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4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6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7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8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9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17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notesSlides/notesSlide18.xml" ContentType="application/vnd.openxmlformats-officedocument.presentationml.notesSlide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notesSlides/notesSlide19.xml" ContentType="application/vnd.openxmlformats-officedocument.presentationml.notesSlide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notesSlides/notesSlide20.xml" ContentType="application/vnd.openxmlformats-officedocument.presentationml.notesSlide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77" r:id="rId2"/>
    <p:sldId id="278" r:id="rId3"/>
    <p:sldId id="1511" r:id="rId4"/>
    <p:sldId id="279" r:id="rId5"/>
    <p:sldId id="1512" r:id="rId6"/>
    <p:sldId id="281" r:id="rId7"/>
    <p:sldId id="282" r:id="rId8"/>
    <p:sldId id="283" r:id="rId9"/>
    <p:sldId id="284" r:id="rId10"/>
    <p:sldId id="151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1132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1184" r:id="rId54"/>
    <p:sldId id="1185" r:id="rId55"/>
    <p:sldId id="1255" r:id="rId56"/>
    <p:sldId id="1254" r:id="rId57"/>
    <p:sldId id="1501" r:id="rId58"/>
    <p:sldId id="1416" r:id="rId59"/>
    <p:sldId id="1417" r:id="rId60"/>
    <p:sldId id="1418" r:id="rId61"/>
    <p:sldId id="1420" r:id="rId62"/>
    <p:sldId id="1419" r:id="rId63"/>
    <p:sldId id="1421" r:id="rId64"/>
    <p:sldId id="1502" r:id="rId65"/>
    <p:sldId id="1423" r:id="rId66"/>
    <p:sldId id="1424" r:id="rId67"/>
    <p:sldId id="1425" r:id="rId68"/>
    <p:sldId id="1428" r:id="rId69"/>
    <p:sldId id="1429" r:id="rId70"/>
    <p:sldId id="1430" r:id="rId71"/>
    <p:sldId id="1431" r:id="rId72"/>
    <p:sldId id="1432" r:id="rId73"/>
    <p:sldId id="1503" r:id="rId74"/>
    <p:sldId id="1434" r:id="rId75"/>
    <p:sldId id="1435" r:id="rId76"/>
    <p:sldId id="1437" r:id="rId77"/>
    <p:sldId id="1438" r:id="rId78"/>
    <p:sldId id="1439" r:id="rId79"/>
    <p:sldId id="1440" r:id="rId80"/>
    <p:sldId id="1441" r:id="rId81"/>
    <p:sldId id="1442" r:id="rId82"/>
    <p:sldId id="1443" r:id="rId83"/>
    <p:sldId id="1444" r:id="rId84"/>
    <p:sldId id="1504" r:id="rId85"/>
    <p:sldId id="1446" r:id="rId86"/>
    <p:sldId id="1447" r:id="rId87"/>
    <p:sldId id="1448" r:id="rId88"/>
    <p:sldId id="1449" r:id="rId89"/>
    <p:sldId id="1450" r:id="rId90"/>
    <p:sldId id="1451" r:id="rId91"/>
    <p:sldId id="1452" r:id="rId92"/>
    <p:sldId id="1453" r:id="rId93"/>
    <p:sldId id="1505" r:id="rId94"/>
    <p:sldId id="1455" r:id="rId95"/>
    <p:sldId id="1456" r:id="rId96"/>
    <p:sldId id="1457" r:id="rId97"/>
    <p:sldId id="1458" r:id="rId98"/>
    <p:sldId id="1459" r:id="rId99"/>
    <p:sldId id="1460" r:id="rId100"/>
    <p:sldId id="1506" r:id="rId101"/>
    <p:sldId id="1462" r:id="rId102"/>
    <p:sldId id="1463" r:id="rId103"/>
    <p:sldId id="1464" r:id="rId104"/>
    <p:sldId id="1465" r:id="rId105"/>
    <p:sldId id="1469" r:id="rId106"/>
    <p:sldId id="1493" r:id="rId107"/>
    <p:sldId id="1494" r:id="rId108"/>
    <p:sldId id="1495" r:id="rId109"/>
    <p:sldId id="1507" r:id="rId110"/>
    <p:sldId id="1491" r:id="rId111"/>
    <p:sldId id="1492" r:id="rId112"/>
    <p:sldId id="1508" r:id="rId113"/>
    <p:sldId id="1483" r:id="rId114"/>
    <p:sldId id="1484" r:id="rId115"/>
    <p:sldId id="1485" r:id="rId116"/>
    <p:sldId id="1486" r:id="rId117"/>
    <p:sldId id="1487" r:id="rId118"/>
    <p:sldId id="1514" r:id="rId1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04D463-593D-4D8B-B2E9-24D8C036B89E}">
          <p14:sldIdLst/>
        </p14:section>
        <p14:section name="Раздел без заголовка" id="{481228E2-27D2-4917-A72B-5E752DC3E234}">
          <p14:sldIdLst>
            <p14:sldId id="277"/>
            <p14:sldId id="278"/>
            <p14:sldId id="1511"/>
            <p14:sldId id="279"/>
            <p14:sldId id="1512"/>
            <p14:sldId id="281"/>
            <p14:sldId id="282"/>
            <p14:sldId id="283"/>
            <p14:sldId id="284"/>
            <p14:sldId id="151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1132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1184"/>
            <p14:sldId id="1185"/>
            <p14:sldId id="1255"/>
            <p14:sldId id="1254"/>
            <p14:sldId id="1501"/>
            <p14:sldId id="1416"/>
            <p14:sldId id="1417"/>
            <p14:sldId id="1418"/>
            <p14:sldId id="1420"/>
            <p14:sldId id="1419"/>
            <p14:sldId id="1421"/>
            <p14:sldId id="1502"/>
            <p14:sldId id="1423"/>
            <p14:sldId id="1424"/>
            <p14:sldId id="1425"/>
            <p14:sldId id="1428"/>
            <p14:sldId id="1429"/>
            <p14:sldId id="1430"/>
            <p14:sldId id="1431"/>
            <p14:sldId id="1432"/>
            <p14:sldId id="1503"/>
            <p14:sldId id="1434"/>
            <p14:sldId id="1435"/>
            <p14:sldId id="1437"/>
            <p14:sldId id="1438"/>
            <p14:sldId id="1439"/>
            <p14:sldId id="1440"/>
            <p14:sldId id="1441"/>
            <p14:sldId id="1442"/>
            <p14:sldId id="1443"/>
            <p14:sldId id="1444"/>
            <p14:sldId id="1504"/>
            <p14:sldId id="1446"/>
            <p14:sldId id="1447"/>
            <p14:sldId id="1448"/>
            <p14:sldId id="1449"/>
            <p14:sldId id="1450"/>
            <p14:sldId id="1451"/>
            <p14:sldId id="1452"/>
            <p14:sldId id="1453"/>
            <p14:sldId id="1505"/>
            <p14:sldId id="1455"/>
            <p14:sldId id="1456"/>
            <p14:sldId id="1457"/>
            <p14:sldId id="1458"/>
            <p14:sldId id="1459"/>
            <p14:sldId id="1460"/>
            <p14:sldId id="1506"/>
            <p14:sldId id="1462"/>
            <p14:sldId id="1463"/>
            <p14:sldId id="1464"/>
            <p14:sldId id="1465"/>
            <p14:sldId id="1469"/>
            <p14:sldId id="1493"/>
            <p14:sldId id="1494"/>
            <p14:sldId id="1495"/>
            <p14:sldId id="1507"/>
            <p14:sldId id="1491"/>
            <p14:sldId id="1492"/>
            <p14:sldId id="1508"/>
            <p14:sldId id="1483"/>
            <p14:sldId id="1484"/>
            <p14:sldId id="1485"/>
            <p14:sldId id="1486"/>
            <p14:sldId id="1487"/>
            <p14:sldId id="15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636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6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2EF75-1EE4-4339-94A6-21533EE730DF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9F739BE-5A83-4E65-9BE2-FFF8084AC019}">
      <dgm:prSet phldrT="[Tekst]" custT="1"/>
      <dgm:spPr>
        <a:solidFill>
          <a:schemeClr val="accent6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1800" b="1" dirty="0">
              <a:latin typeface="Segoe UI Light" pitchFamily="34" charset="0"/>
            </a:rPr>
            <a:t>ABI / IOD może być:</a:t>
          </a:r>
        </a:p>
      </dgm:t>
    </dgm:pt>
    <dgm:pt modelId="{AE677A52-AF8C-4F51-AD3A-84759B785DC4}" type="parTrans" cxnId="{6F129B66-6054-4C0C-A52F-C6BEE6964A50}">
      <dgm:prSet/>
      <dgm:spPr/>
      <dgm:t>
        <a:bodyPr/>
        <a:lstStyle/>
        <a:p>
          <a:endParaRPr lang="pl-PL"/>
        </a:p>
      </dgm:t>
    </dgm:pt>
    <dgm:pt modelId="{CD3AF5FC-6B3D-4FA0-833D-B060F831BC07}" type="sibTrans" cxnId="{6F129B66-6054-4C0C-A52F-C6BEE6964A50}">
      <dgm:prSet/>
      <dgm:spPr/>
      <dgm:t>
        <a:bodyPr/>
        <a:lstStyle/>
        <a:p>
          <a:endParaRPr lang="pl-PL"/>
        </a:p>
      </dgm:t>
    </dgm:pt>
    <dgm:pt modelId="{0BBB0DF4-902E-4098-9E7E-DEB4AC718D18}">
      <dgm:prSet phldrT="[Teks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pl-PL" sz="180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rPr>
            <a:t>Pracownik administratora danych</a:t>
          </a:r>
        </a:p>
      </dgm:t>
    </dgm:pt>
    <dgm:pt modelId="{8742F878-6079-4DEF-9FF9-14D70293C43A}" type="parTrans" cxnId="{E8D1B924-25FA-4230-BD6E-F9D65E363280}">
      <dgm:prSet/>
      <dgm:spPr/>
      <dgm:t>
        <a:bodyPr/>
        <a:lstStyle/>
        <a:p>
          <a:endParaRPr lang="pl-PL"/>
        </a:p>
      </dgm:t>
    </dgm:pt>
    <dgm:pt modelId="{139BA60E-1D06-4DD7-AE4B-F02C01ACE4C5}" type="sibTrans" cxnId="{E8D1B924-25FA-4230-BD6E-F9D65E363280}">
      <dgm:prSet/>
      <dgm:spPr/>
      <dgm:t>
        <a:bodyPr/>
        <a:lstStyle/>
        <a:p>
          <a:endParaRPr lang="pl-PL"/>
        </a:p>
      </dgm:t>
    </dgm:pt>
    <dgm:pt modelId="{4C0CF83D-0F5C-4AB5-BDE8-563142F1CE05}">
      <dgm:prSet phldrT="[Teks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pl-PL" sz="180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rPr>
            <a:t>Osoba                        z zewnątrz</a:t>
          </a:r>
        </a:p>
      </dgm:t>
    </dgm:pt>
    <dgm:pt modelId="{E9ABA0DA-F3B2-47E5-92A8-42199F67D7AA}" type="parTrans" cxnId="{A767C734-9F2B-43B0-ACFC-38559D8AC355}">
      <dgm:prSet/>
      <dgm:spPr/>
      <dgm:t>
        <a:bodyPr/>
        <a:lstStyle/>
        <a:p>
          <a:endParaRPr lang="pl-PL"/>
        </a:p>
      </dgm:t>
    </dgm:pt>
    <dgm:pt modelId="{6AA59A5E-3CCD-49F1-88C0-216DA80A3C53}" type="sibTrans" cxnId="{A767C734-9F2B-43B0-ACFC-38559D8AC355}">
      <dgm:prSet/>
      <dgm:spPr/>
      <dgm:t>
        <a:bodyPr/>
        <a:lstStyle/>
        <a:p>
          <a:endParaRPr lang="pl-PL"/>
        </a:p>
      </dgm:t>
    </dgm:pt>
    <dgm:pt modelId="{28BAF973-59EF-4E10-A10E-AA88D0C41C8F}" type="pres">
      <dgm:prSet presAssocID="{0D02EF75-1EE4-4339-94A6-21533EE730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FC2F7A-C914-47B3-B00E-22284CC2815A}" type="pres">
      <dgm:prSet presAssocID="{B9F739BE-5A83-4E65-9BE2-FFF8084AC019}" presName="centerShape" presStyleLbl="node0" presStyleIdx="0" presStyleCnt="1" custScaleX="304102" custScaleY="304271" custLinFactNeighborX="-52997" custLinFactNeighborY="3768"/>
      <dgm:spPr/>
    </dgm:pt>
    <dgm:pt modelId="{23214592-6896-46AF-9C5F-70D2498174F5}" type="pres">
      <dgm:prSet presAssocID="{8742F878-6079-4DEF-9FF9-14D70293C43A}" presName="parTrans" presStyleLbl="sibTrans2D1" presStyleIdx="0" presStyleCnt="2" custScaleX="121753" custLinFactNeighborX="-2189" custLinFactNeighborY="22975"/>
      <dgm:spPr/>
    </dgm:pt>
    <dgm:pt modelId="{F398000F-5F66-48DE-BFAE-1500FF2CE4E6}" type="pres">
      <dgm:prSet presAssocID="{8742F878-6079-4DEF-9FF9-14D70293C43A}" presName="connectorText" presStyleLbl="sibTrans2D1" presStyleIdx="0" presStyleCnt="2"/>
      <dgm:spPr/>
    </dgm:pt>
    <dgm:pt modelId="{F3B819B5-CC11-4B3B-A814-9CC7CF715241}" type="pres">
      <dgm:prSet presAssocID="{0BBB0DF4-902E-4098-9E7E-DEB4AC718D18}" presName="node" presStyleLbl="node1" presStyleIdx="0" presStyleCnt="2" custScaleX="227228" custScaleY="148498" custRadScaleRad="180468" custRadScaleInc="125208">
        <dgm:presLayoutVars>
          <dgm:bulletEnabled val="1"/>
        </dgm:presLayoutVars>
      </dgm:prSet>
      <dgm:spPr/>
    </dgm:pt>
    <dgm:pt modelId="{B65BF837-4D59-4238-ADE2-5183E382C7B1}" type="pres">
      <dgm:prSet presAssocID="{E9ABA0DA-F3B2-47E5-92A8-42199F67D7AA}" presName="parTrans" presStyleLbl="sibTrans2D1" presStyleIdx="1" presStyleCnt="2" custLinFactNeighborX="-17866" custLinFactNeighborY="-66126"/>
      <dgm:spPr/>
    </dgm:pt>
    <dgm:pt modelId="{1F017ECF-CDE5-46C9-B21A-DDE2469BFF04}" type="pres">
      <dgm:prSet presAssocID="{E9ABA0DA-F3B2-47E5-92A8-42199F67D7AA}" presName="connectorText" presStyleLbl="sibTrans2D1" presStyleIdx="1" presStyleCnt="2"/>
      <dgm:spPr/>
    </dgm:pt>
    <dgm:pt modelId="{2E587FB8-8577-4E7B-9BF0-FC10A7990D51}" type="pres">
      <dgm:prSet presAssocID="{4C0CF83D-0F5C-4AB5-BDE8-563142F1CE05}" presName="node" presStyleLbl="node1" presStyleIdx="1" presStyleCnt="2" custScaleX="226518" custScaleY="151672" custRadScaleRad="180221" custRadScaleInc="-126163">
        <dgm:presLayoutVars>
          <dgm:bulletEnabled val="1"/>
        </dgm:presLayoutVars>
      </dgm:prSet>
      <dgm:spPr/>
    </dgm:pt>
  </dgm:ptLst>
  <dgm:cxnLst>
    <dgm:cxn modelId="{D280C91A-180C-4CD7-9B6C-114E26CC7648}" type="presOf" srcId="{8742F878-6079-4DEF-9FF9-14D70293C43A}" destId="{23214592-6896-46AF-9C5F-70D2498174F5}" srcOrd="0" destOrd="0" presId="urn:microsoft.com/office/officeart/2005/8/layout/radial5"/>
    <dgm:cxn modelId="{E8D1B924-25FA-4230-BD6E-F9D65E363280}" srcId="{B9F739BE-5A83-4E65-9BE2-FFF8084AC019}" destId="{0BBB0DF4-902E-4098-9E7E-DEB4AC718D18}" srcOrd="0" destOrd="0" parTransId="{8742F878-6079-4DEF-9FF9-14D70293C43A}" sibTransId="{139BA60E-1D06-4DD7-AE4B-F02C01ACE4C5}"/>
    <dgm:cxn modelId="{C46EE930-0A01-423C-A494-6BEFBFC13DC7}" type="presOf" srcId="{4C0CF83D-0F5C-4AB5-BDE8-563142F1CE05}" destId="{2E587FB8-8577-4E7B-9BF0-FC10A7990D51}" srcOrd="0" destOrd="0" presId="urn:microsoft.com/office/officeart/2005/8/layout/radial5"/>
    <dgm:cxn modelId="{A767C734-9F2B-43B0-ACFC-38559D8AC355}" srcId="{B9F739BE-5A83-4E65-9BE2-FFF8084AC019}" destId="{4C0CF83D-0F5C-4AB5-BDE8-563142F1CE05}" srcOrd="1" destOrd="0" parTransId="{E9ABA0DA-F3B2-47E5-92A8-42199F67D7AA}" sibTransId="{6AA59A5E-3CCD-49F1-88C0-216DA80A3C53}"/>
    <dgm:cxn modelId="{6F129B66-6054-4C0C-A52F-C6BEE6964A50}" srcId="{0D02EF75-1EE4-4339-94A6-21533EE730DF}" destId="{B9F739BE-5A83-4E65-9BE2-FFF8084AC019}" srcOrd="0" destOrd="0" parTransId="{AE677A52-AF8C-4F51-AD3A-84759B785DC4}" sibTransId="{CD3AF5FC-6B3D-4FA0-833D-B060F831BC07}"/>
    <dgm:cxn modelId="{ED0C234E-677C-46B4-AA0E-E31C4D7E8E28}" type="presOf" srcId="{E9ABA0DA-F3B2-47E5-92A8-42199F67D7AA}" destId="{B65BF837-4D59-4238-ADE2-5183E382C7B1}" srcOrd="0" destOrd="0" presId="urn:microsoft.com/office/officeart/2005/8/layout/radial5"/>
    <dgm:cxn modelId="{4D192B4E-277A-41C1-9ABF-623A2668C207}" type="presOf" srcId="{E9ABA0DA-F3B2-47E5-92A8-42199F67D7AA}" destId="{1F017ECF-CDE5-46C9-B21A-DDE2469BFF04}" srcOrd="1" destOrd="0" presId="urn:microsoft.com/office/officeart/2005/8/layout/radial5"/>
    <dgm:cxn modelId="{8F425384-23CB-47E1-AB34-76606D2CF8B1}" type="presOf" srcId="{8742F878-6079-4DEF-9FF9-14D70293C43A}" destId="{F398000F-5F66-48DE-BFAE-1500FF2CE4E6}" srcOrd="1" destOrd="0" presId="urn:microsoft.com/office/officeart/2005/8/layout/radial5"/>
    <dgm:cxn modelId="{1003E89D-8B6D-4376-A68E-F920F299322C}" type="presOf" srcId="{B9F739BE-5A83-4E65-9BE2-FFF8084AC019}" destId="{BBFC2F7A-C914-47B3-B00E-22284CC2815A}" srcOrd="0" destOrd="0" presId="urn:microsoft.com/office/officeart/2005/8/layout/radial5"/>
    <dgm:cxn modelId="{074CF2AE-9AA0-4653-8B15-E0DDD1B88988}" type="presOf" srcId="{0D02EF75-1EE4-4339-94A6-21533EE730DF}" destId="{28BAF973-59EF-4E10-A10E-AA88D0C41C8F}" srcOrd="0" destOrd="0" presId="urn:microsoft.com/office/officeart/2005/8/layout/radial5"/>
    <dgm:cxn modelId="{CE44BEC1-64DF-47BB-9E3D-27563052B234}" type="presOf" srcId="{0BBB0DF4-902E-4098-9E7E-DEB4AC718D18}" destId="{F3B819B5-CC11-4B3B-A814-9CC7CF715241}" srcOrd="0" destOrd="0" presId="urn:microsoft.com/office/officeart/2005/8/layout/radial5"/>
    <dgm:cxn modelId="{627F2119-6450-4A87-A41B-130F3C4C9AC5}" type="presParOf" srcId="{28BAF973-59EF-4E10-A10E-AA88D0C41C8F}" destId="{BBFC2F7A-C914-47B3-B00E-22284CC2815A}" srcOrd="0" destOrd="0" presId="urn:microsoft.com/office/officeart/2005/8/layout/radial5"/>
    <dgm:cxn modelId="{F00A6224-B1FB-4744-9398-FCCA7A1B125C}" type="presParOf" srcId="{28BAF973-59EF-4E10-A10E-AA88D0C41C8F}" destId="{23214592-6896-46AF-9C5F-70D2498174F5}" srcOrd="1" destOrd="0" presId="urn:microsoft.com/office/officeart/2005/8/layout/radial5"/>
    <dgm:cxn modelId="{3196F7DE-68FB-4F0D-9164-74B11A5349C4}" type="presParOf" srcId="{23214592-6896-46AF-9C5F-70D2498174F5}" destId="{F398000F-5F66-48DE-BFAE-1500FF2CE4E6}" srcOrd="0" destOrd="0" presId="urn:microsoft.com/office/officeart/2005/8/layout/radial5"/>
    <dgm:cxn modelId="{6F52744D-51C1-4D95-9D4D-0B46005783E6}" type="presParOf" srcId="{28BAF973-59EF-4E10-A10E-AA88D0C41C8F}" destId="{F3B819B5-CC11-4B3B-A814-9CC7CF715241}" srcOrd="2" destOrd="0" presId="urn:microsoft.com/office/officeart/2005/8/layout/radial5"/>
    <dgm:cxn modelId="{0AF22051-AE81-40FC-B5CE-AD01B83DD8D1}" type="presParOf" srcId="{28BAF973-59EF-4E10-A10E-AA88D0C41C8F}" destId="{B65BF837-4D59-4238-ADE2-5183E382C7B1}" srcOrd="3" destOrd="0" presId="urn:microsoft.com/office/officeart/2005/8/layout/radial5"/>
    <dgm:cxn modelId="{59D9593A-FCE6-4C53-A0CA-A8E0FCC2CE85}" type="presParOf" srcId="{B65BF837-4D59-4238-ADE2-5183E382C7B1}" destId="{1F017ECF-CDE5-46C9-B21A-DDE2469BFF04}" srcOrd="0" destOrd="0" presId="urn:microsoft.com/office/officeart/2005/8/layout/radial5"/>
    <dgm:cxn modelId="{620AED3F-3BBE-4CD0-BE23-26D6734ADC7D}" type="presParOf" srcId="{28BAF973-59EF-4E10-A10E-AA88D0C41C8F}" destId="{2E587FB8-8577-4E7B-9BF0-FC10A7990D51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FC5ADB-AB42-427F-B312-F25B5909A7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D25F81F-3E6F-468D-8877-278B121A0941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1800" dirty="0">
              <a:latin typeface="+mn-lt"/>
            </a:rPr>
            <a:t>Zasada zgodności z prawem, rzetelności i przejrzystości </a:t>
          </a:r>
        </a:p>
      </dgm:t>
    </dgm:pt>
    <dgm:pt modelId="{F65DB9D5-BC67-441D-9911-CF660132E86D}" type="parTrans" cxnId="{BA64B9FC-0D2C-4B71-AEA0-96959BF01DCD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F022CD1A-E85A-4F67-95A2-FA8D4AF03568}" type="sibTrans" cxnId="{BA64B9FC-0D2C-4B71-AEA0-96959BF01DCD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F07A8598-883E-4553-A87A-3A5C2445DAB1}">
      <dgm:prSet phldrT="[Tekst]"/>
      <dgm:spPr>
        <a:noFill/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latin typeface="+mn-lt"/>
            </a:rPr>
            <a:t>Przetwarzanie zgodnie z prawem, rzetelnie i w sposób przejrzysty dla osoby,                  której dane dotyczą</a:t>
          </a:r>
        </a:p>
      </dgm:t>
    </dgm:pt>
    <dgm:pt modelId="{FB9903CE-BD1E-483F-AB88-EAEAF873DDCA}" type="parTrans" cxnId="{A4C79B13-ED8C-4184-9F1E-B57FA45A9ED2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8EB0650C-D754-4C09-8720-8F008FCB7D0A}" type="sibTrans" cxnId="{A4C79B13-ED8C-4184-9F1E-B57FA45A9ED2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5D5A1F14-0B3D-4D52-B24A-6A8224DD9713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1800" dirty="0">
              <a:latin typeface="+mn-lt"/>
            </a:rPr>
            <a:t>Zasada ograniczenia celu</a:t>
          </a:r>
        </a:p>
      </dgm:t>
    </dgm:pt>
    <dgm:pt modelId="{C924F695-9319-48B1-8733-F27E59D310AA}" type="parTrans" cxnId="{F8B14B1D-B229-4863-A35C-A7AEE2E28CF7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2A1030A4-AA99-40F0-95C2-E55D3F3E4039}" type="sibTrans" cxnId="{F8B14B1D-B229-4863-A35C-A7AEE2E28CF7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67AB4873-5EE4-4625-9079-89D2EBE4FEC6}">
      <dgm:prSet phldrT="[Tekst]"/>
      <dgm:spPr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latin typeface="+mn-lt"/>
            </a:rPr>
            <a:t>Dane zbierane w konkretnych, wyraźnych i prawnie uzasadnionych celach                                i nieprzetwarzane dalej w sposób niezgodny z tymi celami</a:t>
          </a:r>
        </a:p>
      </dgm:t>
    </dgm:pt>
    <dgm:pt modelId="{62B81939-1508-489A-B479-4247A788A830}" type="parTrans" cxnId="{B8E25B27-563E-4611-A3FB-0DB3F9CC09FB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00228BB8-D956-4A16-9AED-F8413F6ABEC1}" type="sibTrans" cxnId="{B8E25B27-563E-4611-A3FB-0DB3F9CC09FB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1C795694-DD63-43B8-9307-D90EB6B35C8E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1800" dirty="0">
              <a:latin typeface="+mn-lt"/>
            </a:rPr>
            <a:t>Zasada minimalizacji danych </a:t>
          </a:r>
        </a:p>
      </dgm:t>
    </dgm:pt>
    <dgm:pt modelId="{095350D6-B6AE-4E61-B076-46101C10E7B4}" type="parTrans" cxnId="{C8EF752A-4B2F-4BC3-9AF5-B64B0C146740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95A201DB-67B6-4C30-998B-F0D0C9E2AF94}" type="sibTrans" cxnId="{C8EF752A-4B2F-4BC3-9AF5-B64B0C146740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41B02743-8AF7-4181-B126-CD1CD75EF8DF}">
      <dgm:prSet phldrT="[Tekst]"/>
      <dgm:spPr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latin typeface="+mn-lt"/>
            </a:rPr>
            <a:t>Dane adekwatne, stosowne oraz ograniczone do tego, co niezbędne do celów,                      w których są przetwarzane</a:t>
          </a:r>
        </a:p>
      </dgm:t>
    </dgm:pt>
    <dgm:pt modelId="{19AF3537-693E-4586-808E-EF1484494A3B}" type="parTrans" cxnId="{B2FF32FB-4BA6-4FE0-A053-6F1DEE4605BB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25C7BB16-52A2-47E8-80AC-B1F3D06D6B0E}" type="sibTrans" cxnId="{B2FF32FB-4BA6-4FE0-A053-6F1DEE4605BB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FA82DBDD-502E-4176-BA29-F331431BACA3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1800" dirty="0">
              <a:latin typeface="+mn-lt"/>
            </a:rPr>
            <a:t>Zasada prawidłowości</a:t>
          </a:r>
        </a:p>
      </dgm:t>
    </dgm:pt>
    <dgm:pt modelId="{8A31C940-06E9-499D-BBBF-FBDB306B312A}" type="parTrans" cxnId="{580A4BDB-19CC-47FD-93BC-8C96496644D1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ACFE2F76-0316-47EA-ADCA-14508B630239}" type="sibTrans" cxnId="{580A4BDB-19CC-47FD-93BC-8C96496644D1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FFDD4E65-77C2-4255-9960-DE9E68BA175A}">
      <dgm:prSet phldrT="[Tekst]"/>
      <dgm:spPr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latin typeface="+mn-lt"/>
            </a:rPr>
            <a:t>Dane prawidłowe i w razie potrzeby uaktualniane</a:t>
          </a:r>
        </a:p>
      </dgm:t>
    </dgm:pt>
    <dgm:pt modelId="{F2ADE606-0441-4718-8CBC-E20C1FB9FE95}" type="parTrans" cxnId="{06CF6A67-E4DD-408B-A0C0-A110E78B63E9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030491CB-CAC5-4CC6-BA52-B1C2490A2781}" type="sibTrans" cxnId="{06CF6A67-E4DD-408B-A0C0-A110E78B63E9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4F223AF3-7B75-4194-BE93-3597A8E0CCE5}" type="pres">
      <dgm:prSet presAssocID="{1BFC5ADB-AB42-427F-B312-F25B5909A7E9}" presName="linear" presStyleCnt="0">
        <dgm:presLayoutVars>
          <dgm:dir/>
          <dgm:animLvl val="lvl"/>
          <dgm:resizeHandles val="exact"/>
        </dgm:presLayoutVars>
      </dgm:prSet>
      <dgm:spPr/>
    </dgm:pt>
    <dgm:pt modelId="{56BDA2E4-518E-42D9-B3F8-5C5CC0B342C3}" type="pres">
      <dgm:prSet presAssocID="{CD25F81F-3E6F-468D-8877-278B121A0941}" presName="parentLin" presStyleCnt="0"/>
      <dgm:spPr/>
    </dgm:pt>
    <dgm:pt modelId="{CDBF0142-B185-4EF7-A08A-F5536100EF1F}" type="pres">
      <dgm:prSet presAssocID="{CD25F81F-3E6F-468D-8877-278B121A0941}" presName="parentLeftMargin" presStyleLbl="node1" presStyleIdx="0" presStyleCnt="4"/>
      <dgm:spPr/>
    </dgm:pt>
    <dgm:pt modelId="{789380DE-A1FE-40BE-9031-6B9AA892619E}" type="pres">
      <dgm:prSet presAssocID="{CD25F81F-3E6F-468D-8877-278B121A0941}" presName="parentText" presStyleLbl="node1" presStyleIdx="0" presStyleCnt="4" custScaleY="175372">
        <dgm:presLayoutVars>
          <dgm:chMax val="0"/>
          <dgm:bulletEnabled val="1"/>
        </dgm:presLayoutVars>
      </dgm:prSet>
      <dgm:spPr/>
    </dgm:pt>
    <dgm:pt modelId="{07D4CFF3-142E-4934-A479-9D0F70944CD8}" type="pres">
      <dgm:prSet presAssocID="{CD25F81F-3E6F-468D-8877-278B121A0941}" presName="negativeSpace" presStyleCnt="0"/>
      <dgm:spPr/>
    </dgm:pt>
    <dgm:pt modelId="{CA802627-0003-4C0D-ABE7-CA7E96352618}" type="pres">
      <dgm:prSet presAssocID="{CD25F81F-3E6F-468D-8877-278B121A0941}" presName="childText" presStyleLbl="conFgAcc1" presStyleIdx="0" presStyleCnt="4">
        <dgm:presLayoutVars>
          <dgm:bulletEnabled val="1"/>
        </dgm:presLayoutVars>
      </dgm:prSet>
      <dgm:spPr/>
    </dgm:pt>
    <dgm:pt modelId="{63A0AB5B-645A-4351-BC84-207DC3833321}" type="pres">
      <dgm:prSet presAssocID="{F022CD1A-E85A-4F67-95A2-FA8D4AF03568}" presName="spaceBetweenRectangles" presStyleCnt="0"/>
      <dgm:spPr/>
    </dgm:pt>
    <dgm:pt modelId="{EC46FCA4-91CB-4C17-8F96-DFEE9CB3756C}" type="pres">
      <dgm:prSet presAssocID="{5D5A1F14-0B3D-4D52-B24A-6A8224DD9713}" presName="parentLin" presStyleCnt="0"/>
      <dgm:spPr/>
    </dgm:pt>
    <dgm:pt modelId="{508921B8-D82F-49F3-858F-85E96E068257}" type="pres">
      <dgm:prSet presAssocID="{5D5A1F14-0B3D-4D52-B24A-6A8224DD9713}" presName="parentLeftMargin" presStyleLbl="node1" presStyleIdx="0" presStyleCnt="4"/>
      <dgm:spPr/>
    </dgm:pt>
    <dgm:pt modelId="{760DF1C4-0F0F-432D-9586-4BA9A271C55B}" type="pres">
      <dgm:prSet presAssocID="{5D5A1F14-0B3D-4D52-B24A-6A8224DD97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828767-1342-43D8-8E6D-70D9A8E890EC}" type="pres">
      <dgm:prSet presAssocID="{5D5A1F14-0B3D-4D52-B24A-6A8224DD9713}" presName="negativeSpace" presStyleCnt="0"/>
      <dgm:spPr/>
    </dgm:pt>
    <dgm:pt modelId="{52AF0EEC-B42F-4EE9-BA94-C5895BFA7569}" type="pres">
      <dgm:prSet presAssocID="{5D5A1F14-0B3D-4D52-B24A-6A8224DD9713}" presName="childText" presStyleLbl="conFgAcc1" presStyleIdx="1" presStyleCnt="4">
        <dgm:presLayoutVars>
          <dgm:bulletEnabled val="1"/>
        </dgm:presLayoutVars>
      </dgm:prSet>
      <dgm:spPr/>
    </dgm:pt>
    <dgm:pt modelId="{417D7A4A-C845-4FCA-96D8-AAF8FA7A1848}" type="pres">
      <dgm:prSet presAssocID="{2A1030A4-AA99-40F0-95C2-E55D3F3E4039}" presName="spaceBetweenRectangles" presStyleCnt="0"/>
      <dgm:spPr/>
    </dgm:pt>
    <dgm:pt modelId="{C78D5610-D20C-4C7E-8199-18607FD9C8C7}" type="pres">
      <dgm:prSet presAssocID="{1C795694-DD63-43B8-9307-D90EB6B35C8E}" presName="parentLin" presStyleCnt="0"/>
      <dgm:spPr/>
    </dgm:pt>
    <dgm:pt modelId="{BC8A66BF-88A7-44FE-8261-2DF63939D948}" type="pres">
      <dgm:prSet presAssocID="{1C795694-DD63-43B8-9307-D90EB6B35C8E}" presName="parentLeftMargin" presStyleLbl="node1" presStyleIdx="1" presStyleCnt="4"/>
      <dgm:spPr/>
    </dgm:pt>
    <dgm:pt modelId="{0A641D23-ED26-4315-8C5A-C4DBE66C2F01}" type="pres">
      <dgm:prSet presAssocID="{1C795694-DD63-43B8-9307-D90EB6B35C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84EE30-E436-4D41-8892-422A605C1B30}" type="pres">
      <dgm:prSet presAssocID="{1C795694-DD63-43B8-9307-D90EB6B35C8E}" presName="negativeSpace" presStyleCnt="0"/>
      <dgm:spPr/>
    </dgm:pt>
    <dgm:pt modelId="{8B32DB2C-9E5D-4779-8FD4-60398CF8E119}" type="pres">
      <dgm:prSet presAssocID="{1C795694-DD63-43B8-9307-D90EB6B35C8E}" presName="childText" presStyleLbl="conFgAcc1" presStyleIdx="2" presStyleCnt="4">
        <dgm:presLayoutVars>
          <dgm:bulletEnabled val="1"/>
        </dgm:presLayoutVars>
      </dgm:prSet>
      <dgm:spPr/>
    </dgm:pt>
    <dgm:pt modelId="{9BC08E11-233F-43B7-B175-21616D157B2C}" type="pres">
      <dgm:prSet presAssocID="{95A201DB-67B6-4C30-998B-F0D0C9E2AF94}" presName="spaceBetweenRectangles" presStyleCnt="0"/>
      <dgm:spPr/>
    </dgm:pt>
    <dgm:pt modelId="{A4131BD7-7BAF-44A2-9967-6E6C9F136058}" type="pres">
      <dgm:prSet presAssocID="{FA82DBDD-502E-4176-BA29-F331431BACA3}" presName="parentLin" presStyleCnt="0"/>
      <dgm:spPr/>
    </dgm:pt>
    <dgm:pt modelId="{3B07E1CF-9EA7-48B2-86DB-E7E7363DD873}" type="pres">
      <dgm:prSet presAssocID="{FA82DBDD-502E-4176-BA29-F331431BACA3}" presName="parentLeftMargin" presStyleLbl="node1" presStyleIdx="2" presStyleCnt="4"/>
      <dgm:spPr/>
    </dgm:pt>
    <dgm:pt modelId="{40385C3B-3AB5-4C72-9C81-83422331DC70}" type="pres">
      <dgm:prSet presAssocID="{FA82DBDD-502E-4176-BA29-F331431BACA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7DDA71-FEA3-4AEC-A081-B7C893598AF7}" type="pres">
      <dgm:prSet presAssocID="{FA82DBDD-502E-4176-BA29-F331431BACA3}" presName="negativeSpace" presStyleCnt="0"/>
      <dgm:spPr/>
    </dgm:pt>
    <dgm:pt modelId="{12721279-DA32-49AB-9BB2-E759059C4319}" type="pres">
      <dgm:prSet presAssocID="{FA82DBDD-502E-4176-BA29-F331431BACA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3E0250A-83A6-4632-B61A-651C4A6F4CE5}" type="presOf" srcId="{FA82DBDD-502E-4176-BA29-F331431BACA3}" destId="{3B07E1CF-9EA7-48B2-86DB-E7E7363DD873}" srcOrd="0" destOrd="0" presId="urn:microsoft.com/office/officeart/2005/8/layout/list1"/>
    <dgm:cxn modelId="{A4C79B13-ED8C-4184-9F1E-B57FA45A9ED2}" srcId="{CD25F81F-3E6F-468D-8877-278B121A0941}" destId="{F07A8598-883E-4553-A87A-3A5C2445DAB1}" srcOrd="0" destOrd="0" parTransId="{FB9903CE-BD1E-483F-AB88-EAEAF873DDCA}" sibTransId="{8EB0650C-D754-4C09-8720-8F008FCB7D0A}"/>
    <dgm:cxn modelId="{F8B14B1D-B229-4863-A35C-A7AEE2E28CF7}" srcId="{1BFC5ADB-AB42-427F-B312-F25B5909A7E9}" destId="{5D5A1F14-0B3D-4D52-B24A-6A8224DD9713}" srcOrd="1" destOrd="0" parTransId="{C924F695-9319-48B1-8733-F27E59D310AA}" sibTransId="{2A1030A4-AA99-40F0-95C2-E55D3F3E4039}"/>
    <dgm:cxn modelId="{B8E25B27-563E-4611-A3FB-0DB3F9CC09FB}" srcId="{5D5A1F14-0B3D-4D52-B24A-6A8224DD9713}" destId="{67AB4873-5EE4-4625-9079-89D2EBE4FEC6}" srcOrd="0" destOrd="0" parTransId="{62B81939-1508-489A-B479-4247A788A830}" sibTransId="{00228BB8-D956-4A16-9AED-F8413F6ABEC1}"/>
    <dgm:cxn modelId="{C8EF752A-4B2F-4BC3-9AF5-B64B0C146740}" srcId="{1BFC5ADB-AB42-427F-B312-F25B5909A7E9}" destId="{1C795694-DD63-43B8-9307-D90EB6B35C8E}" srcOrd="2" destOrd="0" parTransId="{095350D6-B6AE-4E61-B076-46101C10E7B4}" sibTransId="{95A201DB-67B6-4C30-998B-F0D0C9E2AF94}"/>
    <dgm:cxn modelId="{E59B262B-8DC0-49EF-A715-D02DF53D0805}" type="presOf" srcId="{5D5A1F14-0B3D-4D52-B24A-6A8224DD9713}" destId="{508921B8-D82F-49F3-858F-85E96E068257}" srcOrd="0" destOrd="0" presId="urn:microsoft.com/office/officeart/2005/8/layout/list1"/>
    <dgm:cxn modelId="{02B47B37-812C-4E95-B255-BA1AA6DB0A24}" type="presOf" srcId="{1C795694-DD63-43B8-9307-D90EB6B35C8E}" destId="{0A641D23-ED26-4315-8C5A-C4DBE66C2F01}" srcOrd="1" destOrd="0" presId="urn:microsoft.com/office/officeart/2005/8/layout/list1"/>
    <dgm:cxn modelId="{BD4C303D-3FF1-4349-94BF-1A4529239807}" type="presOf" srcId="{1BFC5ADB-AB42-427F-B312-F25B5909A7E9}" destId="{4F223AF3-7B75-4194-BE93-3597A8E0CCE5}" srcOrd="0" destOrd="0" presId="urn:microsoft.com/office/officeart/2005/8/layout/list1"/>
    <dgm:cxn modelId="{DAE23861-FCDF-4E73-9393-3D8CB67B36DE}" type="presOf" srcId="{CD25F81F-3E6F-468D-8877-278B121A0941}" destId="{CDBF0142-B185-4EF7-A08A-F5536100EF1F}" srcOrd="0" destOrd="0" presId="urn:microsoft.com/office/officeart/2005/8/layout/list1"/>
    <dgm:cxn modelId="{A5DF4E41-4D12-4758-8AF8-3E1344C2DBC3}" type="presOf" srcId="{41B02743-8AF7-4181-B126-CD1CD75EF8DF}" destId="{8B32DB2C-9E5D-4779-8FD4-60398CF8E119}" srcOrd="0" destOrd="0" presId="urn:microsoft.com/office/officeart/2005/8/layout/list1"/>
    <dgm:cxn modelId="{06CF6A67-E4DD-408B-A0C0-A110E78B63E9}" srcId="{FA82DBDD-502E-4176-BA29-F331431BACA3}" destId="{FFDD4E65-77C2-4255-9960-DE9E68BA175A}" srcOrd="0" destOrd="0" parTransId="{F2ADE606-0441-4718-8CBC-E20C1FB9FE95}" sibTransId="{030491CB-CAC5-4CC6-BA52-B1C2490A2781}"/>
    <dgm:cxn modelId="{E1D3B06C-B248-430D-A0FD-C45F5E353764}" type="presOf" srcId="{FA82DBDD-502E-4176-BA29-F331431BACA3}" destId="{40385C3B-3AB5-4C72-9C81-83422331DC70}" srcOrd="1" destOrd="0" presId="urn:microsoft.com/office/officeart/2005/8/layout/list1"/>
    <dgm:cxn modelId="{04760670-7D89-4DFC-8F0B-9164743072C7}" type="presOf" srcId="{F07A8598-883E-4553-A87A-3A5C2445DAB1}" destId="{CA802627-0003-4C0D-ABE7-CA7E96352618}" srcOrd="0" destOrd="0" presId="urn:microsoft.com/office/officeart/2005/8/layout/list1"/>
    <dgm:cxn modelId="{F8CF3C53-5A66-4AEA-9FE3-F8ADC0A17F5A}" type="presOf" srcId="{FFDD4E65-77C2-4255-9960-DE9E68BA175A}" destId="{12721279-DA32-49AB-9BB2-E759059C4319}" srcOrd="0" destOrd="0" presId="urn:microsoft.com/office/officeart/2005/8/layout/list1"/>
    <dgm:cxn modelId="{7A49C1AC-942F-4720-BB7E-E899C92DAF36}" type="presOf" srcId="{5D5A1F14-0B3D-4D52-B24A-6A8224DD9713}" destId="{760DF1C4-0F0F-432D-9586-4BA9A271C55B}" srcOrd="1" destOrd="0" presId="urn:microsoft.com/office/officeart/2005/8/layout/list1"/>
    <dgm:cxn modelId="{7BB2B2B6-E236-49A0-9BC6-34202BF12924}" type="presOf" srcId="{CD25F81F-3E6F-468D-8877-278B121A0941}" destId="{789380DE-A1FE-40BE-9031-6B9AA892619E}" srcOrd="1" destOrd="0" presId="urn:microsoft.com/office/officeart/2005/8/layout/list1"/>
    <dgm:cxn modelId="{0C7D54D8-A60A-4ED2-BB46-8348313FFFCD}" type="presOf" srcId="{67AB4873-5EE4-4625-9079-89D2EBE4FEC6}" destId="{52AF0EEC-B42F-4EE9-BA94-C5895BFA7569}" srcOrd="0" destOrd="0" presId="urn:microsoft.com/office/officeart/2005/8/layout/list1"/>
    <dgm:cxn modelId="{580A4BDB-19CC-47FD-93BC-8C96496644D1}" srcId="{1BFC5ADB-AB42-427F-B312-F25B5909A7E9}" destId="{FA82DBDD-502E-4176-BA29-F331431BACA3}" srcOrd="3" destOrd="0" parTransId="{8A31C940-06E9-499D-BBBF-FBDB306B312A}" sibTransId="{ACFE2F76-0316-47EA-ADCA-14508B630239}"/>
    <dgm:cxn modelId="{475578F1-5F63-4443-A94A-A73DAFC8C068}" type="presOf" srcId="{1C795694-DD63-43B8-9307-D90EB6B35C8E}" destId="{BC8A66BF-88A7-44FE-8261-2DF63939D948}" srcOrd="0" destOrd="0" presId="urn:microsoft.com/office/officeart/2005/8/layout/list1"/>
    <dgm:cxn modelId="{B2FF32FB-4BA6-4FE0-A053-6F1DEE4605BB}" srcId="{1C795694-DD63-43B8-9307-D90EB6B35C8E}" destId="{41B02743-8AF7-4181-B126-CD1CD75EF8DF}" srcOrd="0" destOrd="0" parTransId="{19AF3537-693E-4586-808E-EF1484494A3B}" sibTransId="{25C7BB16-52A2-47E8-80AC-B1F3D06D6B0E}"/>
    <dgm:cxn modelId="{BA64B9FC-0D2C-4B71-AEA0-96959BF01DCD}" srcId="{1BFC5ADB-AB42-427F-B312-F25B5909A7E9}" destId="{CD25F81F-3E6F-468D-8877-278B121A0941}" srcOrd="0" destOrd="0" parTransId="{F65DB9D5-BC67-441D-9911-CF660132E86D}" sibTransId="{F022CD1A-E85A-4F67-95A2-FA8D4AF03568}"/>
    <dgm:cxn modelId="{0F3374BC-C702-400F-80BC-A2CFC48D67F9}" type="presParOf" srcId="{4F223AF3-7B75-4194-BE93-3597A8E0CCE5}" destId="{56BDA2E4-518E-42D9-B3F8-5C5CC0B342C3}" srcOrd="0" destOrd="0" presId="urn:microsoft.com/office/officeart/2005/8/layout/list1"/>
    <dgm:cxn modelId="{A7226084-C052-46E0-9AA8-994052D74FC1}" type="presParOf" srcId="{56BDA2E4-518E-42D9-B3F8-5C5CC0B342C3}" destId="{CDBF0142-B185-4EF7-A08A-F5536100EF1F}" srcOrd="0" destOrd="0" presId="urn:microsoft.com/office/officeart/2005/8/layout/list1"/>
    <dgm:cxn modelId="{FE8CA18A-6EA0-425F-AEAF-9874A5A6F624}" type="presParOf" srcId="{56BDA2E4-518E-42D9-B3F8-5C5CC0B342C3}" destId="{789380DE-A1FE-40BE-9031-6B9AA892619E}" srcOrd="1" destOrd="0" presId="urn:microsoft.com/office/officeart/2005/8/layout/list1"/>
    <dgm:cxn modelId="{F637068A-F9E4-4AD7-B2F6-52A35F824136}" type="presParOf" srcId="{4F223AF3-7B75-4194-BE93-3597A8E0CCE5}" destId="{07D4CFF3-142E-4934-A479-9D0F70944CD8}" srcOrd="1" destOrd="0" presId="urn:microsoft.com/office/officeart/2005/8/layout/list1"/>
    <dgm:cxn modelId="{6891CA45-CF01-4259-85C0-1C1BE5E75CE5}" type="presParOf" srcId="{4F223AF3-7B75-4194-BE93-3597A8E0CCE5}" destId="{CA802627-0003-4C0D-ABE7-CA7E96352618}" srcOrd="2" destOrd="0" presId="urn:microsoft.com/office/officeart/2005/8/layout/list1"/>
    <dgm:cxn modelId="{722F552E-00C9-4028-BD13-B080EC1B8FB4}" type="presParOf" srcId="{4F223AF3-7B75-4194-BE93-3597A8E0CCE5}" destId="{63A0AB5B-645A-4351-BC84-207DC3833321}" srcOrd="3" destOrd="0" presId="urn:microsoft.com/office/officeart/2005/8/layout/list1"/>
    <dgm:cxn modelId="{145439A8-38C9-4649-8DD6-49A0B1214937}" type="presParOf" srcId="{4F223AF3-7B75-4194-BE93-3597A8E0CCE5}" destId="{EC46FCA4-91CB-4C17-8F96-DFEE9CB3756C}" srcOrd="4" destOrd="0" presId="urn:microsoft.com/office/officeart/2005/8/layout/list1"/>
    <dgm:cxn modelId="{E5810181-4D03-43AF-89AC-B3609D36ADFE}" type="presParOf" srcId="{EC46FCA4-91CB-4C17-8F96-DFEE9CB3756C}" destId="{508921B8-D82F-49F3-858F-85E96E068257}" srcOrd="0" destOrd="0" presId="urn:microsoft.com/office/officeart/2005/8/layout/list1"/>
    <dgm:cxn modelId="{3343EF47-CBBE-4CDC-94B6-3BAC88690C46}" type="presParOf" srcId="{EC46FCA4-91CB-4C17-8F96-DFEE9CB3756C}" destId="{760DF1C4-0F0F-432D-9586-4BA9A271C55B}" srcOrd="1" destOrd="0" presId="urn:microsoft.com/office/officeart/2005/8/layout/list1"/>
    <dgm:cxn modelId="{7429486A-6040-440B-A0C4-A2376B1AE010}" type="presParOf" srcId="{4F223AF3-7B75-4194-BE93-3597A8E0CCE5}" destId="{D8828767-1342-43D8-8E6D-70D9A8E890EC}" srcOrd="5" destOrd="0" presId="urn:microsoft.com/office/officeart/2005/8/layout/list1"/>
    <dgm:cxn modelId="{C147E3A6-861A-4844-A4EF-9A7817228F57}" type="presParOf" srcId="{4F223AF3-7B75-4194-BE93-3597A8E0CCE5}" destId="{52AF0EEC-B42F-4EE9-BA94-C5895BFA7569}" srcOrd="6" destOrd="0" presId="urn:microsoft.com/office/officeart/2005/8/layout/list1"/>
    <dgm:cxn modelId="{D22DE51B-240B-431B-9B47-90AE2A764FBE}" type="presParOf" srcId="{4F223AF3-7B75-4194-BE93-3597A8E0CCE5}" destId="{417D7A4A-C845-4FCA-96D8-AAF8FA7A1848}" srcOrd="7" destOrd="0" presId="urn:microsoft.com/office/officeart/2005/8/layout/list1"/>
    <dgm:cxn modelId="{5B3A047E-E22A-4893-A678-5A31675C69E5}" type="presParOf" srcId="{4F223AF3-7B75-4194-BE93-3597A8E0CCE5}" destId="{C78D5610-D20C-4C7E-8199-18607FD9C8C7}" srcOrd="8" destOrd="0" presId="urn:microsoft.com/office/officeart/2005/8/layout/list1"/>
    <dgm:cxn modelId="{35765B2A-E034-4C74-BF7D-7FAC71492DC6}" type="presParOf" srcId="{C78D5610-D20C-4C7E-8199-18607FD9C8C7}" destId="{BC8A66BF-88A7-44FE-8261-2DF63939D948}" srcOrd="0" destOrd="0" presId="urn:microsoft.com/office/officeart/2005/8/layout/list1"/>
    <dgm:cxn modelId="{8FDF9F7D-346E-43E6-B920-37968EC8F4D3}" type="presParOf" srcId="{C78D5610-D20C-4C7E-8199-18607FD9C8C7}" destId="{0A641D23-ED26-4315-8C5A-C4DBE66C2F01}" srcOrd="1" destOrd="0" presId="urn:microsoft.com/office/officeart/2005/8/layout/list1"/>
    <dgm:cxn modelId="{D1E326AF-62AC-476F-8A0C-2CFB905B8AF8}" type="presParOf" srcId="{4F223AF3-7B75-4194-BE93-3597A8E0CCE5}" destId="{3E84EE30-E436-4D41-8892-422A605C1B30}" srcOrd="9" destOrd="0" presId="urn:microsoft.com/office/officeart/2005/8/layout/list1"/>
    <dgm:cxn modelId="{6729ADBB-9ECE-4929-989D-C263485A06A8}" type="presParOf" srcId="{4F223AF3-7B75-4194-BE93-3597A8E0CCE5}" destId="{8B32DB2C-9E5D-4779-8FD4-60398CF8E119}" srcOrd="10" destOrd="0" presId="urn:microsoft.com/office/officeart/2005/8/layout/list1"/>
    <dgm:cxn modelId="{E15356D6-9447-486F-B749-15DA3A8B2C60}" type="presParOf" srcId="{4F223AF3-7B75-4194-BE93-3597A8E0CCE5}" destId="{9BC08E11-233F-43B7-B175-21616D157B2C}" srcOrd="11" destOrd="0" presId="urn:microsoft.com/office/officeart/2005/8/layout/list1"/>
    <dgm:cxn modelId="{182E215C-7C7D-4593-89BF-2E27B103A7EC}" type="presParOf" srcId="{4F223AF3-7B75-4194-BE93-3597A8E0CCE5}" destId="{A4131BD7-7BAF-44A2-9967-6E6C9F136058}" srcOrd="12" destOrd="0" presId="urn:microsoft.com/office/officeart/2005/8/layout/list1"/>
    <dgm:cxn modelId="{F2BA515F-35D6-4879-A396-6D9215245854}" type="presParOf" srcId="{A4131BD7-7BAF-44A2-9967-6E6C9F136058}" destId="{3B07E1CF-9EA7-48B2-86DB-E7E7363DD873}" srcOrd="0" destOrd="0" presId="urn:microsoft.com/office/officeart/2005/8/layout/list1"/>
    <dgm:cxn modelId="{9B1CF132-47A5-4D33-9972-7012AED566F9}" type="presParOf" srcId="{A4131BD7-7BAF-44A2-9967-6E6C9F136058}" destId="{40385C3B-3AB5-4C72-9C81-83422331DC70}" srcOrd="1" destOrd="0" presId="urn:microsoft.com/office/officeart/2005/8/layout/list1"/>
    <dgm:cxn modelId="{9A08FFD7-77FE-4375-BCB4-6D5722248245}" type="presParOf" srcId="{4F223AF3-7B75-4194-BE93-3597A8E0CCE5}" destId="{EF7DDA71-FEA3-4AEC-A081-B7C893598AF7}" srcOrd="13" destOrd="0" presId="urn:microsoft.com/office/officeart/2005/8/layout/list1"/>
    <dgm:cxn modelId="{3B544B20-A612-4A53-B4EB-31A0FB0883BE}" type="presParOf" srcId="{4F223AF3-7B75-4194-BE93-3597A8E0CCE5}" destId="{12721279-DA32-49AB-9BB2-E759059C43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FC5ADB-AB42-427F-B312-F25B5909A7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D25F81F-3E6F-468D-8877-278B121A0941}">
      <dgm:prSet phldrT="[Tekst]" custT="1"/>
      <dgm:spPr>
        <a:xfrm>
          <a:off x="432050" y="936111"/>
          <a:ext cx="5850772" cy="466878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l-PL" sz="18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Zasada integralność i poufności</a:t>
          </a:r>
        </a:p>
      </dgm:t>
    </dgm:pt>
    <dgm:pt modelId="{F65DB9D5-BC67-441D-9911-CF660132E86D}" type="parTrans" cxnId="{BA64B9FC-0D2C-4B71-AEA0-96959BF01DCD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F022CD1A-E85A-4F67-95A2-FA8D4AF03568}" type="sibTrans" cxnId="{BA64B9FC-0D2C-4B71-AEA0-96959BF01DCD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F07A8598-883E-4553-A87A-3A5C2445DAB1}">
      <dgm:prSet phldrT="[Tekst]" custT="1"/>
      <dgm:spPr>
        <a:xfrm>
          <a:off x="0" y="1227079"/>
          <a:ext cx="8358246" cy="1323110"/>
        </a:xfrm>
        <a:prstGeom prst="rect">
          <a:avLst/>
        </a:prstGeom>
        <a:noFill/>
        <a:ln w="25400" cap="flat" cmpd="sng" algn="ctr">
          <a:solidFill>
            <a:srgbClr val="DB4166"/>
          </a:solidFill>
          <a:prstDash val="solid"/>
        </a:ln>
        <a:effectLst/>
      </dgm:spPr>
      <dgm:t>
        <a:bodyPr/>
        <a:lstStyle/>
        <a:p>
          <a:r>
            <a:rPr lang="pl-PL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 light"/>
              <a:ea typeface="+mn-ea"/>
              <a:cs typeface="+mn-cs"/>
            </a:rPr>
            <a:t>Dane przetwarzane w sposób zapewniający odpowiednie bezpieczeństwo danych osobowych, w tym ochronę przed niedozwolonym lub niezgodnym z prawem przetwarzaniem oraz przypadkową utratą, zniszczeniem lub uszkodzeniem,                             za pomocą odpowiednich środków technicznych lub organizacyjnych</a:t>
          </a:r>
        </a:p>
      </dgm:t>
    </dgm:pt>
    <dgm:pt modelId="{FB9903CE-BD1E-483F-AB88-EAEAF873DDCA}" type="parTrans" cxnId="{A4C79B13-ED8C-4184-9F1E-B57FA45A9ED2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8EB0650C-D754-4C09-8720-8F008FCB7D0A}" type="sibTrans" cxnId="{A4C79B13-ED8C-4184-9F1E-B57FA45A9ED2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5D5A1F14-0B3D-4D52-B24A-6A8224DD9713}">
      <dgm:prSet phldrT="[Tekst]" custT="1"/>
      <dgm:spPr>
        <a:xfrm>
          <a:off x="432050" y="2743061"/>
          <a:ext cx="5850772" cy="749326"/>
        </a:xfrm>
        <a:prstGeom prst="roundRect">
          <a:avLst/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l-PL" sz="18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Zasada rozliczalności </a:t>
          </a:r>
        </a:p>
      </dgm:t>
    </dgm:pt>
    <dgm:pt modelId="{C924F695-9319-48B1-8733-F27E59D310AA}" type="parTrans" cxnId="{F8B14B1D-B229-4863-A35C-A7AEE2E28CF7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2A1030A4-AA99-40F0-95C2-E55D3F3E4039}" type="sibTrans" cxnId="{F8B14B1D-B229-4863-A35C-A7AEE2E28CF7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67AB4873-5EE4-4625-9079-89D2EBE4FEC6}">
      <dgm:prSet phldrT="[Tekst]"/>
      <dgm:spPr>
        <a:xfrm>
          <a:off x="0" y="3098086"/>
          <a:ext cx="8358246" cy="100636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DB4166"/>
          </a:solidFill>
          <a:prstDash val="solid"/>
        </a:ln>
        <a:effectLst/>
      </dgm:spPr>
      <dgm:t>
        <a:bodyPr/>
        <a:lstStyle/>
        <a:p>
          <a:endParaRPr lang="pl-PL" sz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Open sans light"/>
            <a:ea typeface="+mn-ea"/>
            <a:cs typeface="+mn-cs"/>
          </a:endParaRPr>
        </a:p>
      </dgm:t>
    </dgm:pt>
    <dgm:pt modelId="{62B81939-1508-489A-B479-4247A788A830}" type="parTrans" cxnId="{B8E25B27-563E-4611-A3FB-0DB3F9CC09FB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00228BB8-D956-4A16-9AED-F8413F6ABEC1}" type="sibTrans" cxnId="{B8E25B27-563E-4611-A3FB-0DB3F9CC09FB}">
      <dgm:prSet/>
      <dgm:spPr/>
      <dgm:t>
        <a:bodyPr/>
        <a:lstStyle/>
        <a:p>
          <a:endParaRPr lang="pl-PL">
            <a:latin typeface="Segoe UI Light" pitchFamily="34" charset="0"/>
          </a:endParaRPr>
        </a:p>
      </dgm:t>
    </dgm:pt>
    <dgm:pt modelId="{3809A484-8270-4B7C-B486-3A030F1030A9}">
      <dgm:prSet custT="1"/>
      <dgm:spPr>
        <a:xfrm>
          <a:off x="0" y="3098086"/>
          <a:ext cx="8358246" cy="100636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DB4166"/>
          </a:solidFill>
          <a:prstDash val="solid"/>
        </a:ln>
        <a:effectLst/>
      </dgm:spPr>
      <dgm:t>
        <a:bodyPr/>
        <a:lstStyle/>
        <a:p>
          <a:r>
            <a:rPr lang="pl-PL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 light"/>
              <a:ea typeface="+mn-ea"/>
              <a:cs typeface="+mn-cs"/>
            </a:rPr>
            <a:t>Administrator jest odpowiedzialny za przestrzeganie przepisów ust. 1 i musi być w stanie wykazać ich przestrzeganie</a:t>
          </a:r>
        </a:p>
      </dgm:t>
    </dgm:pt>
    <dgm:pt modelId="{27788897-7C56-482E-84EA-AC0A02330F18}" type="parTrans" cxnId="{CC264199-9244-4D6A-8D35-1A177BE2880A}">
      <dgm:prSet/>
      <dgm:spPr/>
      <dgm:t>
        <a:bodyPr/>
        <a:lstStyle/>
        <a:p>
          <a:endParaRPr lang="pl-PL"/>
        </a:p>
      </dgm:t>
    </dgm:pt>
    <dgm:pt modelId="{254533CD-381D-4EAF-B097-9F1C86D865F7}" type="sibTrans" cxnId="{CC264199-9244-4D6A-8D35-1A177BE2880A}">
      <dgm:prSet/>
      <dgm:spPr/>
      <dgm:t>
        <a:bodyPr/>
        <a:lstStyle/>
        <a:p>
          <a:endParaRPr lang="pl-PL"/>
        </a:p>
      </dgm:t>
    </dgm:pt>
    <dgm:pt modelId="{72E37A26-178A-480C-B975-82D882934478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1800" dirty="0"/>
            <a:t>Zasada ograniczenia przechowywania </a:t>
          </a:r>
        </a:p>
      </dgm:t>
    </dgm:pt>
    <dgm:pt modelId="{F6FB5939-C74C-40F9-964E-89BC015C69BA}" type="parTrans" cxnId="{AEED8FCA-0AF2-483F-9F2D-60E4FA5EFE06}">
      <dgm:prSet/>
      <dgm:spPr/>
      <dgm:t>
        <a:bodyPr/>
        <a:lstStyle/>
        <a:p>
          <a:endParaRPr lang="pl-PL"/>
        </a:p>
      </dgm:t>
    </dgm:pt>
    <dgm:pt modelId="{F9C186ED-C1FD-4A53-8CDC-6F0B3656EB7A}" type="sibTrans" cxnId="{AEED8FCA-0AF2-483F-9F2D-60E4FA5EFE06}">
      <dgm:prSet/>
      <dgm:spPr/>
      <dgm:t>
        <a:bodyPr/>
        <a:lstStyle/>
        <a:p>
          <a:endParaRPr lang="pl-PL"/>
        </a:p>
      </dgm:t>
    </dgm:pt>
    <dgm:pt modelId="{1160C7AD-8D0E-4906-B07B-02EDFECE4179}">
      <dgm:prSet custT="1"/>
      <dgm:spPr>
        <a:ln w="25400">
          <a:solidFill>
            <a:srgbClr val="C00000"/>
          </a:solidFill>
        </a:ln>
      </dgm:spPr>
      <dgm:t>
        <a:bodyPr/>
        <a:lstStyle/>
        <a:p>
          <a:r>
            <a:rPr lang="pl-PL" sz="1400" dirty="0">
              <a:latin typeface="+mn-lt"/>
            </a:rPr>
            <a:t>Dane przechowywane w formie umożliwiającej identyfikację osoby, której dane dotyczą,                  przez okres nie dłuższy, niż jest to niezbędne do celów, w których dane te są przetwarzane</a:t>
          </a:r>
          <a:endParaRPr lang="pl-PL" sz="1400" dirty="0"/>
        </a:p>
      </dgm:t>
    </dgm:pt>
    <dgm:pt modelId="{0213305A-5BAF-4768-A28A-4828A1BF46B7}" type="parTrans" cxnId="{A8136598-EDD2-4F76-A01B-9F3DA0ED1F38}">
      <dgm:prSet/>
      <dgm:spPr/>
      <dgm:t>
        <a:bodyPr/>
        <a:lstStyle/>
        <a:p>
          <a:endParaRPr lang="pl-PL"/>
        </a:p>
      </dgm:t>
    </dgm:pt>
    <dgm:pt modelId="{6B15B276-15AC-401B-A18D-20837618DD80}" type="sibTrans" cxnId="{A8136598-EDD2-4F76-A01B-9F3DA0ED1F38}">
      <dgm:prSet/>
      <dgm:spPr/>
      <dgm:t>
        <a:bodyPr/>
        <a:lstStyle/>
        <a:p>
          <a:endParaRPr lang="pl-PL"/>
        </a:p>
      </dgm:t>
    </dgm:pt>
    <dgm:pt modelId="{4F223AF3-7B75-4194-BE93-3597A8E0CCE5}" type="pres">
      <dgm:prSet presAssocID="{1BFC5ADB-AB42-427F-B312-F25B5909A7E9}" presName="linear" presStyleCnt="0">
        <dgm:presLayoutVars>
          <dgm:dir/>
          <dgm:animLvl val="lvl"/>
          <dgm:resizeHandles val="exact"/>
        </dgm:presLayoutVars>
      </dgm:prSet>
      <dgm:spPr/>
    </dgm:pt>
    <dgm:pt modelId="{0B63EA6C-6A0C-4127-99B5-4108BAE5FDE2}" type="pres">
      <dgm:prSet presAssocID="{72E37A26-178A-480C-B975-82D882934478}" presName="parentLin" presStyleCnt="0"/>
      <dgm:spPr/>
    </dgm:pt>
    <dgm:pt modelId="{58F66D8E-CF0A-4FB9-90EA-6E0AB5505153}" type="pres">
      <dgm:prSet presAssocID="{72E37A26-178A-480C-B975-82D882934478}" presName="parentLeftMargin" presStyleLbl="node1" presStyleIdx="0" presStyleCnt="3"/>
      <dgm:spPr/>
    </dgm:pt>
    <dgm:pt modelId="{A797E328-65D0-4DAC-884B-290D1BD45683}" type="pres">
      <dgm:prSet presAssocID="{72E37A26-178A-480C-B975-82D882934478}" presName="parentText" presStyleLbl="node1" presStyleIdx="0" presStyleCnt="3" custScaleY="28294" custLinFactNeighborX="3383" custLinFactNeighborY="-54103">
        <dgm:presLayoutVars>
          <dgm:chMax val="0"/>
          <dgm:bulletEnabled val="1"/>
        </dgm:presLayoutVars>
      </dgm:prSet>
      <dgm:spPr/>
    </dgm:pt>
    <dgm:pt modelId="{8905B9B3-BAB5-4C7F-BD48-61E41C60A4E9}" type="pres">
      <dgm:prSet presAssocID="{72E37A26-178A-480C-B975-82D882934478}" presName="negativeSpace" presStyleCnt="0"/>
      <dgm:spPr/>
    </dgm:pt>
    <dgm:pt modelId="{7A6D5246-700B-40FF-B850-99694BA3099E}" type="pres">
      <dgm:prSet presAssocID="{72E37A26-178A-480C-B975-82D882934478}" presName="childText" presStyleLbl="conFgAcc1" presStyleIdx="0" presStyleCnt="3" custScaleY="51164" custLinFactNeighborX="862" custLinFactNeighborY="-63353">
        <dgm:presLayoutVars>
          <dgm:bulletEnabled val="1"/>
        </dgm:presLayoutVars>
      </dgm:prSet>
      <dgm:spPr/>
    </dgm:pt>
    <dgm:pt modelId="{587D8BDA-4854-4510-BD22-7A91FF176107}" type="pres">
      <dgm:prSet presAssocID="{F9C186ED-C1FD-4A53-8CDC-6F0B3656EB7A}" presName="spaceBetweenRectangles" presStyleCnt="0"/>
      <dgm:spPr/>
    </dgm:pt>
    <dgm:pt modelId="{56BDA2E4-518E-42D9-B3F8-5C5CC0B342C3}" type="pres">
      <dgm:prSet presAssocID="{CD25F81F-3E6F-468D-8877-278B121A0941}" presName="parentLin" presStyleCnt="0"/>
      <dgm:spPr/>
    </dgm:pt>
    <dgm:pt modelId="{CDBF0142-B185-4EF7-A08A-F5536100EF1F}" type="pres">
      <dgm:prSet presAssocID="{CD25F81F-3E6F-468D-8877-278B121A0941}" presName="parentLeftMargin" presStyleLbl="node1" presStyleIdx="0" presStyleCnt="3"/>
      <dgm:spPr/>
    </dgm:pt>
    <dgm:pt modelId="{789380DE-A1FE-40BE-9031-6B9AA892619E}" type="pres">
      <dgm:prSet presAssocID="{CD25F81F-3E6F-468D-8877-278B121A0941}" presName="parentText" presStyleLbl="node1" presStyleIdx="1" presStyleCnt="3" custScaleY="24712" custLinFactNeighborX="3383" custLinFactNeighborY="-18737">
        <dgm:presLayoutVars>
          <dgm:chMax val="0"/>
          <dgm:bulletEnabled val="1"/>
        </dgm:presLayoutVars>
      </dgm:prSet>
      <dgm:spPr/>
    </dgm:pt>
    <dgm:pt modelId="{07D4CFF3-142E-4934-A479-9D0F70944CD8}" type="pres">
      <dgm:prSet presAssocID="{CD25F81F-3E6F-468D-8877-278B121A0941}" presName="negativeSpace" presStyleCnt="0"/>
      <dgm:spPr/>
    </dgm:pt>
    <dgm:pt modelId="{CA802627-0003-4C0D-ABE7-CA7E96352618}" type="pres">
      <dgm:prSet presAssocID="{CD25F81F-3E6F-468D-8877-278B121A0941}" presName="childText" presStyleLbl="conFgAcc1" presStyleIdx="1" presStyleCnt="3" custScaleY="51968" custLinFactY="2982" custLinFactNeighborY="100000">
        <dgm:presLayoutVars>
          <dgm:bulletEnabled val="1"/>
        </dgm:presLayoutVars>
      </dgm:prSet>
      <dgm:spPr/>
    </dgm:pt>
    <dgm:pt modelId="{63A0AB5B-645A-4351-BC84-207DC3833321}" type="pres">
      <dgm:prSet presAssocID="{F022CD1A-E85A-4F67-95A2-FA8D4AF03568}" presName="spaceBetweenRectangles" presStyleCnt="0"/>
      <dgm:spPr/>
    </dgm:pt>
    <dgm:pt modelId="{EC46FCA4-91CB-4C17-8F96-DFEE9CB3756C}" type="pres">
      <dgm:prSet presAssocID="{5D5A1F14-0B3D-4D52-B24A-6A8224DD9713}" presName="parentLin" presStyleCnt="0"/>
      <dgm:spPr/>
    </dgm:pt>
    <dgm:pt modelId="{508921B8-D82F-49F3-858F-85E96E068257}" type="pres">
      <dgm:prSet presAssocID="{5D5A1F14-0B3D-4D52-B24A-6A8224DD9713}" presName="parentLeftMargin" presStyleLbl="node1" presStyleIdx="1" presStyleCnt="3"/>
      <dgm:spPr/>
    </dgm:pt>
    <dgm:pt modelId="{760DF1C4-0F0F-432D-9586-4BA9A271C55B}" type="pres">
      <dgm:prSet presAssocID="{5D5A1F14-0B3D-4D52-B24A-6A8224DD9713}" presName="parentText" presStyleLbl="node1" presStyleIdx="2" presStyleCnt="3" custScaleY="39662" custLinFactNeighborX="3383" custLinFactNeighborY="13868">
        <dgm:presLayoutVars>
          <dgm:chMax val="0"/>
          <dgm:bulletEnabled val="1"/>
        </dgm:presLayoutVars>
      </dgm:prSet>
      <dgm:spPr/>
    </dgm:pt>
    <dgm:pt modelId="{D8828767-1342-43D8-8E6D-70D9A8E890EC}" type="pres">
      <dgm:prSet presAssocID="{5D5A1F14-0B3D-4D52-B24A-6A8224DD9713}" presName="negativeSpace" presStyleCnt="0"/>
      <dgm:spPr/>
    </dgm:pt>
    <dgm:pt modelId="{52AF0EEC-B42F-4EE9-BA94-C5895BFA7569}" type="pres">
      <dgm:prSet presAssocID="{5D5A1F14-0B3D-4D52-B24A-6A8224DD9713}" presName="childText" presStyleLbl="conFgAcc1" presStyleIdx="2" presStyleCnt="3" custScaleY="47542" custLinFactNeighborY="97245">
        <dgm:presLayoutVars>
          <dgm:bulletEnabled val="1"/>
        </dgm:presLayoutVars>
      </dgm:prSet>
      <dgm:spPr/>
    </dgm:pt>
  </dgm:ptLst>
  <dgm:cxnLst>
    <dgm:cxn modelId="{05F9A712-74AD-4197-9D10-B34602982FF6}" type="presOf" srcId="{CD25F81F-3E6F-468D-8877-278B121A0941}" destId="{CDBF0142-B185-4EF7-A08A-F5536100EF1F}" srcOrd="0" destOrd="0" presId="urn:microsoft.com/office/officeart/2005/8/layout/list1"/>
    <dgm:cxn modelId="{A4C79B13-ED8C-4184-9F1E-B57FA45A9ED2}" srcId="{CD25F81F-3E6F-468D-8877-278B121A0941}" destId="{F07A8598-883E-4553-A87A-3A5C2445DAB1}" srcOrd="0" destOrd="0" parTransId="{FB9903CE-BD1E-483F-AB88-EAEAF873DDCA}" sibTransId="{8EB0650C-D754-4C09-8720-8F008FCB7D0A}"/>
    <dgm:cxn modelId="{F277D31A-7F5B-482B-BB15-754F6852E9FF}" type="presOf" srcId="{5D5A1F14-0B3D-4D52-B24A-6A8224DD9713}" destId="{508921B8-D82F-49F3-858F-85E96E068257}" srcOrd="0" destOrd="0" presId="urn:microsoft.com/office/officeart/2005/8/layout/list1"/>
    <dgm:cxn modelId="{F8B14B1D-B229-4863-A35C-A7AEE2E28CF7}" srcId="{1BFC5ADB-AB42-427F-B312-F25B5909A7E9}" destId="{5D5A1F14-0B3D-4D52-B24A-6A8224DD9713}" srcOrd="2" destOrd="0" parTransId="{C924F695-9319-48B1-8733-F27E59D310AA}" sibTransId="{2A1030A4-AA99-40F0-95C2-E55D3F3E4039}"/>
    <dgm:cxn modelId="{B8E25B27-563E-4611-A3FB-0DB3F9CC09FB}" srcId="{5D5A1F14-0B3D-4D52-B24A-6A8224DD9713}" destId="{67AB4873-5EE4-4625-9079-89D2EBE4FEC6}" srcOrd="0" destOrd="0" parTransId="{62B81939-1508-489A-B479-4247A788A830}" sibTransId="{00228BB8-D956-4A16-9AED-F8413F6ABEC1}"/>
    <dgm:cxn modelId="{7F2FBE30-581C-4134-8F1D-972908519FA1}" type="presOf" srcId="{72E37A26-178A-480C-B975-82D882934478}" destId="{A797E328-65D0-4DAC-884B-290D1BD45683}" srcOrd="1" destOrd="0" presId="urn:microsoft.com/office/officeart/2005/8/layout/list1"/>
    <dgm:cxn modelId="{BD9AF168-29D9-41DB-889D-4E0A9050C083}" type="presOf" srcId="{3809A484-8270-4B7C-B486-3A030F1030A9}" destId="{52AF0EEC-B42F-4EE9-BA94-C5895BFA7569}" srcOrd="0" destOrd="1" presId="urn:microsoft.com/office/officeart/2005/8/layout/list1"/>
    <dgm:cxn modelId="{0E1EE679-3A15-43E1-B608-F2EBED4D76F6}" type="presOf" srcId="{1BFC5ADB-AB42-427F-B312-F25B5909A7E9}" destId="{4F223AF3-7B75-4194-BE93-3597A8E0CCE5}" srcOrd="0" destOrd="0" presId="urn:microsoft.com/office/officeart/2005/8/layout/list1"/>
    <dgm:cxn modelId="{5E55F579-7852-4B3D-9D11-0CCA91FE14B1}" type="presOf" srcId="{72E37A26-178A-480C-B975-82D882934478}" destId="{58F66D8E-CF0A-4FB9-90EA-6E0AB5505153}" srcOrd="0" destOrd="0" presId="urn:microsoft.com/office/officeart/2005/8/layout/list1"/>
    <dgm:cxn modelId="{78A7067D-58B2-4EC1-9887-5AD08AA10E16}" type="presOf" srcId="{CD25F81F-3E6F-468D-8877-278B121A0941}" destId="{789380DE-A1FE-40BE-9031-6B9AA892619E}" srcOrd="1" destOrd="0" presId="urn:microsoft.com/office/officeart/2005/8/layout/list1"/>
    <dgm:cxn modelId="{DE2FE77E-8A34-4AAB-81AB-3EAB8374ADB2}" type="presOf" srcId="{67AB4873-5EE4-4625-9079-89D2EBE4FEC6}" destId="{52AF0EEC-B42F-4EE9-BA94-C5895BFA7569}" srcOrd="0" destOrd="0" presId="urn:microsoft.com/office/officeart/2005/8/layout/list1"/>
    <dgm:cxn modelId="{098EBA8B-EB38-4E0A-92A4-4028ADA4DD33}" type="presOf" srcId="{F07A8598-883E-4553-A87A-3A5C2445DAB1}" destId="{CA802627-0003-4C0D-ABE7-CA7E96352618}" srcOrd="0" destOrd="0" presId="urn:microsoft.com/office/officeart/2005/8/layout/list1"/>
    <dgm:cxn modelId="{F7CE4293-35CA-4B37-BD32-1DAB5AD3F0C6}" type="presOf" srcId="{5D5A1F14-0B3D-4D52-B24A-6A8224DD9713}" destId="{760DF1C4-0F0F-432D-9586-4BA9A271C55B}" srcOrd="1" destOrd="0" presId="urn:microsoft.com/office/officeart/2005/8/layout/list1"/>
    <dgm:cxn modelId="{A8136598-EDD2-4F76-A01B-9F3DA0ED1F38}" srcId="{72E37A26-178A-480C-B975-82D882934478}" destId="{1160C7AD-8D0E-4906-B07B-02EDFECE4179}" srcOrd="0" destOrd="0" parTransId="{0213305A-5BAF-4768-A28A-4828A1BF46B7}" sibTransId="{6B15B276-15AC-401B-A18D-20837618DD80}"/>
    <dgm:cxn modelId="{CC264199-9244-4D6A-8D35-1A177BE2880A}" srcId="{5D5A1F14-0B3D-4D52-B24A-6A8224DD9713}" destId="{3809A484-8270-4B7C-B486-3A030F1030A9}" srcOrd="1" destOrd="0" parTransId="{27788897-7C56-482E-84EA-AC0A02330F18}" sibTransId="{254533CD-381D-4EAF-B097-9F1C86D865F7}"/>
    <dgm:cxn modelId="{213E05A7-4588-4625-8597-382828B87B93}" type="presOf" srcId="{1160C7AD-8D0E-4906-B07B-02EDFECE4179}" destId="{7A6D5246-700B-40FF-B850-99694BA3099E}" srcOrd="0" destOrd="0" presId="urn:microsoft.com/office/officeart/2005/8/layout/list1"/>
    <dgm:cxn modelId="{AEED8FCA-0AF2-483F-9F2D-60E4FA5EFE06}" srcId="{1BFC5ADB-AB42-427F-B312-F25B5909A7E9}" destId="{72E37A26-178A-480C-B975-82D882934478}" srcOrd="0" destOrd="0" parTransId="{F6FB5939-C74C-40F9-964E-89BC015C69BA}" sibTransId="{F9C186ED-C1FD-4A53-8CDC-6F0B3656EB7A}"/>
    <dgm:cxn modelId="{BA64B9FC-0D2C-4B71-AEA0-96959BF01DCD}" srcId="{1BFC5ADB-AB42-427F-B312-F25B5909A7E9}" destId="{CD25F81F-3E6F-468D-8877-278B121A0941}" srcOrd="1" destOrd="0" parTransId="{F65DB9D5-BC67-441D-9911-CF660132E86D}" sibTransId="{F022CD1A-E85A-4F67-95A2-FA8D4AF03568}"/>
    <dgm:cxn modelId="{22E5D4DB-B71A-42D3-BB74-43B797F202D6}" type="presParOf" srcId="{4F223AF3-7B75-4194-BE93-3597A8E0CCE5}" destId="{0B63EA6C-6A0C-4127-99B5-4108BAE5FDE2}" srcOrd="0" destOrd="0" presId="urn:microsoft.com/office/officeart/2005/8/layout/list1"/>
    <dgm:cxn modelId="{18C834C5-DE9F-47E5-8DF8-F2D21DA3DBB8}" type="presParOf" srcId="{0B63EA6C-6A0C-4127-99B5-4108BAE5FDE2}" destId="{58F66D8E-CF0A-4FB9-90EA-6E0AB5505153}" srcOrd="0" destOrd="0" presId="urn:microsoft.com/office/officeart/2005/8/layout/list1"/>
    <dgm:cxn modelId="{4F4E501C-6A9A-401E-8A69-832993F5ECB8}" type="presParOf" srcId="{0B63EA6C-6A0C-4127-99B5-4108BAE5FDE2}" destId="{A797E328-65D0-4DAC-884B-290D1BD45683}" srcOrd="1" destOrd="0" presId="urn:microsoft.com/office/officeart/2005/8/layout/list1"/>
    <dgm:cxn modelId="{3431A4FA-5039-4F49-901B-3C0DA83E2440}" type="presParOf" srcId="{4F223AF3-7B75-4194-BE93-3597A8E0CCE5}" destId="{8905B9B3-BAB5-4C7F-BD48-61E41C60A4E9}" srcOrd="1" destOrd="0" presId="urn:microsoft.com/office/officeart/2005/8/layout/list1"/>
    <dgm:cxn modelId="{0509133E-1119-4995-8D24-359486678EB5}" type="presParOf" srcId="{4F223AF3-7B75-4194-BE93-3597A8E0CCE5}" destId="{7A6D5246-700B-40FF-B850-99694BA3099E}" srcOrd="2" destOrd="0" presId="urn:microsoft.com/office/officeart/2005/8/layout/list1"/>
    <dgm:cxn modelId="{E65A20AA-C4D0-4FBA-9BB2-D7015B2405C4}" type="presParOf" srcId="{4F223AF3-7B75-4194-BE93-3597A8E0CCE5}" destId="{587D8BDA-4854-4510-BD22-7A91FF176107}" srcOrd="3" destOrd="0" presId="urn:microsoft.com/office/officeart/2005/8/layout/list1"/>
    <dgm:cxn modelId="{4BE2176C-9DEB-46B4-9E9D-E89B30F72FBC}" type="presParOf" srcId="{4F223AF3-7B75-4194-BE93-3597A8E0CCE5}" destId="{56BDA2E4-518E-42D9-B3F8-5C5CC0B342C3}" srcOrd="4" destOrd="0" presId="urn:microsoft.com/office/officeart/2005/8/layout/list1"/>
    <dgm:cxn modelId="{3220BFBE-D8EC-49A3-AD98-D05BCCCEA090}" type="presParOf" srcId="{56BDA2E4-518E-42D9-B3F8-5C5CC0B342C3}" destId="{CDBF0142-B185-4EF7-A08A-F5536100EF1F}" srcOrd="0" destOrd="0" presId="urn:microsoft.com/office/officeart/2005/8/layout/list1"/>
    <dgm:cxn modelId="{16BEC012-0563-4707-80CB-362CE24BD83F}" type="presParOf" srcId="{56BDA2E4-518E-42D9-B3F8-5C5CC0B342C3}" destId="{789380DE-A1FE-40BE-9031-6B9AA892619E}" srcOrd="1" destOrd="0" presId="urn:microsoft.com/office/officeart/2005/8/layout/list1"/>
    <dgm:cxn modelId="{F6E6EDAE-0564-49F2-8063-9B9D3DB13108}" type="presParOf" srcId="{4F223AF3-7B75-4194-BE93-3597A8E0CCE5}" destId="{07D4CFF3-142E-4934-A479-9D0F70944CD8}" srcOrd="5" destOrd="0" presId="urn:microsoft.com/office/officeart/2005/8/layout/list1"/>
    <dgm:cxn modelId="{FE18892D-49D0-4E3B-9E8B-F4A27D8D34A5}" type="presParOf" srcId="{4F223AF3-7B75-4194-BE93-3597A8E0CCE5}" destId="{CA802627-0003-4C0D-ABE7-CA7E96352618}" srcOrd="6" destOrd="0" presId="urn:microsoft.com/office/officeart/2005/8/layout/list1"/>
    <dgm:cxn modelId="{0AC9D7B7-E219-4EBE-BE53-0DB00EA14B2C}" type="presParOf" srcId="{4F223AF3-7B75-4194-BE93-3597A8E0CCE5}" destId="{63A0AB5B-645A-4351-BC84-207DC3833321}" srcOrd="7" destOrd="0" presId="urn:microsoft.com/office/officeart/2005/8/layout/list1"/>
    <dgm:cxn modelId="{E827F916-F26F-4C2D-8D21-31D053521ACA}" type="presParOf" srcId="{4F223AF3-7B75-4194-BE93-3597A8E0CCE5}" destId="{EC46FCA4-91CB-4C17-8F96-DFEE9CB3756C}" srcOrd="8" destOrd="0" presId="urn:microsoft.com/office/officeart/2005/8/layout/list1"/>
    <dgm:cxn modelId="{354B21DB-C6CF-4C0B-9F4E-BB6FCDDC0EC1}" type="presParOf" srcId="{EC46FCA4-91CB-4C17-8F96-DFEE9CB3756C}" destId="{508921B8-D82F-49F3-858F-85E96E068257}" srcOrd="0" destOrd="0" presId="urn:microsoft.com/office/officeart/2005/8/layout/list1"/>
    <dgm:cxn modelId="{38769CC9-4302-459A-BCE2-B6E4568955A4}" type="presParOf" srcId="{EC46FCA4-91CB-4C17-8F96-DFEE9CB3756C}" destId="{760DF1C4-0F0F-432D-9586-4BA9A271C55B}" srcOrd="1" destOrd="0" presId="urn:microsoft.com/office/officeart/2005/8/layout/list1"/>
    <dgm:cxn modelId="{F7307D4F-37FA-4619-921D-2EF63C543DDB}" type="presParOf" srcId="{4F223AF3-7B75-4194-BE93-3597A8E0CCE5}" destId="{D8828767-1342-43D8-8E6D-70D9A8E890EC}" srcOrd="9" destOrd="0" presId="urn:microsoft.com/office/officeart/2005/8/layout/list1"/>
    <dgm:cxn modelId="{50561E84-AF6A-4F94-942B-296FC9B9CF2E}" type="presParOf" srcId="{4F223AF3-7B75-4194-BE93-3597A8E0CCE5}" destId="{52AF0EEC-B42F-4EE9-BA94-C5895BFA75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0DAF5C-715C-4BE8-AF41-6B95D13FB583}" type="doc">
      <dgm:prSet loTypeId="urn:microsoft.com/office/officeart/2005/8/layout/default#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83B0E1A5-7D56-4AFF-BF67-C685743B9513}">
      <dgm:prSet phldrT="[Tekst]"/>
      <dgm:spPr>
        <a:solidFill>
          <a:srgbClr val="32445E"/>
        </a:solidFill>
      </dgm:spPr>
      <dgm:t>
        <a:bodyPr/>
        <a:lstStyle/>
        <a:p>
          <a:r>
            <a:rPr lang="pl-PL" b="0" dirty="0">
              <a:latin typeface="+mj-lt"/>
            </a:rPr>
            <a:t>Zgoda</a:t>
          </a:r>
        </a:p>
      </dgm:t>
    </dgm:pt>
    <dgm:pt modelId="{1A7413BD-7C9E-4DAE-8059-163E306893D4}" type="parTrans" cxnId="{1C1430A3-E292-48C6-89D2-2EC9300BF299}">
      <dgm:prSet/>
      <dgm:spPr/>
      <dgm:t>
        <a:bodyPr/>
        <a:lstStyle/>
        <a:p>
          <a:endParaRPr lang="pl-PL"/>
        </a:p>
      </dgm:t>
    </dgm:pt>
    <dgm:pt modelId="{8F7713CA-3A8B-4745-A4E5-9C97161C6F21}" type="sibTrans" cxnId="{1C1430A3-E292-48C6-89D2-2EC9300BF299}">
      <dgm:prSet/>
      <dgm:spPr/>
      <dgm:t>
        <a:bodyPr/>
        <a:lstStyle/>
        <a:p>
          <a:endParaRPr lang="pl-PL"/>
        </a:p>
      </dgm:t>
    </dgm:pt>
    <dgm:pt modelId="{ED0ABE09-2717-4F41-AC73-573E06BF254D}">
      <dgm:prSet phldrT="[Tekst]"/>
      <dgm:spPr>
        <a:solidFill>
          <a:srgbClr val="32445E"/>
        </a:solidFill>
      </dgm:spPr>
      <dgm:t>
        <a:bodyPr/>
        <a:lstStyle/>
        <a:p>
          <a:r>
            <a:rPr lang="pl-PL" b="0" dirty="0">
              <a:latin typeface="+mj-lt"/>
            </a:rPr>
            <a:t>Przepis prawa</a:t>
          </a:r>
        </a:p>
      </dgm:t>
    </dgm:pt>
    <dgm:pt modelId="{D2CDE4C5-7C37-4F14-90A3-77BABF3F7176}" type="parTrans" cxnId="{A93040C6-ED2E-4C74-A65C-A0BE2B5ACC97}">
      <dgm:prSet/>
      <dgm:spPr/>
      <dgm:t>
        <a:bodyPr/>
        <a:lstStyle/>
        <a:p>
          <a:endParaRPr lang="pl-PL"/>
        </a:p>
      </dgm:t>
    </dgm:pt>
    <dgm:pt modelId="{4E43BD3E-695D-41B1-AAAF-A351F83943D5}" type="sibTrans" cxnId="{A93040C6-ED2E-4C74-A65C-A0BE2B5ACC97}">
      <dgm:prSet/>
      <dgm:spPr/>
      <dgm:t>
        <a:bodyPr/>
        <a:lstStyle/>
        <a:p>
          <a:endParaRPr lang="pl-PL"/>
        </a:p>
      </dgm:t>
    </dgm:pt>
    <dgm:pt modelId="{EA2DDB81-6B2E-4194-9D11-8AFC12EC92B0}">
      <dgm:prSet phldrT="[Tekst]"/>
      <dgm:spPr>
        <a:solidFill>
          <a:srgbClr val="32445E"/>
        </a:solidFill>
      </dgm:spPr>
      <dgm:t>
        <a:bodyPr/>
        <a:lstStyle/>
        <a:p>
          <a:r>
            <a:rPr lang="pl-PL" b="0" dirty="0">
              <a:latin typeface="+mj-lt"/>
            </a:rPr>
            <a:t>Realizacja umowy</a:t>
          </a:r>
        </a:p>
      </dgm:t>
    </dgm:pt>
    <dgm:pt modelId="{3FA65866-2F56-40FF-A575-FFF763D76B3D}" type="parTrans" cxnId="{8019770D-8DA6-4F6F-B295-8FF130D3F608}">
      <dgm:prSet/>
      <dgm:spPr/>
      <dgm:t>
        <a:bodyPr/>
        <a:lstStyle/>
        <a:p>
          <a:endParaRPr lang="pl-PL"/>
        </a:p>
      </dgm:t>
    </dgm:pt>
    <dgm:pt modelId="{01A3A431-F04A-49BD-92DD-362F575A4402}" type="sibTrans" cxnId="{8019770D-8DA6-4F6F-B295-8FF130D3F608}">
      <dgm:prSet/>
      <dgm:spPr/>
      <dgm:t>
        <a:bodyPr/>
        <a:lstStyle/>
        <a:p>
          <a:endParaRPr lang="pl-PL"/>
        </a:p>
      </dgm:t>
    </dgm:pt>
    <dgm:pt modelId="{79944636-5DF1-471A-8B0F-D68595207926}">
      <dgm:prSet phldrT="[Tekst]"/>
      <dgm:spPr>
        <a:solidFill>
          <a:srgbClr val="32445E"/>
        </a:solidFill>
      </dgm:spPr>
      <dgm:t>
        <a:bodyPr/>
        <a:lstStyle/>
        <a:p>
          <a:r>
            <a:rPr lang="pl-PL" b="0" dirty="0">
              <a:latin typeface="+mj-lt"/>
            </a:rPr>
            <a:t>Dobro publiczne</a:t>
          </a:r>
        </a:p>
      </dgm:t>
    </dgm:pt>
    <dgm:pt modelId="{AC1CD5F1-2D5A-438A-8D11-77F3EC819C4B}" type="parTrans" cxnId="{90411FE6-62CD-4694-9C0B-D5A8FDB8AAFE}">
      <dgm:prSet/>
      <dgm:spPr/>
      <dgm:t>
        <a:bodyPr/>
        <a:lstStyle/>
        <a:p>
          <a:endParaRPr lang="pl-PL"/>
        </a:p>
      </dgm:t>
    </dgm:pt>
    <dgm:pt modelId="{CB785B92-570A-4507-ABCC-254207513FC5}" type="sibTrans" cxnId="{90411FE6-62CD-4694-9C0B-D5A8FDB8AAFE}">
      <dgm:prSet/>
      <dgm:spPr/>
      <dgm:t>
        <a:bodyPr/>
        <a:lstStyle/>
        <a:p>
          <a:endParaRPr lang="pl-PL"/>
        </a:p>
      </dgm:t>
    </dgm:pt>
    <dgm:pt modelId="{65FB8A56-3B94-4902-B858-DC9A8B475A96}">
      <dgm:prSet phldrT="[Tekst]"/>
      <dgm:spPr>
        <a:solidFill>
          <a:srgbClr val="32445E"/>
        </a:solidFill>
      </dgm:spPr>
      <dgm:t>
        <a:bodyPr/>
        <a:lstStyle/>
        <a:p>
          <a:r>
            <a:rPr lang="pl-PL" b="0" dirty="0">
              <a:latin typeface="+mj-lt"/>
            </a:rPr>
            <a:t>Prawnie </a:t>
          </a:r>
          <a:r>
            <a:rPr lang="pl-PL" b="0" dirty="0" err="1">
              <a:latin typeface="+mj-lt"/>
            </a:rPr>
            <a:t>uspr</a:t>
          </a:r>
          <a:r>
            <a:rPr lang="pl-PL" b="0" dirty="0">
              <a:latin typeface="+mj-lt"/>
            </a:rPr>
            <a:t>. cel</a:t>
          </a:r>
        </a:p>
      </dgm:t>
    </dgm:pt>
    <dgm:pt modelId="{44A748FA-6D6F-49FB-8C61-7EE761790C71}" type="parTrans" cxnId="{54AECC75-9869-485C-AAE4-49A1127D72BA}">
      <dgm:prSet/>
      <dgm:spPr/>
      <dgm:t>
        <a:bodyPr/>
        <a:lstStyle/>
        <a:p>
          <a:endParaRPr lang="pl-PL"/>
        </a:p>
      </dgm:t>
    </dgm:pt>
    <dgm:pt modelId="{F83BD752-067C-489B-872B-3030ACF53D94}" type="sibTrans" cxnId="{54AECC75-9869-485C-AAE4-49A1127D72BA}">
      <dgm:prSet/>
      <dgm:spPr/>
      <dgm:t>
        <a:bodyPr/>
        <a:lstStyle/>
        <a:p>
          <a:endParaRPr lang="pl-PL"/>
        </a:p>
      </dgm:t>
    </dgm:pt>
    <dgm:pt modelId="{551AF7E6-A41A-4433-B6AC-85451D609077}" type="pres">
      <dgm:prSet presAssocID="{530DAF5C-715C-4BE8-AF41-6B95D13FB583}" presName="diagram" presStyleCnt="0">
        <dgm:presLayoutVars>
          <dgm:dir/>
          <dgm:resizeHandles val="exact"/>
        </dgm:presLayoutVars>
      </dgm:prSet>
      <dgm:spPr/>
    </dgm:pt>
    <dgm:pt modelId="{60EBAC67-7CE8-4A58-BCEB-885C776F0501}" type="pres">
      <dgm:prSet presAssocID="{83B0E1A5-7D56-4AFF-BF67-C685743B9513}" presName="node" presStyleLbl="node1" presStyleIdx="0" presStyleCnt="5">
        <dgm:presLayoutVars>
          <dgm:bulletEnabled val="1"/>
        </dgm:presLayoutVars>
      </dgm:prSet>
      <dgm:spPr/>
    </dgm:pt>
    <dgm:pt modelId="{CBD79540-CA0C-4C32-85F1-16B8CAC87A74}" type="pres">
      <dgm:prSet presAssocID="{8F7713CA-3A8B-4745-A4E5-9C97161C6F21}" presName="sibTrans" presStyleCnt="0"/>
      <dgm:spPr/>
    </dgm:pt>
    <dgm:pt modelId="{EF54D4F0-C526-4F28-8628-3C0B1E95824C}" type="pres">
      <dgm:prSet presAssocID="{ED0ABE09-2717-4F41-AC73-573E06BF254D}" presName="node" presStyleLbl="node1" presStyleIdx="1" presStyleCnt="5">
        <dgm:presLayoutVars>
          <dgm:bulletEnabled val="1"/>
        </dgm:presLayoutVars>
      </dgm:prSet>
      <dgm:spPr/>
    </dgm:pt>
    <dgm:pt modelId="{441A4DCD-48D7-4B47-B47B-246B76B1CFD4}" type="pres">
      <dgm:prSet presAssocID="{4E43BD3E-695D-41B1-AAAF-A351F83943D5}" presName="sibTrans" presStyleCnt="0"/>
      <dgm:spPr/>
    </dgm:pt>
    <dgm:pt modelId="{C0BEBB17-D980-4E63-BC43-6B0E348B2669}" type="pres">
      <dgm:prSet presAssocID="{EA2DDB81-6B2E-4194-9D11-8AFC12EC92B0}" presName="node" presStyleLbl="node1" presStyleIdx="2" presStyleCnt="5">
        <dgm:presLayoutVars>
          <dgm:bulletEnabled val="1"/>
        </dgm:presLayoutVars>
      </dgm:prSet>
      <dgm:spPr/>
    </dgm:pt>
    <dgm:pt modelId="{886AE652-16D0-4481-B568-059B1927FAAD}" type="pres">
      <dgm:prSet presAssocID="{01A3A431-F04A-49BD-92DD-362F575A4402}" presName="sibTrans" presStyleCnt="0"/>
      <dgm:spPr/>
    </dgm:pt>
    <dgm:pt modelId="{F5BD14DB-5066-4AF2-AE19-E547FA215B10}" type="pres">
      <dgm:prSet presAssocID="{79944636-5DF1-471A-8B0F-D68595207926}" presName="node" presStyleLbl="node1" presStyleIdx="3" presStyleCnt="5">
        <dgm:presLayoutVars>
          <dgm:bulletEnabled val="1"/>
        </dgm:presLayoutVars>
      </dgm:prSet>
      <dgm:spPr/>
    </dgm:pt>
    <dgm:pt modelId="{D46EA29E-E8C9-49E8-97CF-47EA79C75BC1}" type="pres">
      <dgm:prSet presAssocID="{CB785B92-570A-4507-ABCC-254207513FC5}" presName="sibTrans" presStyleCnt="0"/>
      <dgm:spPr/>
    </dgm:pt>
    <dgm:pt modelId="{A8171CD0-0E11-4C7B-AFF7-9BD06A2715DE}" type="pres">
      <dgm:prSet presAssocID="{65FB8A56-3B94-4902-B858-DC9A8B475A96}" presName="node" presStyleLbl="node1" presStyleIdx="4" presStyleCnt="5">
        <dgm:presLayoutVars>
          <dgm:bulletEnabled val="1"/>
        </dgm:presLayoutVars>
      </dgm:prSet>
      <dgm:spPr/>
    </dgm:pt>
  </dgm:ptLst>
  <dgm:cxnLst>
    <dgm:cxn modelId="{8019770D-8DA6-4F6F-B295-8FF130D3F608}" srcId="{530DAF5C-715C-4BE8-AF41-6B95D13FB583}" destId="{EA2DDB81-6B2E-4194-9D11-8AFC12EC92B0}" srcOrd="2" destOrd="0" parTransId="{3FA65866-2F56-40FF-A575-FFF763D76B3D}" sibTransId="{01A3A431-F04A-49BD-92DD-362F575A4402}"/>
    <dgm:cxn modelId="{B744EF16-3271-49C3-B216-C22C51FC8298}" type="presOf" srcId="{ED0ABE09-2717-4F41-AC73-573E06BF254D}" destId="{EF54D4F0-C526-4F28-8628-3C0B1E95824C}" srcOrd="0" destOrd="0" presId="urn:microsoft.com/office/officeart/2005/8/layout/default#6"/>
    <dgm:cxn modelId="{B6E4AE3E-992E-48A5-8F00-AD554629FA8F}" type="presOf" srcId="{83B0E1A5-7D56-4AFF-BF67-C685743B9513}" destId="{60EBAC67-7CE8-4A58-BCEB-885C776F0501}" srcOrd="0" destOrd="0" presId="urn:microsoft.com/office/officeart/2005/8/layout/default#6"/>
    <dgm:cxn modelId="{1F979E4F-0D91-4397-9726-D042BE8BB39A}" type="presOf" srcId="{EA2DDB81-6B2E-4194-9D11-8AFC12EC92B0}" destId="{C0BEBB17-D980-4E63-BC43-6B0E348B2669}" srcOrd="0" destOrd="0" presId="urn:microsoft.com/office/officeart/2005/8/layout/default#6"/>
    <dgm:cxn modelId="{1316AD6F-D981-4DB0-A24E-CDAA685ACB03}" type="presOf" srcId="{65FB8A56-3B94-4902-B858-DC9A8B475A96}" destId="{A8171CD0-0E11-4C7B-AFF7-9BD06A2715DE}" srcOrd="0" destOrd="0" presId="urn:microsoft.com/office/officeart/2005/8/layout/default#6"/>
    <dgm:cxn modelId="{54AECC75-9869-485C-AAE4-49A1127D72BA}" srcId="{530DAF5C-715C-4BE8-AF41-6B95D13FB583}" destId="{65FB8A56-3B94-4902-B858-DC9A8B475A96}" srcOrd="4" destOrd="0" parTransId="{44A748FA-6D6F-49FB-8C61-7EE761790C71}" sibTransId="{F83BD752-067C-489B-872B-3030ACF53D94}"/>
    <dgm:cxn modelId="{1C1430A3-E292-48C6-89D2-2EC9300BF299}" srcId="{530DAF5C-715C-4BE8-AF41-6B95D13FB583}" destId="{83B0E1A5-7D56-4AFF-BF67-C685743B9513}" srcOrd="0" destOrd="0" parTransId="{1A7413BD-7C9E-4DAE-8059-163E306893D4}" sibTransId="{8F7713CA-3A8B-4745-A4E5-9C97161C6F21}"/>
    <dgm:cxn modelId="{808897BB-86CB-48B8-8C94-4B323EF34BD2}" type="presOf" srcId="{530DAF5C-715C-4BE8-AF41-6B95D13FB583}" destId="{551AF7E6-A41A-4433-B6AC-85451D609077}" srcOrd="0" destOrd="0" presId="urn:microsoft.com/office/officeart/2005/8/layout/default#6"/>
    <dgm:cxn modelId="{A93040C6-ED2E-4C74-A65C-A0BE2B5ACC97}" srcId="{530DAF5C-715C-4BE8-AF41-6B95D13FB583}" destId="{ED0ABE09-2717-4F41-AC73-573E06BF254D}" srcOrd="1" destOrd="0" parTransId="{D2CDE4C5-7C37-4F14-90A3-77BABF3F7176}" sibTransId="{4E43BD3E-695D-41B1-AAAF-A351F83943D5}"/>
    <dgm:cxn modelId="{417894CA-EEE0-418C-A298-D7D565A83EED}" type="presOf" srcId="{79944636-5DF1-471A-8B0F-D68595207926}" destId="{F5BD14DB-5066-4AF2-AE19-E547FA215B10}" srcOrd="0" destOrd="0" presId="urn:microsoft.com/office/officeart/2005/8/layout/default#6"/>
    <dgm:cxn modelId="{90411FE6-62CD-4694-9C0B-D5A8FDB8AAFE}" srcId="{530DAF5C-715C-4BE8-AF41-6B95D13FB583}" destId="{79944636-5DF1-471A-8B0F-D68595207926}" srcOrd="3" destOrd="0" parTransId="{AC1CD5F1-2D5A-438A-8D11-77F3EC819C4B}" sibTransId="{CB785B92-570A-4507-ABCC-254207513FC5}"/>
    <dgm:cxn modelId="{040C3219-6780-4DA8-8B44-1CD05D1AEDCE}" type="presParOf" srcId="{551AF7E6-A41A-4433-B6AC-85451D609077}" destId="{60EBAC67-7CE8-4A58-BCEB-885C776F0501}" srcOrd="0" destOrd="0" presId="urn:microsoft.com/office/officeart/2005/8/layout/default#6"/>
    <dgm:cxn modelId="{6B88C13C-1865-4E31-850F-F669061506D6}" type="presParOf" srcId="{551AF7E6-A41A-4433-B6AC-85451D609077}" destId="{CBD79540-CA0C-4C32-85F1-16B8CAC87A74}" srcOrd="1" destOrd="0" presId="urn:microsoft.com/office/officeart/2005/8/layout/default#6"/>
    <dgm:cxn modelId="{4B49E58A-5891-4F19-B344-275457A39909}" type="presParOf" srcId="{551AF7E6-A41A-4433-B6AC-85451D609077}" destId="{EF54D4F0-C526-4F28-8628-3C0B1E95824C}" srcOrd="2" destOrd="0" presId="urn:microsoft.com/office/officeart/2005/8/layout/default#6"/>
    <dgm:cxn modelId="{C5B0EC0E-DA9D-4908-A978-BE2AABA4A3D1}" type="presParOf" srcId="{551AF7E6-A41A-4433-B6AC-85451D609077}" destId="{441A4DCD-48D7-4B47-B47B-246B76B1CFD4}" srcOrd="3" destOrd="0" presId="urn:microsoft.com/office/officeart/2005/8/layout/default#6"/>
    <dgm:cxn modelId="{333E152D-1CF3-4670-A895-E29C27E2EC92}" type="presParOf" srcId="{551AF7E6-A41A-4433-B6AC-85451D609077}" destId="{C0BEBB17-D980-4E63-BC43-6B0E348B2669}" srcOrd="4" destOrd="0" presId="urn:microsoft.com/office/officeart/2005/8/layout/default#6"/>
    <dgm:cxn modelId="{7BFD082C-13CA-49B7-B50C-8FCE7C7D5FEE}" type="presParOf" srcId="{551AF7E6-A41A-4433-B6AC-85451D609077}" destId="{886AE652-16D0-4481-B568-059B1927FAAD}" srcOrd="5" destOrd="0" presId="urn:microsoft.com/office/officeart/2005/8/layout/default#6"/>
    <dgm:cxn modelId="{CA07536A-97FD-4718-A6ED-7FBC3FBCCAFA}" type="presParOf" srcId="{551AF7E6-A41A-4433-B6AC-85451D609077}" destId="{F5BD14DB-5066-4AF2-AE19-E547FA215B10}" srcOrd="6" destOrd="0" presId="urn:microsoft.com/office/officeart/2005/8/layout/default#6"/>
    <dgm:cxn modelId="{DF4A65F5-70D1-4FEC-AD31-E6D2B8C7F982}" type="presParOf" srcId="{551AF7E6-A41A-4433-B6AC-85451D609077}" destId="{D46EA29E-E8C9-49E8-97CF-47EA79C75BC1}" srcOrd="7" destOrd="0" presId="urn:microsoft.com/office/officeart/2005/8/layout/default#6"/>
    <dgm:cxn modelId="{E1E8880D-AF85-431B-9303-F1C73E50AF11}" type="presParOf" srcId="{551AF7E6-A41A-4433-B6AC-85451D609077}" destId="{A8171CD0-0E11-4C7B-AFF7-9BD06A2715DE}" srcOrd="8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0DAF5C-715C-4BE8-AF41-6B95D13FB583}" type="doc">
      <dgm:prSet loTypeId="urn:microsoft.com/office/officeart/2005/8/layout/default#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83B0E1A5-7D56-4AFF-BF67-C685743B9513}">
      <dgm:prSet phldrT="[Tekst]"/>
      <dgm:spPr>
        <a:xfrm>
          <a:off x="0" y="573683"/>
          <a:ext cx="2464593" cy="1478756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Zgoda</a:t>
          </a:r>
        </a:p>
      </dgm:t>
    </dgm:pt>
    <dgm:pt modelId="{1A7413BD-7C9E-4DAE-8059-163E306893D4}" type="parTrans" cxnId="{1C1430A3-E292-48C6-89D2-2EC9300BF299}">
      <dgm:prSet/>
      <dgm:spPr/>
      <dgm:t>
        <a:bodyPr/>
        <a:lstStyle/>
        <a:p>
          <a:endParaRPr lang="pl-PL"/>
        </a:p>
      </dgm:t>
    </dgm:pt>
    <dgm:pt modelId="{8F7713CA-3A8B-4745-A4E5-9C97161C6F21}" type="sibTrans" cxnId="{1C1430A3-E292-48C6-89D2-2EC9300BF299}">
      <dgm:prSet/>
      <dgm:spPr/>
      <dgm:t>
        <a:bodyPr/>
        <a:lstStyle/>
        <a:p>
          <a:endParaRPr lang="pl-PL"/>
        </a:p>
      </dgm:t>
    </dgm:pt>
    <dgm:pt modelId="{ED0ABE09-2717-4F41-AC73-573E06BF254D}">
      <dgm:prSet phldrT="[Tekst]"/>
      <dgm:spPr>
        <a:xfrm>
          <a:off x="2711053" y="573683"/>
          <a:ext cx="2464593" cy="1478756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Obowiązek prawny </a:t>
          </a:r>
        </a:p>
      </dgm:t>
    </dgm:pt>
    <dgm:pt modelId="{D2CDE4C5-7C37-4F14-90A3-77BABF3F7176}" type="parTrans" cxnId="{A93040C6-ED2E-4C74-A65C-A0BE2B5ACC97}">
      <dgm:prSet/>
      <dgm:spPr/>
      <dgm:t>
        <a:bodyPr/>
        <a:lstStyle/>
        <a:p>
          <a:endParaRPr lang="pl-PL"/>
        </a:p>
      </dgm:t>
    </dgm:pt>
    <dgm:pt modelId="{4E43BD3E-695D-41B1-AAAF-A351F83943D5}" type="sibTrans" cxnId="{A93040C6-ED2E-4C74-A65C-A0BE2B5ACC97}">
      <dgm:prSet/>
      <dgm:spPr/>
      <dgm:t>
        <a:bodyPr/>
        <a:lstStyle/>
        <a:p>
          <a:endParaRPr lang="pl-PL"/>
        </a:p>
      </dgm:t>
    </dgm:pt>
    <dgm:pt modelId="{EA2DDB81-6B2E-4194-9D11-8AFC12EC92B0}">
      <dgm:prSet phldrT="[Tekst]"/>
      <dgm:spPr>
        <a:xfrm>
          <a:off x="5422106" y="573683"/>
          <a:ext cx="2464593" cy="1478756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Realizacja umowy</a:t>
          </a:r>
        </a:p>
      </dgm:t>
    </dgm:pt>
    <dgm:pt modelId="{3FA65866-2F56-40FF-A575-FFF763D76B3D}" type="parTrans" cxnId="{8019770D-8DA6-4F6F-B295-8FF130D3F608}">
      <dgm:prSet/>
      <dgm:spPr/>
      <dgm:t>
        <a:bodyPr/>
        <a:lstStyle/>
        <a:p>
          <a:endParaRPr lang="pl-PL"/>
        </a:p>
      </dgm:t>
    </dgm:pt>
    <dgm:pt modelId="{01A3A431-F04A-49BD-92DD-362F575A4402}" type="sibTrans" cxnId="{8019770D-8DA6-4F6F-B295-8FF130D3F608}">
      <dgm:prSet/>
      <dgm:spPr/>
      <dgm:t>
        <a:bodyPr/>
        <a:lstStyle/>
        <a:p>
          <a:endParaRPr lang="pl-PL"/>
        </a:p>
      </dgm:t>
    </dgm:pt>
    <dgm:pt modelId="{79944636-5DF1-471A-8B0F-D68595207926}">
      <dgm:prSet phldrT="[Tekst]"/>
      <dgm:spPr>
        <a:xfrm>
          <a:off x="0" y="2298898"/>
          <a:ext cx="2464593" cy="1478756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Dobro publiczne</a:t>
          </a:r>
        </a:p>
      </dgm:t>
    </dgm:pt>
    <dgm:pt modelId="{AC1CD5F1-2D5A-438A-8D11-77F3EC819C4B}" type="parTrans" cxnId="{90411FE6-62CD-4694-9C0B-D5A8FDB8AAFE}">
      <dgm:prSet/>
      <dgm:spPr/>
      <dgm:t>
        <a:bodyPr/>
        <a:lstStyle/>
        <a:p>
          <a:endParaRPr lang="pl-PL"/>
        </a:p>
      </dgm:t>
    </dgm:pt>
    <dgm:pt modelId="{CB785B92-570A-4507-ABCC-254207513FC5}" type="sibTrans" cxnId="{90411FE6-62CD-4694-9C0B-D5A8FDB8AAFE}">
      <dgm:prSet/>
      <dgm:spPr/>
      <dgm:t>
        <a:bodyPr/>
        <a:lstStyle/>
        <a:p>
          <a:endParaRPr lang="pl-PL"/>
        </a:p>
      </dgm:t>
    </dgm:pt>
    <dgm:pt modelId="{65FB8A56-3B94-4902-B858-DC9A8B475A96}">
      <dgm:prSet phldrT="[Tekst]"/>
      <dgm:spPr>
        <a:xfrm>
          <a:off x="5422106" y="2298898"/>
          <a:ext cx="2464593" cy="1478756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Prawnie uzasadniony interes</a:t>
          </a:r>
        </a:p>
      </dgm:t>
    </dgm:pt>
    <dgm:pt modelId="{44A748FA-6D6F-49FB-8C61-7EE761790C71}" type="parTrans" cxnId="{54AECC75-9869-485C-AAE4-49A1127D72BA}">
      <dgm:prSet/>
      <dgm:spPr/>
      <dgm:t>
        <a:bodyPr/>
        <a:lstStyle/>
        <a:p>
          <a:endParaRPr lang="pl-PL"/>
        </a:p>
      </dgm:t>
    </dgm:pt>
    <dgm:pt modelId="{F83BD752-067C-489B-872B-3030ACF53D94}" type="sibTrans" cxnId="{54AECC75-9869-485C-AAE4-49A1127D72BA}">
      <dgm:prSet/>
      <dgm:spPr/>
      <dgm:t>
        <a:bodyPr/>
        <a:lstStyle/>
        <a:p>
          <a:endParaRPr lang="pl-PL"/>
        </a:p>
      </dgm:t>
    </dgm:pt>
    <dgm:pt modelId="{32F7C339-CED8-402C-953C-14C0F74EA4A2}">
      <dgm:prSet/>
      <dgm:spPr>
        <a:xfrm>
          <a:off x="2711053" y="2298898"/>
          <a:ext cx="2464593" cy="1478756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Ochrona żywotnych interesów</a:t>
          </a:r>
        </a:p>
      </dgm:t>
    </dgm:pt>
    <dgm:pt modelId="{2705F830-3085-4D45-A088-58DE1CDAECC0}" type="parTrans" cxnId="{35E63682-2923-4013-AFCA-EF3A89AED69E}">
      <dgm:prSet/>
      <dgm:spPr/>
      <dgm:t>
        <a:bodyPr/>
        <a:lstStyle/>
        <a:p>
          <a:endParaRPr lang="pl-PL"/>
        </a:p>
      </dgm:t>
    </dgm:pt>
    <dgm:pt modelId="{6241FB80-3967-4C56-96D7-EB838E963729}" type="sibTrans" cxnId="{35E63682-2923-4013-AFCA-EF3A89AED69E}">
      <dgm:prSet/>
      <dgm:spPr/>
      <dgm:t>
        <a:bodyPr/>
        <a:lstStyle/>
        <a:p>
          <a:endParaRPr lang="pl-PL"/>
        </a:p>
      </dgm:t>
    </dgm:pt>
    <dgm:pt modelId="{551AF7E6-A41A-4433-B6AC-85451D609077}" type="pres">
      <dgm:prSet presAssocID="{530DAF5C-715C-4BE8-AF41-6B95D13FB583}" presName="diagram" presStyleCnt="0">
        <dgm:presLayoutVars>
          <dgm:dir/>
          <dgm:resizeHandles val="exact"/>
        </dgm:presLayoutVars>
      </dgm:prSet>
      <dgm:spPr/>
    </dgm:pt>
    <dgm:pt modelId="{60EBAC67-7CE8-4A58-BCEB-885C776F0501}" type="pres">
      <dgm:prSet presAssocID="{83B0E1A5-7D56-4AFF-BF67-C685743B9513}" presName="node" presStyleLbl="node1" presStyleIdx="0" presStyleCnt="6">
        <dgm:presLayoutVars>
          <dgm:bulletEnabled val="1"/>
        </dgm:presLayoutVars>
      </dgm:prSet>
      <dgm:spPr/>
    </dgm:pt>
    <dgm:pt modelId="{CBD79540-CA0C-4C32-85F1-16B8CAC87A74}" type="pres">
      <dgm:prSet presAssocID="{8F7713CA-3A8B-4745-A4E5-9C97161C6F21}" presName="sibTrans" presStyleCnt="0"/>
      <dgm:spPr/>
    </dgm:pt>
    <dgm:pt modelId="{EF54D4F0-C526-4F28-8628-3C0B1E95824C}" type="pres">
      <dgm:prSet presAssocID="{ED0ABE09-2717-4F41-AC73-573E06BF254D}" presName="node" presStyleLbl="node1" presStyleIdx="1" presStyleCnt="6">
        <dgm:presLayoutVars>
          <dgm:bulletEnabled val="1"/>
        </dgm:presLayoutVars>
      </dgm:prSet>
      <dgm:spPr/>
    </dgm:pt>
    <dgm:pt modelId="{441A4DCD-48D7-4B47-B47B-246B76B1CFD4}" type="pres">
      <dgm:prSet presAssocID="{4E43BD3E-695D-41B1-AAAF-A351F83943D5}" presName="sibTrans" presStyleCnt="0"/>
      <dgm:spPr/>
    </dgm:pt>
    <dgm:pt modelId="{C0BEBB17-D980-4E63-BC43-6B0E348B2669}" type="pres">
      <dgm:prSet presAssocID="{EA2DDB81-6B2E-4194-9D11-8AFC12EC92B0}" presName="node" presStyleLbl="node1" presStyleIdx="2" presStyleCnt="6">
        <dgm:presLayoutVars>
          <dgm:bulletEnabled val="1"/>
        </dgm:presLayoutVars>
      </dgm:prSet>
      <dgm:spPr/>
    </dgm:pt>
    <dgm:pt modelId="{886AE652-16D0-4481-B568-059B1927FAAD}" type="pres">
      <dgm:prSet presAssocID="{01A3A431-F04A-49BD-92DD-362F575A4402}" presName="sibTrans" presStyleCnt="0"/>
      <dgm:spPr/>
    </dgm:pt>
    <dgm:pt modelId="{F5BD14DB-5066-4AF2-AE19-E547FA215B10}" type="pres">
      <dgm:prSet presAssocID="{79944636-5DF1-471A-8B0F-D68595207926}" presName="node" presStyleLbl="node1" presStyleIdx="3" presStyleCnt="6">
        <dgm:presLayoutVars>
          <dgm:bulletEnabled val="1"/>
        </dgm:presLayoutVars>
      </dgm:prSet>
      <dgm:spPr/>
    </dgm:pt>
    <dgm:pt modelId="{D46EA29E-E8C9-49E8-97CF-47EA79C75BC1}" type="pres">
      <dgm:prSet presAssocID="{CB785B92-570A-4507-ABCC-254207513FC5}" presName="sibTrans" presStyleCnt="0"/>
      <dgm:spPr/>
    </dgm:pt>
    <dgm:pt modelId="{AF1D6EEA-D96A-48B4-BB1F-7ECDB41701BB}" type="pres">
      <dgm:prSet presAssocID="{32F7C339-CED8-402C-953C-14C0F74EA4A2}" presName="node" presStyleLbl="node1" presStyleIdx="4" presStyleCnt="6">
        <dgm:presLayoutVars>
          <dgm:bulletEnabled val="1"/>
        </dgm:presLayoutVars>
      </dgm:prSet>
      <dgm:spPr/>
    </dgm:pt>
    <dgm:pt modelId="{D59A1585-BDA8-4C53-A814-CF07E1908F58}" type="pres">
      <dgm:prSet presAssocID="{6241FB80-3967-4C56-96D7-EB838E963729}" presName="sibTrans" presStyleCnt="0"/>
      <dgm:spPr/>
    </dgm:pt>
    <dgm:pt modelId="{A8171CD0-0E11-4C7B-AFF7-9BD06A2715DE}" type="pres">
      <dgm:prSet presAssocID="{65FB8A56-3B94-4902-B858-DC9A8B475A96}" presName="node" presStyleLbl="node1" presStyleIdx="5" presStyleCnt="6">
        <dgm:presLayoutVars>
          <dgm:bulletEnabled val="1"/>
        </dgm:presLayoutVars>
      </dgm:prSet>
      <dgm:spPr/>
    </dgm:pt>
  </dgm:ptLst>
  <dgm:cxnLst>
    <dgm:cxn modelId="{8019770D-8DA6-4F6F-B295-8FF130D3F608}" srcId="{530DAF5C-715C-4BE8-AF41-6B95D13FB583}" destId="{EA2DDB81-6B2E-4194-9D11-8AFC12EC92B0}" srcOrd="2" destOrd="0" parTransId="{3FA65866-2F56-40FF-A575-FFF763D76B3D}" sibTransId="{01A3A431-F04A-49BD-92DD-362F575A4402}"/>
    <dgm:cxn modelId="{3762AC14-ADB9-4147-A60C-9482E6888800}" type="presOf" srcId="{EA2DDB81-6B2E-4194-9D11-8AFC12EC92B0}" destId="{C0BEBB17-D980-4E63-BC43-6B0E348B2669}" srcOrd="0" destOrd="0" presId="urn:microsoft.com/office/officeart/2005/8/layout/default#6"/>
    <dgm:cxn modelId="{0EC2A41B-89BD-4237-9CBF-3C305A1D146C}" type="presOf" srcId="{65FB8A56-3B94-4902-B858-DC9A8B475A96}" destId="{A8171CD0-0E11-4C7B-AFF7-9BD06A2715DE}" srcOrd="0" destOrd="0" presId="urn:microsoft.com/office/officeart/2005/8/layout/default#6"/>
    <dgm:cxn modelId="{AA1EFC21-1E3C-4843-88EB-7BBFAD34069D}" type="presOf" srcId="{32F7C339-CED8-402C-953C-14C0F74EA4A2}" destId="{AF1D6EEA-D96A-48B4-BB1F-7ECDB41701BB}" srcOrd="0" destOrd="0" presId="urn:microsoft.com/office/officeart/2005/8/layout/default#6"/>
    <dgm:cxn modelId="{E4E30B24-51CC-485E-A2A2-BBA9F7109F1B}" type="presOf" srcId="{ED0ABE09-2717-4F41-AC73-573E06BF254D}" destId="{EF54D4F0-C526-4F28-8628-3C0B1E95824C}" srcOrd="0" destOrd="0" presId="urn:microsoft.com/office/officeart/2005/8/layout/default#6"/>
    <dgm:cxn modelId="{DDDE182A-B8E4-48EF-9DB9-A86DC11B53CA}" type="presOf" srcId="{530DAF5C-715C-4BE8-AF41-6B95D13FB583}" destId="{551AF7E6-A41A-4433-B6AC-85451D609077}" srcOrd="0" destOrd="0" presId="urn:microsoft.com/office/officeart/2005/8/layout/default#6"/>
    <dgm:cxn modelId="{F7F09D2C-3653-4712-8600-0ECE72B76013}" type="presOf" srcId="{83B0E1A5-7D56-4AFF-BF67-C685743B9513}" destId="{60EBAC67-7CE8-4A58-BCEB-885C776F0501}" srcOrd="0" destOrd="0" presId="urn:microsoft.com/office/officeart/2005/8/layout/default#6"/>
    <dgm:cxn modelId="{54AECC75-9869-485C-AAE4-49A1127D72BA}" srcId="{530DAF5C-715C-4BE8-AF41-6B95D13FB583}" destId="{65FB8A56-3B94-4902-B858-DC9A8B475A96}" srcOrd="5" destOrd="0" parTransId="{44A748FA-6D6F-49FB-8C61-7EE761790C71}" sibTransId="{F83BD752-067C-489B-872B-3030ACF53D94}"/>
    <dgm:cxn modelId="{35E63682-2923-4013-AFCA-EF3A89AED69E}" srcId="{530DAF5C-715C-4BE8-AF41-6B95D13FB583}" destId="{32F7C339-CED8-402C-953C-14C0F74EA4A2}" srcOrd="4" destOrd="0" parTransId="{2705F830-3085-4D45-A088-58DE1CDAECC0}" sibTransId="{6241FB80-3967-4C56-96D7-EB838E963729}"/>
    <dgm:cxn modelId="{1C1430A3-E292-48C6-89D2-2EC9300BF299}" srcId="{530DAF5C-715C-4BE8-AF41-6B95D13FB583}" destId="{83B0E1A5-7D56-4AFF-BF67-C685743B9513}" srcOrd="0" destOrd="0" parTransId="{1A7413BD-7C9E-4DAE-8059-163E306893D4}" sibTransId="{8F7713CA-3A8B-4745-A4E5-9C97161C6F21}"/>
    <dgm:cxn modelId="{B8B90DBC-AC4F-4B0A-BAD2-FE6060BFCC55}" type="presOf" srcId="{79944636-5DF1-471A-8B0F-D68595207926}" destId="{F5BD14DB-5066-4AF2-AE19-E547FA215B10}" srcOrd="0" destOrd="0" presId="urn:microsoft.com/office/officeart/2005/8/layout/default#6"/>
    <dgm:cxn modelId="{A93040C6-ED2E-4C74-A65C-A0BE2B5ACC97}" srcId="{530DAF5C-715C-4BE8-AF41-6B95D13FB583}" destId="{ED0ABE09-2717-4F41-AC73-573E06BF254D}" srcOrd="1" destOrd="0" parTransId="{D2CDE4C5-7C37-4F14-90A3-77BABF3F7176}" sibTransId="{4E43BD3E-695D-41B1-AAAF-A351F83943D5}"/>
    <dgm:cxn modelId="{90411FE6-62CD-4694-9C0B-D5A8FDB8AAFE}" srcId="{530DAF5C-715C-4BE8-AF41-6B95D13FB583}" destId="{79944636-5DF1-471A-8B0F-D68595207926}" srcOrd="3" destOrd="0" parTransId="{AC1CD5F1-2D5A-438A-8D11-77F3EC819C4B}" sibTransId="{CB785B92-570A-4507-ABCC-254207513FC5}"/>
    <dgm:cxn modelId="{D8976A7F-2D78-4143-8CAF-20F202848FE9}" type="presParOf" srcId="{551AF7E6-A41A-4433-B6AC-85451D609077}" destId="{60EBAC67-7CE8-4A58-BCEB-885C776F0501}" srcOrd="0" destOrd="0" presId="urn:microsoft.com/office/officeart/2005/8/layout/default#6"/>
    <dgm:cxn modelId="{73C2CF97-D499-4A67-AFC3-B2F5C78A995D}" type="presParOf" srcId="{551AF7E6-A41A-4433-B6AC-85451D609077}" destId="{CBD79540-CA0C-4C32-85F1-16B8CAC87A74}" srcOrd="1" destOrd="0" presId="urn:microsoft.com/office/officeart/2005/8/layout/default#6"/>
    <dgm:cxn modelId="{3E1F694D-5100-46D9-9795-E6EAA9F4D6FE}" type="presParOf" srcId="{551AF7E6-A41A-4433-B6AC-85451D609077}" destId="{EF54D4F0-C526-4F28-8628-3C0B1E95824C}" srcOrd="2" destOrd="0" presId="urn:microsoft.com/office/officeart/2005/8/layout/default#6"/>
    <dgm:cxn modelId="{3670BB66-0153-40DA-A0F8-CBD960009E03}" type="presParOf" srcId="{551AF7E6-A41A-4433-B6AC-85451D609077}" destId="{441A4DCD-48D7-4B47-B47B-246B76B1CFD4}" srcOrd="3" destOrd="0" presId="urn:microsoft.com/office/officeart/2005/8/layout/default#6"/>
    <dgm:cxn modelId="{96AC97EA-B454-48D9-AA34-1C375CD63233}" type="presParOf" srcId="{551AF7E6-A41A-4433-B6AC-85451D609077}" destId="{C0BEBB17-D980-4E63-BC43-6B0E348B2669}" srcOrd="4" destOrd="0" presId="urn:microsoft.com/office/officeart/2005/8/layout/default#6"/>
    <dgm:cxn modelId="{FCC4D866-C60C-4E5D-825D-4FB81DF225C2}" type="presParOf" srcId="{551AF7E6-A41A-4433-B6AC-85451D609077}" destId="{886AE652-16D0-4481-B568-059B1927FAAD}" srcOrd="5" destOrd="0" presId="urn:microsoft.com/office/officeart/2005/8/layout/default#6"/>
    <dgm:cxn modelId="{F6CC122D-A22C-431B-B0EB-49B00440C049}" type="presParOf" srcId="{551AF7E6-A41A-4433-B6AC-85451D609077}" destId="{F5BD14DB-5066-4AF2-AE19-E547FA215B10}" srcOrd="6" destOrd="0" presId="urn:microsoft.com/office/officeart/2005/8/layout/default#6"/>
    <dgm:cxn modelId="{3243BD36-327C-4325-A98D-DFC84D2C9774}" type="presParOf" srcId="{551AF7E6-A41A-4433-B6AC-85451D609077}" destId="{D46EA29E-E8C9-49E8-97CF-47EA79C75BC1}" srcOrd="7" destOrd="0" presId="urn:microsoft.com/office/officeart/2005/8/layout/default#6"/>
    <dgm:cxn modelId="{A8FDB543-E4DF-42C3-911F-A984377BAF2C}" type="presParOf" srcId="{551AF7E6-A41A-4433-B6AC-85451D609077}" destId="{AF1D6EEA-D96A-48B4-BB1F-7ECDB41701BB}" srcOrd="8" destOrd="0" presId="urn:microsoft.com/office/officeart/2005/8/layout/default#6"/>
    <dgm:cxn modelId="{0A084E19-59C2-42DF-97D3-AF8C7A49538D}" type="presParOf" srcId="{551AF7E6-A41A-4433-B6AC-85451D609077}" destId="{D59A1585-BDA8-4C53-A814-CF07E1908F58}" srcOrd="9" destOrd="0" presId="urn:microsoft.com/office/officeart/2005/8/layout/default#6"/>
    <dgm:cxn modelId="{E3BF1D73-83D7-430B-BCF3-764E4CC20C24}" type="presParOf" srcId="{551AF7E6-A41A-4433-B6AC-85451D609077}" destId="{A8171CD0-0E11-4C7B-AFF7-9BD06A2715DE}" srcOrd="1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66037AD-1879-49F5-BFEC-340F9CA0E8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1B6A016-54FC-4EBB-81D3-B3A50508BDFF}">
      <dgm:prSet phldrT="[Tekst]" custT="1"/>
      <dgm:spPr/>
      <dgm:t>
        <a:bodyPr/>
        <a:lstStyle/>
        <a:p>
          <a:endParaRPr lang="pl-PL" sz="2400" dirty="0"/>
        </a:p>
        <a:p>
          <a:r>
            <a:rPr lang="pl-PL" sz="2400" dirty="0"/>
            <a:t>zrozumiała, łatwo dostępna forma, jasny i prosty język </a:t>
          </a:r>
        </a:p>
        <a:p>
          <a:endParaRPr lang="pl-PL" sz="2400" dirty="0"/>
        </a:p>
      </dgm:t>
    </dgm:pt>
    <dgm:pt modelId="{76103A05-0680-43EF-A012-B21307B1C68E}" type="parTrans" cxnId="{8A9E0690-DB9C-427C-A805-60825C6DE641}">
      <dgm:prSet/>
      <dgm:spPr/>
      <dgm:t>
        <a:bodyPr/>
        <a:lstStyle/>
        <a:p>
          <a:endParaRPr lang="pl-PL"/>
        </a:p>
      </dgm:t>
    </dgm:pt>
    <dgm:pt modelId="{3A9D7F79-27D5-40CC-B56B-5FFCC11425C2}" type="sibTrans" cxnId="{8A9E0690-DB9C-427C-A805-60825C6DE641}">
      <dgm:prSet/>
      <dgm:spPr/>
      <dgm:t>
        <a:bodyPr/>
        <a:lstStyle/>
        <a:p>
          <a:endParaRPr lang="pl-PL"/>
        </a:p>
      </dgm:t>
    </dgm:pt>
    <dgm:pt modelId="{3DC72277-EEFE-4743-9F52-37133947CE5D}">
      <dgm:prSet phldrT="[Tekst]" custT="1"/>
      <dgm:spPr/>
      <dgm:t>
        <a:bodyPr/>
        <a:lstStyle/>
        <a:p>
          <a:r>
            <a:rPr lang="pl-PL" sz="2400" dirty="0"/>
            <a:t>wycofanie zgody tak łatwe, jak jej wyrażenie </a:t>
          </a:r>
        </a:p>
      </dgm:t>
    </dgm:pt>
    <dgm:pt modelId="{3A0C1448-B7FC-49CC-94F5-00DE6C0E5ADB}" type="parTrans" cxnId="{126E2F73-C26C-4699-A209-163CB1182742}">
      <dgm:prSet/>
      <dgm:spPr/>
      <dgm:t>
        <a:bodyPr/>
        <a:lstStyle/>
        <a:p>
          <a:endParaRPr lang="pl-PL"/>
        </a:p>
      </dgm:t>
    </dgm:pt>
    <dgm:pt modelId="{65AA4C89-7D94-4BF0-B532-A604CBD65D8A}" type="sibTrans" cxnId="{126E2F73-C26C-4699-A209-163CB1182742}">
      <dgm:prSet/>
      <dgm:spPr/>
      <dgm:t>
        <a:bodyPr/>
        <a:lstStyle/>
        <a:p>
          <a:endParaRPr lang="pl-PL"/>
        </a:p>
      </dgm:t>
    </dgm:pt>
    <dgm:pt modelId="{258186A9-C364-4F56-90D1-7E5F0C258761}">
      <dgm:prSet phldrT="[Tekst]" custT="1"/>
      <dgm:spPr/>
      <dgm:t>
        <a:bodyPr/>
        <a:lstStyle/>
        <a:p>
          <a:r>
            <a:rPr lang="pl-PL" sz="2400" dirty="0"/>
            <a:t>[MOTYW 32] </a:t>
          </a:r>
          <a:r>
            <a:rPr lang="pl-PL" sz="2400" dirty="0">
              <a:solidFill>
                <a:srgbClr val="C00000"/>
              </a:solidFill>
            </a:rPr>
            <a:t>nie jest wyrażeniem zgody</a:t>
          </a:r>
          <a:r>
            <a:rPr lang="pl-PL" sz="2400" dirty="0"/>
            <a:t>: milczenie,              okienka domyślnie zaznaczone, niepodjęcie działania</a:t>
          </a:r>
          <a:endParaRPr lang="pl-PL" sz="900" dirty="0"/>
        </a:p>
      </dgm:t>
    </dgm:pt>
    <dgm:pt modelId="{EF100B56-F2D2-4AE9-A7A0-C010C89C72A9}" type="parTrans" cxnId="{FAF3AE35-9498-4581-A2E2-14950FFBE63B}">
      <dgm:prSet/>
      <dgm:spPr/>
      <dgm:t>
        <a:bodyPr/>
        <a:lstStyle/>
        <a:p>
          <a:endParaRPr lang="pl-PL"/>
        </a:p>
      </dgm:t>
    </dgm:pt>
    <dgm:pt modelId="{91C11F24-3AF9-480F-B079-1EE84E9CCD4D}" type="sibTrans" cxnId="{FAF3AE35-9498-4581-A2E2-14950FFBE63B}">
      <dgm:prSet/>
      <dgm:spPr/>
      <dgm:t>
        <a:bodyPr/>
        <a:lstStyle/>
        <a:p>
          <a:endParaRPr lang="pl-PL"/>
        </a:p>
      </dgm:t>
    </dgm:pt>
    <dgm:pt modelId="{5B636666-90EF-43C3-9CB4-C5814AF23726}">
      <dgm:prSet custT="1"/>
      <dgm:spPr/>
      <dgm:t>
        <a:bodyPr/>
        <a:lstStyle/>
        <a:p>
          <a:r>
            <a:rPr lang="pl-PL" sz="2400" dirty="0"/>
            <a:t>AD - możliwość wykazania uzyskania zgody</a:t>
          </a:r>
        </a:p>
      </dgm:t>
    </dgm:pt>
    <dgm:pt modelId="{D4D3D3D6-53C0-489E-B874-157634BEFD0D}" type="parTrans" cxnId="{F4C455AC-A332-4EF7-AD25-CDAB54AFBAFD}">
      <dgm:prSet/>
      <dgm:spPr/>
      <dgm:t>
        <a:bodyPr/>
        <a:lstStyle/>
        <a:p>
          <a:endParaRPr lang="pl-PL"/>
        </a:p>
      </dgm:t>
    </dgm:pt>
    <dgm:pt modelId="{741F69E0-590A-42CA-9C65-323D5B332EFF}" type="sibTrans" cxnId="{F4C455AC-A332-4EF7-AD25-CDAB54AFBAFD}">
      <dgm:prSet/>
      <dgm:spPr/>
      <dgm:t>
        <a:bodyPr/>
        <a:lstStyle/>
        <a:p>
          <a:endParaRPr lang="pl-PL"/>
        </a:p>
      </dgm:t>
    </dgm:pt>
    <dgm:pt modelId="{D29EAF43-52EB-4FCF-93CF-22DCFA847F37}" type="pres">
      <dgm:prSet presAssocID="{066037AD-1879-49F5-BFEC-340F9CA0E81C}" presName="linear" presStyleCnt="0">
        <dgm:presLayoutVars>
          <dgm:dir/>
          <dgm:animLvl val="lvl"/>
          <dgm:resizeHandles val="exact"/>
        </dgm:presLayoutVars>
      </dgm:prSet>
      <dgm:spPr/>
    </dgm:pt>
    <dgm:pt modelId="{0E4EE7EE-EBB3-4B95-8A00-FFCE185A6A02}" type="pres">
      <dgm:prSet presAssocID="{5B636666-90EF-43C3-9CB4-C5814AF23726}" presName="parentLin" presStyleCnt="0"/>
      <dgm:spPr/>
    </dgm:pt>
    <dgm:pt modelId="{FA49B419-93D3-41D4-96E8-31587756F5A6}" type="pres">
      <dgm:prSet presAssocID="{5B636666-90EF-43C3-9CB4-C5814AF23726}" presName="parentLeftMargin" presStyleLbl="node1" presStyleIdx="0" presStyleCnt="4"/>
      <dgm:spPr/>
    </dgm:pt>
    <dgm:pt modelId="{D83A977F-9402-448D-B65F-DD88A05FEB30}" type="pres">
      <dgm:prSet presAssocID="{5B636666-90EF-43C3-9CB4-C5814AF23726}" presName="parentText" presStyleLbl="node1" presStyleIdx="0" presStyleCnt="4" custScaleX="135637" custScaleY="301973">
        <dgm:presLayoutVars>
          <dgm:chMax val="0"/>
          <dgm:bulletEnabled val="1"/>
        </dgm:presLayoutVars>
      </dgm:prSet>
      <dgm:spPr/>
    </dgm:pt>
    <dgm:pt modelId="{BD360475-4D89-4B56-8B8A-980B71A1D7F4}" type="pres">
      <dgm:prSet presAssocID="{5B636666-90EF-43C3-9CB4-C5814AF23726}" presName="negativeSpace" presStyleCnt="0"/>
      <dgm:spPr/>
    </dgm:pt>
    <dgm:pt modelId="{E4E98394-4E30-4035-B64B-6E63B4C44B9A}" type="pres">
      <dgm:prSet presAssocID="{5B636666-90EF-43C3-9CB4-C5814AF23726}" presName="childText" presStyleLbl="conFgAcc1" presStyleIdx="0" presStyleCnt="4">
        <dgm:presLayoutVars>
          <dgm:bulletEnabled val="1"/>
        </dgm:presLayoutVars>
      </dgm:prSet>
      <dgm:spPr/>
    </dgm:pt>
    <dgm:pt modelId="{195618DF-C0E0-4D55-BC8D-D77B74D75A74}" type="pres">
      <dgm:prSet presAssocID="{741F69E0-590A-42CA-9C65-323D5B332EFF}" presName="spaceBetweenRectangles" presStyleCnt="0"/>
      <dgm:spPr/>
    </dgm:pt>
    <dgm:pt modelId="{391C2BEF-244E-4A7A-9691-BC499FEF66DA}" type="pres">
      <dgm:prSet presAssocID="{81B6A016-54FC-4EBB-81D3-B3A50508BDFF}" presName="parentLin" presStyleCnt="0"/>
      <dgm:spPr/>
    </dgm:pt>
    <dgm:pt modelId="{369FBF23-9379-4FDD-AB1F-EE29F08D35C7}" type="pres">
      <dgm:prSet presAssocID="{81B6A016-54FC-4EBB-81D3-B3A50508BDFF}" presName="parentLeftMargin" presStyleLbl="node1" presStyleIdx="0" presStyleCnt="4"/>
      <dgm:spPr/>
    </dgm:pt>
    <dgm:pt modelId="{DBA49553-8006-486C-864B-77E9138DD26C}" type="pres">
      <dgm:prSet presAssocID="{81B6A016-54FC-4EBB-81D3-B3A50508BDFF}" presName="parentText" presStyleLbl="node1" presStyleIdx="1" presStyleCnt="4" custScaleX="142997" custScaleY="249886">
        <dgm:presLayoutVars>
          <dgm:chMax val="0"/>
          <dgm:bulletEnabled val="1"/>
        </dgm:presLayoutVars>
      </dgm:prSet>
      <dgm:spPr/>
    </dgm:pt>
    <dgm:pt modelId="{66A0FC70-099C-4417-991C-6AECA9F664F1}" type="pres">
      <dgm:prSet presAssocID="{81B6A016-54FC-4EBB-81D3-B3A50508BDFF}" presName="negativeSpace" presStyleCnt="0"/>
      <dgm:spPr/>
    </dgm:pt>
    <dgm:pt modelId="{46F87CD2-49E3-4C75-BFCA-0B6C92F149D2}" type="pres">
      <dgm:prSet presAssocID="{81B6A016-54FC-4EBB-81D3-B3A50508BDFF}" presName="childText" presStyleLbl="conFgAcc1" presStyleIdx="1" presStyleCnt="4">
        <dgm:presLayoutVars>
          <dgm:bulletEnabled val="1"/>
        </dgm:presLayoutVars>
      </dgm:prSet>
      <dgm:spPr/>
    </dgm:pt>
    <dgm:pt modelId="{79441428-DC43-418A-8386-870866D1A393}" type="pres">
      <dgm:prSet presAssocID="{3A9D7F79-27D5-40CC-B56B-5FFCC11425C2}" presName="spaceBetweenRectangles" presStyleCnt="0"/>
      <dgm:spPr/>
    </dgm:pt>
    <dgm:pt modelId="{2AE265C4-3EC4-4021-86C6-2530CFDEFB4F}" type="pres">
      <dgm:prSet presAssocID="{3DC72277-EEFE-4743-9F52-37133947CE5D}" presName="parentLin" presStyleCnt="0"/>
      <dgm:spPr/>
    </dgm:pt>
    <dgm:pt modelId="{98802757-D9A6-4AEC-9B3A-1DEEB6420603}" type="pres">
      <dgm:prSet presAssocID="{3DC72277-EEFE-4743-9F52-37133947CE5D}" presName="parentLeftMargin" presStyleLbl="node1" presStyleIdx="1" presStyleCnt="4"/>
      <dgm:spPr/>
    </dgm:pt>
    <dgm:pt modelId="{ABA977CE-F507-428C-B196-2A0E85514AA8}" type="pres">
      <dgm:prSet presAssocID="{3DC72277-EEFE-4743-9F52-37133947CE5D}" presName="parentText" presStyleLbl="node1" presStyleIdx="2" presStyleCnt="4" custScaleX="142997" custScaleY="275076">
        <dgm:presLayoutVars>
          <dgm:chMax val="0"/>
          <dgm:bulletEnabled val="1"/>
        </dgm:presLayoutVars>
      </dgm:prSet>
      <dgm:spPr/>
    </dgm:pt>
    <dgm:pt modelId="{06AAC51B-E2A3-41BC-814B-C59D0CC8419F}" type="pres">
      <dgm:prSet presAssocID="{3DC72277-EEFE-4743-9F52-37133947CE5D}" presName="negativeSpace" presStyleCnt="0"/>
      <dgm:spPr/>
    </dgm:pt>
    <dgm:pt modelId="{0253A83A-1E58-44CE-8FE3-207F247D7415}" type="pres">
      <dgm:prSet presAssocID="{3DC72277-EEFE-4743-9F52-37133947CE5D}" presName="childText" presStyleLbl="conFgAcc1" presStyleIdx="2" presStyleCnt="4">
        <dgm:presLayoutVars>
          <dgm:bulletEnabled val="1"/>
        </dgm:presLayoutVars>
      </dgm:prSet>
      <dgm:spPr/>
    </dgm:pt>
    <dgm:pt modelId="{4B5DD871-ECD9-41C5-BEF5-2D1D1C48765D}" type="pres">
      <dgm:prSet presAssocID="{65AA4C89-7D94-4BF0-B532-A604CBD65D8A}" presName="spaceBetweenRectangles" presStyleCnt="0"/>
      <dgm:spPr/>
    </dgm:pt>
    <dgm:pt modelId="{2093E5DA-EE62-4D73-BFC0-8856803A2F0C}" type="pres">
      <dgm:prSet presAssocID="{258186A9-C364-4F56-90D1-7E5F0C258761}" presName="parentLin" presStyleCnt="0"/>
      <dgm:spPr/>
    </dgm:pt>
    <dgm:pt modelId="{1C3F482D-65D8-48E7-80E5-515DBC28EFDB}" type="pres">
      <dgm:prSet presAssocID="{258186A9-C364-4F56-90D1-7E5F0C258761}" presName="parentLeftMargin" presStyleLbl="node1" presStyleIdx="2" presStyleCnt="4"/>
      <dgm:spPr/>
    </dgm:pt>
    <dgm:pt modelId="{E754461B-4E48-4CEE-BC99-3A88E6BAAB9B}" type="pres">
      <dgm:prSet presAssocID="{258186A9-C364-4F56-90D1-7E5F0C258761}" presName="parentText" presStyleLbl="node1" presStyleIdx="3" presStyleCnt="4" custScaleX="142997" custScaleY="431688">
        <dgm:presLayoutVars>
          <dgm:chMax val="0"/>
          <dgm:bulletEnabled val="1"/>
        </dgm:presLayoutVars>
      </dgm:prSet>
      <dgm:spPr/>
    </dgm:pt>
    <dgm:pt modelId="{5D24713A-900E-43A4-84A5-0E0A44A26197}" type="pres">
      <dgm:prSet presAssocID="{258186A9-C364-4F56-90D1-7E5F0C258761}" presName="negativeSpace" presStyleCnt="0"/>
      <dgm:spPr/>
    </dgm:pt>
    <dgm:pt modelId="{EF7107AF-6D7C-4EAC-B2EF-0989C5ADA4B1}" type="pres">
      <dgm:prSet presAssocID="{258186A9-C364-4F56-90D1-7E5F0C25876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5E7625-14D3-4561-A7D7-30BBFC18E77B}" type="presOf" srcId="{5B636666-90EF-43C3-9CB4-C5814AF23726}" destId="{FA49B419-93D3-41D4-96E8-31587756F5A6}" srcOrd="0" destOrd="0" presId="urn:microsoft.com/office/officeart/2005/8/layout/list1"/>
    <dgm:cxn modelId="{ED88B734-7135-4CDA-86AB-764CFEB72EAD}" type="presOf" srcId="{81B6A016-54FC-4EBB-81D3-B3A50508BDFF}" destId="{369FBF23-9379-4FDD-AB1F-EE29F08D35C7}" srcOrd="0" destOrd="0" presId="urn:microsoft.com/office/officeart/2005/8/layout/list1"/>
    <dgm:cxn modelId="{FAF3AE35-9498-4581-A2E2-14950FFBE63B}" srcId="{066037AD-1879-49F5-BFEC-340F9CA0E81C}" destId="{258186A9-C364-4F56-90D1-7E5F0C258761}" srcOrd="3" destOrd="0" parTransId="{EF100B56-F2D2-4AE9-A7A0-C010C89C72A9}" sibTransId="{91C11F24-3AF9-480F-B079-1EE84E9CCD4D}"/>
    <dgm:cxn modelId="{7DB8E362-50D7-4F67-9172-33B14DDA774A}" type="presOf" srcId="{81B6A016-54FC-4EBB-81D3-B3A50508BDFF}" destId="{DBA49553-8006-486C-864B-77E9138DD26C}" srcOrd="1" destOrd="0" presId="urn:microsoft.com/office/officeart/2005/8/layout/list1"/>
    <dgm:cxn modelId="{58A5F46A-350A-4591-BA19-7A3B8EA5B04D}" type="presOf" srcId="{3DC72277-EEFE-4743-9F52-37133947CE5D}" destId="{ABA977CE-F507-428C-B196-2A0E85514AA8}" srcOrd="1" destOrd="0" presId="urn:microsoft.com/office/officeart/2005/8/layout/list1"/>
    <dgm:cxn modelId="{B6C0596B-42CF-404E-8D3E-E70A8C15D57B}" type="presOf" srcId="{258186A9-C364-4F56-90D1-7E5F0C258761}" destId="{E754461B-4E48-4CEE-BC99-3A88E6BAAB9B}" srcOrd="1" destOrd="0" presId="urn:microsoft.com/office/officeart/2005/8/layout/list1"/>
    <dgm:cxn modelId="{126E2F73-C26C-4699-A209-163CB1182742}" srcId="{066037AD-1879-49F5-BFEC-340F9CA0E81C}" destId="{3DC72277-EEFE-4743-9F52-37133947CE5D}" srcOrd="2" destOrd="0" parTransId="{3A0C1448-B7FC-49CC-94F5-00DE6C0E5ADB}" sibTransId="{65AA4C89-7D94-4BF0-B532-A604CBD65D8A}"/>
    <dgm:cxn modelId="{DBF57687-EC4B-48D8-AD21-C7CBBBA85975}" type="presOf" srcId="{066037AD-1879-49F5-BFEC-340F9CA0E81C}" destId="{D29EAF43-52EB-4FCF-93CF-22DCFA847F37}" srcOrd="0" destOrd="0" presId="urn:microsoft.com/office/officeart/2005/8/layout/list1"/>
    <dgm:cxn modelId="{8A9E0690-DB9C-427C-A805-60825C6DE641}" srcId="{066037AD-1879-49F5-BFEC-340F9CA0E81C}" destId="{81B6A016-54FC-4EBB-81D3-B3A50508BDFF}" srcOrd="1" destOrd="0" parTransId="{76103A05-0680-43EF-A012-B21307B1C68E}" sibTransId="{3A9D7F79-27D5-40CC-B56B-5FFCC11425C2}"/>
    <dgm:cxn modelId="{F0901EAA-7DB9-4401-9047-B13791B2AB05}" type="presOf" srcId="{3DC72277-EEFE-4743-9F52-37133947CE5D}" destId="{98802757-D9A6-4AEC-9B3A-1DEEB6420603}" srcOrd="0" destOrd="0" presId="urn:microsoft.com/office/officeart/2005/8/layout/list1"/>
    <dgm:cxn modelId="{F4C455AC-A332-4EF7-AD25-CDAB54AFBAFD}" srcId="{066037AD-1879-49F5-BFEC-340F9CA0E81C}" destId="{5B636666-90EF-43C3-9CB4-C5814AF23726}" srcOrd="0" destOrd="0" parTransId="{D4D3D3D6-53C0-489E-B874-157634BEFD0D}" sibTransId="{741F69E0-590A-42CA-9C65-323D5B332EFF}"/>
    <dgm:cxn modelId="{ADAFF5D1-F7A4-452D-B879-FF32572E9037}" type="presOf" srcId="{258186A9-C364-4F56-90D1-7E5F0C258761}" destId="{1C3F482D-65D8-48E7-80E5-515DBC28EFDB}" srcOrd="0" destOrd="0" presId="urn:microsoft.com/office/officeart/2005/8/layout/list1"/>
    <dgm:cxn modelId="{946F57E5-0299-4149-BAEC-76B4BF944EA6}" type="presOf" srcId="{5B636666-90EF-43C3-9CB4-C5814AF23726}" destId="{D83A977F-9402-448D-B65F-DD88A05FEB30}" srcOrd="1" destOrd="0" presId="urn:microsoft.com/office/officeart/2005/8/layout/list1"/>
    <dgm:cxn modelId="{4F2B2396-E96C-45F8-B86C-D3890C1B464A}" type="presParOf" srcId="{D29EAF43-52EB-4FCF-93CF-22DCFA847F37}" destId="{0E4EE7EE-EBB3-4B95-8A00-FFCE185A6A02}" srcOrd="0" destOrd="0" presId="urn:microsoft.com/office/officeart/2005/8/layout/list1"/>
    <dgm:cxn modelId="{1674317D-7E11-4F0F-ADDE-BAE550ACE6BF}" type="presParOf" srcId="{0E4EE7EE-EBB3-4B95-8A00-FFCE185A6A02}" destId="{FA49B419-93D3-41D4-96E8-31587756F5A6}" srcOrd="0" destOrd="0" presId="urn:microsoft.com/office/officeart/2005/8/layout/list1"/>
    <dgm:cxn modelId="{268C09D4-3520-468A-80C4-214E905844CA}" type="presParOf" srcId="{0E4EE7EE-EBB3-4B95-8A00-FFCE185A6A02}" destId="{D83A977F-9402-448D-B65F-DD88A05FEB30}" srcOrd="1" destOrd="0" presId="urn:microsoft.com/office/officeart/2005/8/layout/list1"/>
    <dgm:cxn modelId="{533815A5-4978-4311-BA5D-87B9891546AB}" type="presParOf" srcId="{D29EAF43-52EB-4FCF-93CF-22DCFA847F37}" destId="{BD360475-4D89-4B56-8B8A-980B71A1D7F4}" srcOrd="1" destOrd="0" presId="urn:microsoft.com/office/officeart/2005/8/layout/list1"/>
    <dgm:cxn modelId="{37754670-6D6E-428E-861E-D1881AD3D256}" type="presParOf" srcId="{D29EAF43-52EB-4FCF-93CF-22DCFA847F37}" destId="{E4E98394-4E30-4035-B64B-6E63B4C44B9A}" srcOrd="2" destOrd="0" presId="urn:microsoft.com/office/officeart/2005/8/layout/list1"/>
    <dgm:cxn modelId="{953449B7-FBDB-489F-83D6-B8FF39BAD31B}" type="presParOf" srcId="{D29EAF43-52EB-4FCF-93CF-22DCFA847F37}" destId="{195618DF-C0E0-4D55-BC8D-D77B74D75A74}" srcOrd="3" destOrd="0" presId="urn:microsoft.com/office/officeart/2005/8/layout/list1"/>
    <dgm:cxn modelId="{9A76272C-D491-4377-8B43-E5A3FFCA3690}" type="presParOf" srcId="{D29EAF43-52EB-4FCF-93CF-22DCFA847F37}" destId="{391C2BEF-244E-4A7A-9691-BC499FEF66DA}" srcOrd="4" destOrd="0" presId="urn:microsoft.com/office/officeart/2005/8/layout/list1"/>
    <dgm:cxn modelId="{3E75AA45-5C51-4E67-BF40-0D130F961A1C}" type="presParOf" srcId="{391C2BEF-244E-4A7A-9691-BC499FEF66DA}" destId="{369FBF23-9379-4FDD-AB1F-EE29F08D35C7}" srcOrd="0" destOrd="0" presId="urn:microsoft.com/office/officeart/2005/8/layout/list1"/>
    <dgm:cxn modelId="{064DBBE8-931D-4F75-84DB-C9F49B622BE5}" type="presParOf" srcId="{391C2BEF-244E-4A7A-9691-BC499FEF66DA}" destId="{DBA49553-8006-486C-864B-77E9138DD26C}" srcOrd="1" destOrd="0" presId="urn:microsoft.com/office/officeart/2005/8/layout/list1"/>
    <dgm:cxn modelId="{0912B577-4EB0-4D6D-9D63-DDC0820B35C4}" type="presParOf" srcId="{D29EAF43-52EB-4FCF-93CF-22DCFA847F37}" destId="{66A0FC70-099C-4417-991C-6AECA9F664F1}" srcOrd="5" destOrd="0" presId="urn:microsoft.com/office/officeart/2005/8/layout/list1"/>
    <dgm:cxn modelId="{1D3B8AA7-6D52-4632-96CD-11EEA3B16DAE}" type="presParOf" srcId="{D29EAF43-52EB-4FCF-93CF-22DCFA847F37}" destId="{46F87CD2-49E3-4C75-BFCA-0B6C92F149D2}" srcOrd="6" destOrd="0" presId="urn:microsoft.com/office/officeart/2005/8/layout/list1"/>
    <dgm:cxn modelId="{188023BC-51AF-4035-BB3A-FDAE881E945F}" type="presParOf" srcId="{D29EAF43-52EB-4FCF-93CF-22DCFA847F37}" destId="{79441428-DC43-418A-8386-870866D1A393}" srcOrd="7" destOrd="0" presId="urn:microsoft.com/office/officeart/2005/8/layout/list1"/>
    <dgm:cxn modelId="{6DD3B12B-3F63-4BBC-A0A0-51592F38321F}" type="presParOf" srcId="{D29EAF43-52EB-4FCF-93CF-22DCFA847F37}" destId="{2AE265C4-3EC4-4021-86C6-2530CFDEFB4F}" srcOrd="8" destOrd="0" presId="urn:microsoft.com/office/officeart/2005/8/layout/list1"/>
    <dgm:cxn modelId="{58B546EC-EDF9-429A-8FB2-66199CE50B3F}" type="presParOf" srcId="{2AE265C4-3EC4-4021-86C6-2530CFDEFB4F}" destId="{98802757-D9A6-4AEC-9B3A-1DEEB6420603}" srcOrd="0" destOrd="0" presId="urn:microsoft.com/office/officeart/2005/8/layout/list1"/>
    <dgm:cxn modelId="{3259DF19-C388-4E62-9784-117969C7B54B}" type="presParOf" srcId="{2AE265C4-3EC4-4021-86C6-2530CFDEFB4F}" destId="{ABA977CE-F507-428C-B196-2A0E85514AA8}" srcOrd="1" destOrd="0" presId="urn:microsoft.com/office/officeart/2005/8/layout/list1"/>
    <dgm:cxn modelId="{5BA6473F-8CFB-42F2-8FCE-72E9095175E0}" type="presParOf" srcId="{D29EAF43-52EB-4FCF-93CF-22DCFA847F37}" destId="{06AAC51B-E2A3-41BC-814B-C59D0CC8419F}" srcOrd="9" destOrd="0" presId="urn:microsoft.com/office/officeart/2005/8/layout/list1"/>
    <dgm:cxn modelId="{9C8BB828-F5FD-4A22-BE38-E53AB2AF246F}" type="presParOf" srcId="{D29EAF43-52EB-4FCF-93CF-22DCFA847F37}" destId="{0253A83A-1E58-44CE-8FE3-207F247D7415}" srcOrd="10" destOrd="0" presId="urn:microsoft.com/office/officeart/2005/8/layout/list1"/>
    <dgm:cxn modelId="{E04F4534-7DF8-46D1-B30F-F6515BB0D9DD}" type="presParOf" srcId="{D29EAF43-52EB-4FCF-93CF-22DCFA847F37}" destId="{4B5DD871-ECD9-41C5-BEF5-2D1D1C48765D}" srcOrd="11" destOrd="0" presId="urn:microsoft.com/office/officeart/2005/8/layout/list1"/>
    <dgm:cxn modelId="{9D84A559-2723-46E8-80EC-81719E1B9019}" type="presParOf" srcId="{D29EAF43-52EB-4FCF-93CF-22DCFA847F37}" destId="{2093E5DA-EE62-4D73-BFC0-8856803A2F0C}" srcOrd="12" destOrd="0" presId="urn:microsoft.com/office/officeart/2005/8/layout/list1"/>
    <dgm:cxn modelId="{1A808E88-04B6-42F8-95CE-9A9A630E1DBE}" type="presParOf" srcId="{2093E5DA-EE62-4D73-BFC0-8856803A2F0C}" destId="{1C3F482D-65D8-48E7-80E5-515DBC28EFDB}" srcOrd="0" destOrd="0" presId="urn:microsoft.com/office/officeart/2005/8/layout/list1"/>
    <dgm:cxn modelId="{1E6D5605-4996-4AAD-8A64-9215EFF69237}" type="presParOf" srcId="{2093E5DA-EE62-4D73-BFC0-8856803A2F0C}" destId="{E754461B-4E48-4CEE-BC99-3A88E6BAAB9B}" srcOrd="1" destOrd="0" presId="urn:microsoft.com/office/officeart/2005/8/layout/list1"/>
    <dgm:cxn modelId="{C7772087-B10A-448D-AB3B-16BCDCD75475}" type="presParOf" srcId="{D29EAF43-52EB-4FCF-93CF-22DCFA847F37}" destId="{5D24713A-900E-43A4-84A5-0E0A44A26197}" srcOrd="13" destOrd="0" presId="urn:microsoft.com/office/officeart/2005/8/layout/list1"/>
    <dgm:cxn modelId="{2A3AF60D-B965-4F18-B2F6-9304CEC769CF}" type="presParOf" srcId="{D29EAF43-52EB-4FCF-93CF-22DCFA847F37}" destId="{EF7107AF-6D7C-4EAC-B2EF-0989C5ADA4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FEFF4F4-D975-431F-9AF3-BA10722ADF0D}" type="doc">
      <dgm:prSet loTypeId="urn:microsoft.com/office/officeart/2005/8/layout/default#7" loCatId="list" qsTypeId="urn:microsoft.com/office/officeart/2005/8/quickstyle/simple1" qsCatId="simple" csTypeId="urn:microsoft.com/office/officeart/2005/8/colors/accent0_2" csCatId="mainScheme" phldr="1"/>
      <dgm:spPr/>
    </dgm:pt>
    <dgm:pt modelId="{86529F04-7106-4A26-BF88-80CEB7532A6D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uzyskanie</a:t>
          </a:r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 zgody</a:t>
          </a:r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        </a:t>
          </a:r>
          <a:r>
            <a:rPr lang="pl-PL" sz="1700" u="none" dirty="0">
              <a:solidFill>
                <a:schemeClr val="bg1"/>
              </a:solidFill>
              <a:latin typeface="Segoe UI Light" pitchFamily="34" charset="0"/>
            </a:rPr>
            <a:t>na piśmie </a:t>
          </a:r>
        </a:p>
      </dgm:t>
    </dgm:pt>
    <dgm:pt modelId="{BAED9E6D-FB10-4F58-975F-FDA3BFC524F8}" type="parTrans" cxnId="{3ECBAF09-FF4E-4A00-8C51-4A2922E8E579}">
      <dgm:prSet/>
      <dgm:spPr/>
      <dgm:t>
        <a:bodyPr/>
        <a:lstStyle/>
        <a:p>
          <a:endParaRPr lang="pl-PL"/>
        </a:p>
      </dgm:t>
    </dgm:pt>
    <dgm:pt modelId="{1EDACFB2-1FCE-449F-B6CF-5391D695A3C9}" type="sibTrans" cxnId="{3ECBAF09-FF4E-4A00-8C51-4A2922E8E579}">
      <dgm:prSet/>
      <dgm:spPr/>
      <dgm:t>
        <a:bodyPr/>
        <a:lstStyle/>
        <a:p>
          <a:endParaRPr lang="pl-PL"/>
        </a:p>
      </dgm:t>
    </dgm:pt>
    <dgm:pt modelId="{FD70902C-7199-4DBA-A08D-9375E4212854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przepis szczególny inne</a:t>
          </a:r>
          <a:r>
            <a:rPr lang="en-US" sz="1700" b="1" dirty="0">
              <a:solidFill>
                <a:schemeClr val="bg1"/>
              </a:solidFill>
              <a:latin typeface="Segoe UI Light" pitchFamily="34" charset="0"/>
            </a:rPr>
            <a:t>j</a:t>
          </a:r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 ustawy </a:t>
          </a:r>
          <a:endParaRPr lang="pl-PL" sz="1700" dirty="0">
            <a:solidFill>
              <a:schemeClr val="bg1"/>
            </a:solidFill>
            <a:latin typeface="Segoe UI Light" pitchFamily="34" charset="0"/>
          </a:endParaRPr>
        </a:p>
      </dgm:t>
    </dgm:pt>
    <dgm:pt modelId="{314ECFAE-F84D-4192-8520-B60F9933B8D1}" type="parTrans" cxnId="{372171E7-4375-48BC-A36F-A95B9EB48D66}">
      <dgm:prSet/>
      <dgm:spPr/>
      <dgm:t>
        <a:bodyPr/>
        <a:lstStyle/>
        <a:p>
          <a:endParaRPr lang="pl-PL"/>
        </a:p>
      </dgm:t>
    </dgm:pt>
    <dgm:pt modelId="{5216204E-0E01-43AB-BD3C-A98C97D701CB}" type="sibTrans" cxnId="{372171E7-4375-48BC-A36F-A95B9EB48D66}">
      <dgm:prSet/>
      <dgm:spPr/>
      <dgm:t>
        <a:bodyPr/>
        <a:lstStyle/>
        <a:p>
          <a:endParaRPr lang="pl-PL"/>
        </a:p>
      </dgm:t>
    </dgm:pt>
    <dgm:pt modelId="{08EAD35C-29C1-435C-9BC4-357CDFC1C1DA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przetwarzanie                     jest </a:t>
          </a:r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niezbędne                   do ochrony żywotnych interesów osoby</a:t>
          </a:r>
          <a:endParaRPr lang="pl-PL" sz="1700" dirty="0">
            <a:solidFill>
              <a:schemeClr val="bg1"/>
            </a:solidFill>
            <a:latin typeface="Segoe UI Light" pitchFamily="34" charset="0"/>
          </a:endParaRPr>
        </a:p>
      </dgm:t>
    </dgm:pt>
    <dgm:pt modelId="{A68CCD86-132C-481F-AED2-5A161FACAD00}" type="parTrans" cxnId="{3185BF91-7370-437B-8327-F1BE5E5BD46F}">
      <dgm:prSet/>
      <dgm:spPr/>
      <dgm:t>
        <a:bodyPr/>
        <a:lstStyle/>
        <a:p>
          <a:endParaRPr lang="pl-PL"/>
        </a:p>
      </dgm:t>
    </dgm:pt>
    <dgm:pt modelId="{5B1A65E4-E39C-4D30-983E-61CA10A51B56}" type="sibTrans" cxnId="{3185BF91-7370-437B-8327-F1BE5E5BD46F}">
      <dgm:prSet/>
      <dgm:spPr/>
      <dgm:t>
        <a:bodyPr/>
        <a:lstStyle/>
        <a:p>
          <a:endParaRPr lang="pl-PL"/>
        </a:p>
      </dgm:t>
    </dgm:pt>
    <dgm:pt modelId="{EC2D0C42-C106-47DC-85CD-99DF425CA790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w celu </a:t>
          </a:r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ochrony stanu zdrowia</a:t>
          </a:r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, świadczenia usług medycznych lub leczenia pacjentów </a:t>
          </a:r>
        </a:p>
      </dgm:t>
    </dgm:pt>
    <dgm:pt modelId="{0A43E943-901C-4EE3-8439-E61A38C1BE76}" type="parTrans" cxnId="{B725C4C2-85F1-49BF-919F-85713CC7B4BA}">
      <dgm:prSet/>
      <dgm:spPr/>
      <dgm:t>
        <a:bodyPr/>
        <a:lstStyle/>
        <a:p>
          <a:endParaRPr lang="pl-PL"/>
        </a:p>
      </dgm:t>
    </dgm:pt>
    <dgm:pt modelId="{A52CD378-BA1F-44E2-A68F-B450304970A6}" type="sibTrans" cxnId="{B725C4C2-85F1-49BF-919F-85713CC7B4BA}">
      <dgm:prSet/>
      <dgm:spPr/>
      <dgm:t>
        <a:bodyPr/>
        <a:lstStyle/>
        <a:p>
          <a:endParaRPr lang="pl-PL"/>
        </a:p>
      </dgm:t>
    </dgm:pt>
    <dgm:pt modelId="{33F322A1-A6CF-48D9-81E8-E8D785A2FCE5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dochodzenie praw </a:t>
          </a:r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przed sądem                   i do realizacji orzeczeń sądowych</a:t>
          </a:r>
        </a:p>
      </dgm:t>
    </dgm:pt>
    <dgm:pt modelId="{583772FC-4601-4C73-8F20-86F64E4F142F}" type="parTrans" cxnId="{F8E397C7-D2B6-4F30-8C48-C4C553E6DE92}">
      <dgm:prSet/>
      <dgm:spPr/>
      <dgm:t>
        <a:bodyPr/>
        <a:lstStyle/>
        <a:p>
          <a:endParaRPr lang="pl-PL"/>
        </a:p>
      </dgm:t>
    </dgm:pt>
    <dgm:pt modelId="{1F454F70-D1F9-4CC0-8B24-7165E8CB47DF}" type="sibTrans" cxnId="{F8E397C7-D2B6-4F30-8C48-C4C553E6DE92}">
      <dgm:prSet/>
      <dgm:spPr/>
      <dgm:t>
        <a:bodyPr/>
        <a:lstStyle/>
        <a:p>
          <a:endParaRPr lang="pl-PL"/>
        </a:p>
      </dgm:t>
    </dgm:pt>
    <dgm:pt modelId="{B51C8BDF-5F03-4119-A52E-3F845BDB1DAF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Niezbędne                        do </a:t>
          </a:r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zatrudnienia</a:t>
          </a:r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 pracowników </a:t>
          </a:r>
        </a:p>
      </dgm:t>
    </dgm:pt>
    <dgm:pt modelId="{B294B18A-FABD-4B33-8B85-B9FF3FEA7EE0}" type="parTrans" cxnId="{EF54AA58-33D0-40E4-AD33-5038C8E43918}">
      <dgm:prSet/>
      <dgm:spPr/>
      <dgm:t>
        <a:bodyPr/>
        <a:lstStyle/>
        <a:p>
          <a:endParaRPr lang="pl-PL"/>
        </a:p>
      </dgm:t>
    </dgm:pt>
    <dgm:pt modelId="{17E942BC-DDD9-41E8-BF49-133A6B84F07E}" type="sibTrans" cxnId="{EF54AA58-33D0-40E4-AD33-5038C8E43918}">
      <dgm:prSet/>
      <dgm:spPr/>
      <dgm:t>
        <a:bodyPr/>
        <a:lstStyle/>
        <a:p>
          <a:endParaRPr lang="pl-PL"/>
        </a:p>
      </dgm:t>
    </dgm:pt>
    <dgm:pt modelId="{03910302-84DA-4033-AEB2-E6CAA4C3A4DD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u="none" dirty="0">
              <a:solidFill>
                <a:schemeClr val="bg1"/>
              </a:solidFill>
              <a:latin typeface="Segoe UI Light" pitchFamily="34" charset="0"/>
            </a:rPr>
            <a:t>służy to </a:t>
          </a:r>
          <a:r>
            <a:rPr lang="pl-PL" sz="1700" b="1" u="none" dirty="0">
              <a:solidFill>
                <a:schemeClr val="bg1"/>
              </a:solidFill>
              <a:latin typeface="Segoe UI Light" pitchFamily="34" charset="0"/>
            </a:rPr>
            <a:t>badaniom naukowym </a:t>
          </a:r>
          <a:r>
            <a:rPr lang="pl-PL" sz="1700" u="none" dirty="0">
              <a:solidFill>
                <a:schemeClr val="bg1"/>
              </a:solidFill>
              <a:latin typeface="Segoe UI Light" pitchFamily="34" charset="0"/>
            </a:rPr>
            <a:t>– </a:t>
          </a:r>
          <a:r>
            <a:rPr lang="pl-PL" sz="1700" u="none" dirty="0" err="1">
              <a:solidFill>
                <a:schemeClr val="bg1"/>
              </a:solidFill>
              <a:latin typeface="Segoe UI Light" pitchFamily="34" charset="0"/>
            </a:rPr>
            <a:t>anonimizacja</a:t>
          </a:r>
          <a:r>
            <a:rPr lang="pl-PL" sz="1700" u="none" dirty="0">
              <a:solidFill>
                <a:schemeClr val="bg1"/>
              </a:solidFill>
              <a:latin typeface="Segoe UI Light" pitchFamily="34" charset="0"/>
            </a:rPr>
            <a:t> wyników badań</a:t>
          </a:r>
        </a:p>
      </dgm:t>
    </dgm:pt>
    <dgm:pt modelId="{3C8DD5D3-1DE4-43C8-805F-8FCB4E603370}" type="parTrans" cxnId="{652D2EA2-D3A8-4124-B739-98C0298E53BC}">
      <dgm:prSet/>
      <dgm:spPr/>
      <dgm:t>
        <a:bodyPr/>
        <a:lstStyle/>
        <a:p>
          <a:endParaRPr lang="pl-PL"/>
        </a:p>
      </dgm:t>
    </dgm:pt>
    <dgm:pt modelId="{1D384C4A-9E77-4B62-8278-BD10F490C64B}" type="sibTrans" cxnId="{652D2EA2-D3A8-4124-B739-98C0298E53BC}">
      <dgm:prSet/>
      <dgm:spPr/>
      <dgm:t>
        <a:bodyPr/>
        <a:lstStyle/>
        <a:p>
          <a:endParaRPr lang="pl-PL"/>
        </a:p>
      </dgm:t>
    </dgm:pt>
    <dgm:pt modelId="{FFA5D51C-47E1-4400-8CB3-5A70D76C1130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1700" b="1" dirty="0">
              <a:solidFill>
                <a:schemeClr val="bg1"/>
              </a:solidFill>
              <a:latin typeface="Segoe UI Light" pitchFamily="34" charset="0"/>
            </a:rPr>
            <a:t>podanie danych               do wiadomości publicznej </a:t>
          </a:r>
          <a:r>
            <a:rPr lang="pl-PL" sz="1700" dirty="0">
              <a:solidFill>
                <a:schemeClr val="bg1"/>
              </a:solidFill>
              <a:latin typeface="Segoe UI Light" pitchFamily="34" charset="0"/>
            </a:rPr>
            <a:t>przez osobę, której dotyczą</a:t>
          </a:r>
          <a:endParaRPr lang="pl-PL" sz="1700" u="none" dirty="0">
            <a:solidFill>
              <a:schemeClr val="bg1"/>
            </a:solidFill>
            <a:latin typeface="Segoe UI Light" pitchFamily="34" charset="0"/>
          </a:endParaRPr>
        </a:p>
      </dgm:t>
    </dgm:pt>
    <dgm:pt modelId="{DA121615-05BA-4DE7-8B7A-0ECB842546F0}" type="parTrans" cxnId="{A2F35FC5-9D81-442C-970F-6B83E71A3816}">
      <dgm:prSet/>
      <dgm:spPr/>
      <dgm:t>
        <a:bodyPr/>
        <a:lstStyle/>
        <a:p>
          <a:endParaRPr lang="pl-PL"/>
        </a:p>
      </dgm:t>
    </dgm:pt>
    <dgm:pt modelId="{7D67DE86-D177-4DA5-9741-5DDBEF361AE6}" type="sibTrans" cxnId="{A2F35FC5-9D81-442C-970F-6B83E71A3816}">
      <dgm:prSet/>
      <dgm:spPr/>
      <dgm:t>
        <a:bodyPr/>
        <a:lstStyle/>
        <a:p>
          <a:endParaRPr lang="pl-PL"/>
        </a:p>
      </dgm:t>
    </dgm:pt>
    <dgm:pt modelId="{77A2BF17-65E0-48A7-8422-3901F9C616A2}" type="pres">
      <dgm:prSet presAssocID="{DFEFF4F4-D975-431F-9AF3-BA10722ADF0D}" presName="diagram" presStyleCnt="0">
        <dgm:presLayoutVars>
          <dgm:dir/>
          <dgm:resizeHandles val="exact"/>
        </dgm:presLayoutVars>
      </dgm:prSet>
      <dgm:spPr/>
    </dgm:pt>
    <dgm:pt modelId="{3E123971-CA1D-4A83-89F7-B83610B74402}" type="pres">
      <dgm:prSet presAssocID="{86529F04-7106-4A26-BF88-80CEB7532A6D}" presName="node" presStyleLbl="node1" presStyleIdx="0" presStyleCnt="8">
        <dgm:presLayoutVars>
          <dgm:bulletEnabled val="1"/>
        </dgm:presLayoutVars>
      </dgm:prSet>
      <dgm:spPr/>
    </dgm:pt>
    <dgm:pt modelId="{4C276A3D-0C1D-4484-8851-A804B1745DEB}" type="pres">
      <dgm:prSet presAssocID="{1EDACFB2-1FCE-449F-B6CF-5391D695A3C9}" presName="sibTrans" presStyleCnt="0"/>
      <dgm:spPr/>
    </dgm:pt>
    <dgm:pt modelId="{C6BA1E79-25E6-478F-93DC-81CB1C6E131A}" type="pres">
      <dgm:prSet presAssocID="{FFA5D51C-47E1-4400-8CB3-5A70D76C1130}" presName="node" presStyleLbl="node1" presStyleIdx="1" presStyleCnt="8">
        <dgm:presLayoutVars>
          <dgm:bulletEnabled val="1"/>
        </dgm:presLayoutVars>
      </dgm:prSet>
      <dgm:spPr/>
    </dgm:pt>
    <dgm:pt modelId="{65EE989F-ABA3-4357-A328-B9D72CB9426B}" type="pres">
      <dgm:prSet presAssocID="{7D67DE86-D177-4DA5-9741-5DDBEF361AE6}" presName="sibTrans" presStyleCnt="0"/>
      <dgm:spPr/>
    </dgm:pt>
    <dgm:pt modelId="{335C3E16-92D3-4277-9A9F-281B4D304C1D}" type="pres">
      <dgm:prSet presAssocID="{03910302-84DA-4033-AEB2-E6CAA4C3A4DD}" presName="node" presStyleLbl="node1" presStyleIdx="2" presStyleCnt="8">
        <dgm:presLayoutVars>
          <dgm:bulletEnabled val="1"/>
        </dgm:presLayoutVars>
      </dgm:prSet>
      <dgm:spPr/>
    </dgm:pt>
    <dgm:pt modelId="{48BD5619-4861-4541-9F38-093D129178E0}" type="pres">
      <dgm:prSet presAssocID="{1D384C4A-9E77-4B62-8278-BD10F490C64B}" presName="sibTrans" presStyleCnt="0"/>
      <dgm:spPr/>
    </dgm:pt>
    <dgm:pt modelId="{4CF691BA-8195-45E4-807F-D2C3BEF13E1E}" type="pres">
      <dgm:prSet presAssocID="{FD70902C-7199-4DBA-A08D-9375E4212854}" presName="node" presStyleLbl="node1" presStyleIdx="3" presStyleCnt="8">
        <dgm:presLayoutVars>
          <dgm:bulletEnabled val="1"/>
        </dgm:presLayoutVars>
      </dgm:prSet>
      <dgm:spPr/>
    </dgm:pt>
    <dgm:pt modelId="{1C878A02-3345-49C0-B3A0-BBDCC267BDCD}" type="pres">
      <dgm:prSet presAssocID="{5216204E-0E01-43AB-BD3C-A98C97D701CB}" presName="sibTrans" presStyleCnt="0"/>
      <dgm:spPr/>
    </dgm:pt>
    <dgm:pt modelId="{A4CD1F51-BCFB-413B-979D-4EE698D5F424}" type="pres">
      <dgm:prSet presAssocID="{08EAD35C-29C1-435C-9BC4-357CDFC1C1DA}" presName="node" presStyleLbl="node1" presStyleIdx="4" presStyleCnt="8">
        <dgm:presLayoutVars>
          <dgm:bulletEnabled val="1"/>
        </dgm:presLayoutVars>
      </dgm:prSet>
      <dgm:spPr/>
    </dgm:pt>
    <dgm:pt modelId="{F826E759-EE02-4677-97A0-52704831A79F}" type="pres">
      <dgm:prSet presAssocID="{5B1A65E4-E39C-4D30-983E-61CA10A51B56}" presName="sibTrans" presStyleCnt="0"/>
      <dgm:spPr/>
    </dgm:pt>
    <dgm:pt modelId="{9C8548B9-17FA-47FB-A65C-4FCCA146EAB9}" type="pres">
      <dgm:prSet presAssocID="{33F322A1-A6CF-48D9-81E8-E8D785A2FCE5}" presName="node" presStyleLbl="node1" presStyleIdx="5" presStyleCnt="8">
        <dgm:presLayoutVars>
          <dgm:bulletEnabled val="1"/>
        </dgm:presLayoutVars>
      </dgm:prSet>
      <dgm:spPr/>
    </dgm:pt>
    <dgm:pt modelId="{8656C66B-C9CC-4CEE-B4D2-37ED50C71824}" type="pres">
      <dgm:prSet presAssocID="{1F454F70-D1F9-4CC0-8B24-7165E8CB47DF}" presName="sibTrans" presStyleCnt="0"/>
      <dgm:spPr/>
    </dgm:pt>
    <dgm:pt modelId="{B3B704FE-D945-4407-8C23-4415083A29D7}" type="pres">
      <dgm:prSet presAssocID="{EC2D0C42-C106-47DC-85CD-99DF425CA790}" presName="node" presStyleLbl="node1" presStyleIdx="6" presStyleCnt="8">
        <dgm:presLayoutVars>
          <dgm:bulletEnabled val="1"/>
        </dgm:presLayoutVars>
      </dgm:prSet>
      <dgm:spPr/>
    </dgm:pt>
    <dgm:pt modelId="{B5366B9E-663F-4635-A984-23EBF8BBD3E0}" type="pres">
      <dgm:prSet presAssocID="{A52CD378-BA1F-44E2-A68F-B450304970A6}" presName="sibTrans" presStyleCnt="0"/>
      <dgm:spPr/>
    </dgm:pt>
    <dgm:pt modelId="{380897AE-F5FB-4043-A497-D0868E9BD0DE}" type="pres">
      <dgm:prSet presAssocID="{B51C8BDF-5F03-4119-A52E-3F845BDB1DAF}" presName="node" presStyleLbl="node1" presStyleIdx="7" presStyleCnt="8">
        <dgm:presLayoutVars>
          <dgm:bulletEnabled val="1"/>
        </dgm:presLayoutVars>
      </dgm:prSet>
      <dgm:spPr/>
    </dgm:pt>
  </dgm:ptLst>
  <dgm:cxnLst>
    <dgm:cxn modelId="{3ECBAF09-FF4E-4A00-8C51-4A2922E8E579}" srcId="{DFEFF4F4-D975-431F-9AF3-BA10722ADF0D}" destId="{86529F04-7106-4A26-BF88-80CEB7532A6D}" srcOrd="0" destOrd="0" parTransId="{BAED9E6D-FB10-4F58-975F-FDA3BFC524F8}" sibTransId="{1EDACFB2-1FCE-449F-B6CF-5391D695A3C9}"/>
    <dgm:cxn modelId="{9EA4A913-C810-4F89-84AD-7FF90E940573}" type="presOf" srcId="{DFEFF4F4-D975-431F-9AF3-BA10722ADF0D}" destId="{77A2BF17-65E0-48A7-8422-3901F9C616A2}" srcOrd="0" destOrd="0" presId="urn:microsoft.com/office/officeart/2005/8/layout/default#7"/>
    <dgm:cxn modelId="{2DBF2D1F-5E3B-4513-B2EC-1D1D01FA0FF4}" type="presOf" srcId="{86529F04-7106-4A26-BF88-80CEB7532A6D}" destId="{3E123971-CA1D-4A83-89F7-B83610B74402}" srcOrd="0" destOrd="0" presId="urn:microsoft.com/office/officeart/2005/8/layout/default#7"/>
    <dgm:cxn modelId="{219FB522-8963-4D52-B03A-1ED4E9362EC6}" type="presOf" srcId="{08EAD35C-29C1-435C-9BC4-357CDFC1C1DA}" destId="{A4CD1F51-BCFB-413B-979D-4EE698D5F424}" srcOrd="0" destOrd="0" presId="urn:microsoft.com/office/officeart/2005/8/layout/default#7"/>
    <dgm:cxn modelId="{872C703F-AD48-4E72-8BEF-D7527B9FD410}" type="presOf" srcId="{03910302-84DA-4033-AEB2-E6CAA4C3A4DD}" destId="{335C3E16-92D3-4277-9A9F-281B4D304C1D}" srcOrd="0" destOrd="0" presId="urn:microsoft.com/office/officeart/2005/8/layout/default#7"/>
    <dgm:cxn modelId="{30D6C867-4E0B-44C4-A666-9CB77FF740D4}" type="presOf" srcId="{FD70902C-7199-4DBA-A08D-9375E4212854}" destId="{4CF691BA-8195-45E4-807F-D2C3BEF13E1E}" srcOrd="0" destOrd="0" presId="urn:microsoft.com/office/officeart/2005/8/layout/default#7"/>
    <dgm:cxn modelId="{EF54AA58-33D0-40E4-AD33-5038C8E43918}" srcId="{DFEFF4F4-D975-431F-9AF3-BA10722ADF0D}" destId="{B51C8BDF-5F03-4119-A52E-3F845BDB1DAF}" srcOrd="7" destOrd="0" parTransId="{B294B18A-FABD-4B33-8B85-B9FF3FEA7EE0}" sibTransId="{17E942BC-DDD9-41E8-BF49-133A6B84F07E}"/>
    <dgm:cxn modelId="{3185BF91-7370-437B-8327-F1BE5E5BD46F}" srcId="{DFEFF4F4-D975-431F-9AF3-BA10722ADF0D}" destId="{08EAD35C-29C1-435C-9BC4-357CDFC1C1DA}" srcOrd="4" destOrd="0" parTransId="{A68CCD86-132C-481F-AED2-5A161FACAD00}" sibTransId="{5B1A65E4-E39C-4D30-983E-61CA10A51B56}"/>
    <dgm:cxn modelId="{652D2EA2-D3A8-4124-B739-98C0298E53BC}" srcId="{DFEFF4F4-D975-431F-9AF3-BA10722ADF0D}" destId="{03910302-84DA-4033-AEB2-E6CAA4C3A4DD}" srcOrd="2" destOrd="0" parTransId="{3C8DD5D3-1DE4-43C8-805F-8FCB4E603370}" sibTransId="{1D384C4A-9E77-4B62-8278-BD10F490C64B}"/>
    <dgm:cxn modelId="{3D53FCA3-1128-4868-9226-E4BFF605F489}" type="presOf" srcId="{33F322A1-A6CF-48D9-81E8-E8D785A2FCE5}" destId="{9C8548B9-17FA-47FB-A65C-4FCCA146EAB9}" srcOrd="0" destOrd="0" presId="urn:microsoft.com/office/officeart/2005/8/layout/default#7"/>
    <dgm:cxn modelId="{2AEBE3A7-5DB0-4FF0-B2D0-0AEC10564040}" type="presOf" srcId="{B51C8BDF-5F03-4119-A52E-3F845BDB1DAF}" destId="{380897AE-F5FB-4043-A497-D0868E9BD0DE}" srcOrd="0" destOrd="0" presId="urn:microsoft.com/office/officeart/2005/8/layout/default#7"/>
    <dgm:cxn modelId="{B725C4C2-85F1-49BF-919F-85713CC7B4BA}" srcId="{DFEFF4F4-D975-431F-9AF3-BA10722ADF0D}" destId="{EC2D0C42-C106-47DC-85CD-99DF425CA790}" srcOrd="6" destOrd="0" parTransId="{0A43E943-901C-4EE3-8439-E61A38C1BE76}" sibTransId="{A52CD378-BA1F-44E2-A68F-B450304970A6}"/>
    <dgm:cxn modelId="{A2F35FC5-9D81-442C-970F-6B83E71A3816}" srcId="{DFEFF4F4-D975-431F-9AF3-BA10722ADF0D}" destId="{FFA5D51C-47E1-4400-8CB3-5A70D76C1130}" srcOrd="1" destOrd="0" parTransId="{DA121615-05BA-4DE7-8B7A-0ECB842546F0}" sibTransId="{7D67DE86-D177-4DA5-9741-5DDBEF361AE6}"/>
    <dgm:cxn modelId="{F8E397C7-D2B6-4F30-8C48-C4C553E6DE92}" srcId="{DFEFF4F4-D975-431F-9AF3-BA10722ADF0D}" destId="{33F322A1-A6CF-48D9-81E8-E8D785A2FCE5}" srcOrd="5" destOrd="0" parTransId="{583772FC-4601-4C73-8F20-86F64E4F142F}" sibTransId="{1F454F70-D1F9-4CC0-8B24-7165E8CB47DF}"/>
    <dgm:cxn modelId="{372171E7-4375-48BC-A36F-A95B9EB48D66}" srcId="{DFEFF4F4-D975-431F-9AF3-BA10722ADF0D}" destId="{FD70902C-7199-4DBA-A08D-9375E4212854}" srcOrd="3" destOrd="0" parTransId="{314ECFAE-F84D-4192-8520-B60F9933B8D1}" sibTransId="{5216204E-0E01-43AB-BD3C-A98C97D701CB}"/>
    <dgm:cxn modelId="{CEFA36F3-CAFA-4006-B22B-D05FA9C504D0}" type="presOf" srcId="{FFA5D51C-47E1-4400-8CB3-5A70D76C1130}" destId="{C6BA1E79-25E6-478F-93DC-81CB1C6E131A}" srcOrd="0" destOrd="0" presId="urn:microsoft.com/office/officeart/2005/8/layout/default#7"/>
    <dgm:cxn modelId="{E09B3AFD-0E97-4AC4-952A-EA58E2A9D52F}" type="presOf" srcId="{EC2D0C42-C106-47DC-85CD-99DF425CA790}" destId="{B3B704FE-D945-4407-8C23-4415083A29D7}" srcOrd="0" destOrd="0" presId="urn:microsoft.com/office/officeart/2005/8/layout/default#7"/>
    <dgm:cxn modelId="{91DD31BC-A99C-467C-AB9C-34EF9D338A6F}" type="presParOf" srcId="{77A2BF17-65E0-48A7-8422-3901F9C616A2}" destId="{3E123971-CA1D-4A83-89F7-B83610B74402}" srcOrd="0" destOrd="0" presId="urn:microsoft.com/office/officeart/2005/8/layout/default#7"/>
    <dgm:cxn modelId="{100E53ED-E3A0-4DAA-9AEC-307FE1C0FAF6}" type="presParOf" srcId="{77A2BF17-65E0-48A7-8422-3901F9C616A2}" destId="{4C276A3D-0C1D-4484-8851-A804B1745DEB}" srcOrd="1" destOrd="0" presId="urn:microsoft.com/office/officeart/2005/8/layout/default#7"/>
    <dgm:cxn modelId="{78C3A396-6B26-4925-A006-8B431102FE49}" type="presParOf" srcId="{77A2BF17-65E0-48A7-8422-3901F9C616A2}" destId="{C6BA1E79-25E6-478F-93DC-81CB1C6E131A}" srcOrd="2" destOrd="0" presId="urn:microsoft.com/office/officeart/2005/8/layout/default#7"/>
    <dgm:cxn modelId="{A329C7D3-F00B-42A2-BCD8-FC7DCDD122EC}" type="presParOf" srcId="{77A2BF17-65E0-48A7-8422-3901F9C616A2}" destId="{65EE989F-ABA3-4357-A328-B9D72CB9426B}" srcOrd="3" destOrd="0" presId="urn:microsoft.com/office/officeart/2005/8/layout/default#7"/>
    <dgm:cxn modelId="{D4ADAED6-8BDA-4032-BC44-907F3BC9611C}" type="presParOf" srcId="{77A2BF17-65E0-48A7-8422-3901F9C616A2}" destId="{335C3E16-92D3-4277-9A9F-281B4D304C1D}" srcOrd="4" destOrd="0" presId="urn:microsoft.com/office/officeart/2005/8/layout/default#7"/>
    <dgm:cxn modelId="{A8F5B372-AB75-456B-8D6C-EB30E1DB85C0}" type="presParOf" srcId="{77A2BF17-65E0-48A7-8422-3901F9C616A2}" destId="{48BD5619-4861-4541-9F38-093D129178E0}" srcOrd="5" destOrd="0" presId="urn:microsoft.com/office/officeart/2005/8/layout/default#7"/>
    <dgm:cxn modelId="{40FCE770-44FA-4D0D-B6EA-399A4A91506B}" type="presParOf" srcId="{77A2BF17-65E0-48A7-8422-3901F9C616A2}" destId="{4CF691BA-8195-45E4-807F-D2C3BEF13E1E}" srcOrd="6" destOrd="0" presId="urn:microsoft.com/office/officeart/2005/8/layout/default#7"/>
    <dgm:cxn modelId="{17E3072C-CD31-4F99-A068-C5F24BB92B0A}" type="presParOf" srcId="{77A2BF17-65E0-48A7-8422-3901F9C616A2}" destId="{1C878A02-3345-49C0-B3A0-BBDCC267BDCD}" srcOrd="7" destOrd="0" presId="urn:microsoft.com/office/officeart/2005/8/layout/default#7"/>
    <dgm:cxn modelId="{BDC993E8-6957-40FD-A659-5F2B6F20228A}" type="presParOf" srcId="{77A2BF17-65E0-48A7-8422-3901F9C616A2}" destId="{A4CD1F51-BCFB-413B-979D-4EE698D5F424}" srcOrd="8" destOrd="0" presId="urn:microsoft.com/office/officeart/2005/8/layout/default#7"/>
    <dgm:cxn modelId="{AABC2CDF-5D7D-4B6B-A701-BAEDEBFF4320}" type="presParOf" srcId="{77A2BF17-65E0-48A7-8422-3901F9C616A2}" destId="{F826E759-EE02-4677-97A0-52704831A79F}" srcOrd="9" destOrd="0" presId="urn:microsoft.com/office/officeart/2005/8/layout/default#7"/>
    <dgm:cxn modelId="{66B2DAD8-B98F-4BC3-91F8-BE2CE02E3C84}" type="presParOf" srcId="{77A2BF17-65E0-48A7-8422-3901F9C616A2}" destId="{9C8548B9-17FA-47FB-A65C-4FCCA146EAB9}" srcOrd="10" destOrd="0" presId="urn:microsoft.com/office/officeart/2005/8/layout/default#7"/>
    <dgm:cxn modelId="{14D542BE-18EA-45B2-8E85-F7868384E54F}" type="presParOf" srcId="{77A2BF17-65E0-48A7-8422-3901F9C616A2}" destId="{8656C66B-C9CC-4CEE-B4D2-37ED50C71824}" srcOrd="11" destOrd="0" presId="urn:microsoft.com/office/officeart/2005/8/layout/default#7"/>
    <dgm:cxn modelId="{2C96D23D-33E7-4EFB-99D3-BBB17B14104A}" type="presParOf" srcId="{77A2BF17-65E0-48A7-8422-3901F9C616A2}" destId="{B3B704FE-D945-4407-8C23-4415083A29D7}" srcOrd="12" destOrd="0" presId="urn:microsoft.com/office/officeart/2005/8/layout/default#7"/>
    <dgm:cxn modelId="{3AA2C8FD-14F2-4006-8FA6-4E097987D485}" type="presParOf" srcId="{77A2BF17-65E0-48A7-8422-3901F9C616A2}" destId="{B5366B9E-663F-4635-A984-23EBF8BBD3E0}" srcOrd="13" destOrd="0" presId="urn:microsoft.com/office/officeart/2005/8/layout/default#7"/>
    <dgm:cxn modelId="{16598C5D-0165-4B5F-8D93-24A7C961DF22}" type="presParOf" srcId="{77A2BF17-65E0-48A7-8422-3901F9C616A2}" destId="{380897AE-F5FB-4043-A497-D0868E9BD0DE}" srcOrd="14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FEFF4F4-D975-431F-9AF3-BA10722ADF0D}" type="doc">
      <dgm:prSet loTypeId="urn:microsoft.com/office/officeart/2005/8/layout/default#7" loCatId="list" qsTypeId="urn:microsoft.com/office/officeart/2005/8/quickstyle/simple1" qsCatId="simple" csTypeId="urn:microsoft.com/office/officeart/2005/8/colors/accent0_2" csCatId="mainScheme" phldr="1"/>
      <dgm:spPr/>
    </dgm:pt>
    <dgm:pt modelId="{86529F04-7106-4A26-BF88-80CEB7532A6D}">
      <dgm:prSet phldrT="[Tekst]" custT="1"/>
      <dgm:spPr>
        <a:xfrm>
          <a:off x="468272" y="3745"/>
          <a:ext cx="2171923" cy="1303153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sz="1700" b="1" u="none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wyraźna</a:t>
          </a:r>
          <a:r>
            <a:rPr lang="pl-PL" sz="1700" b="0" u="none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 zgoda</a:t>
          </a:r>
        </a:p>
      </dgm:t>
    </dgm:pt>
    <dgm:pt modelId="{BAED9E6D-FB10-4F58-975F-FDA3BFC524F8}" type="parTrans" cxnId="{3ECBAF09-FF4E-4A00-8C51-4A2922E8E579}">
      <dgm:prSet/>
      <dgm:spPr/>
      <dgm:t>
        <a:bodyPr/>
        <a:lstStyle/>
        <a:p>
          <a:endParaRPr lang="pl-PL"/>
        </a:p>
      </dgm:t>
    </dgm:pt>
    <dgm:pt modelId="{1EDACFB2-1FCE-449F-B6CF-5391D695A3C9}" type="sibTrans" cxnId="{3ECBAF09-FF4E-4A00-8C51-4A2922E8E579}">
      <dgm:prSet/>
      <dgm:spPr/>
      <dgm:t>
        <a:bodyPr/>
        <a:lstStyle/>
        <a:p>
          <a:endParaRPr lang="pl-PL"/>
        </a:p>
      </dgm:t>
    </dgm:pt>
    <dgm:pt modelId="{08EAD35C-29C1-435C-9BC4-357CDFC1C1DA}">
      <dgm:prSet phldrT="[Tekst]" custT="1"/>
      <dgm:spPr>
        <a:xfrm>
          <a:off x="2867618" y="1549203"/>
          <a:ext cx="2171923" cy="1303153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sz="1700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upublicznienie </a:t>
          </a:r>
        </a:p>
      </dgm:t>
    </dgm:pt>
    <dgm:pt modelId="{A68CCD86-132C-481F-AED2-5A161FACAD00}" type="parTrans" cxnId="{3185BF91-7370-437B-8327-F1BE5E5BD46F}">
      <dgm:prSet/>
      <dgm:spPr/>
      <dgm:t>
        <a:bodyPr/>
        <a:lstStyle/>
        <a:p>
          <a:endParaRPr lang="pl-PL"/>
        </a:p>
      </dgm:t>
    </dgm:pt>
    <dgm:pt modelId="{5B1A65E4-E39C-4D30-983E-61CA10A51B56}" type="sibTrans" cxnId="{3185BF91-7370-437B-8327-F1BE5E5BD46F}">
      <dgm:prSet/>
      <dgm:spPr/>
      <dgm:t>
        <a:bodyPr/>
        <a:lstStyle/>
        <a:p>
          <a:endParaRPr lang="pl-PL"/>
        </a:p>
      </dgm:t>
    </dgm:pt>
    <dgm:pt modelId="{FFA5D51C-47E1-4400-8CB3-5A70D76C1130}">
      <dgm:prSet phldrT="[Tekst]" custT="1"/>
      <dgm:spPr>
        <a:xfrm>
          <a:off x="2857388" y="3745"/>
          <a:ext cx="2171923" cy="1303153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sz="1600" b="0" u="none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obowiązki: prawo pracy, zabezpieczenie społeczne i ochrona socjalna</a:t>
          </a:r>
        </a:p>
      </dgm:t>
    </dgm:pt>
    <dgm:pt modelId="{DA121615-05BA-4DE7-8B7A-0ECB842546F0}" type="parTrans" cxnId="{A2F35FC5-9D81-442C-970F-6B83E71A3816}">
      <dgm:prSet/>
      <dgm:spPr/>
      <dgm:t>
        <a:bodyPr/>
        <a:lstStyle/>
        <a:p>
          <a:endParaRPr lang="pl-PL"/>
        </a:p>
      </dgm:t>
    </dgm:pt>
    <dgm:pt modelId="{7D67DE86-D177-4DA5-9741-5DDBEF361AE6}" type="sibTrans" cxnId="{A2F35FC5-9D81-442C-970F-6B83E71A3816}">
      <dgm:prSet/>
      <dgm:spPr/>
      <dgm:t>
        <a:bodyPr/>
        <a:lstStyle/>
        <a:p>
          <a:endParaRPr lang="pl-PL"/>
        </a:p>
      </dgm:t>
    </dgm:pt>
    <dgm:pt modelId="{EA42C1B2-8B6B-4D80-B459-875FE55F7E34}">
      <dgm:prSet custT="1"/>
      <dgm:spPr>
        <a:xfrm>
          <a:off x="5246503" y="3745"/>
          <a:ext cx="2171923" cy="1303153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sz="1700" b="0" u="none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ochrona żywotnych interesów</a:t>
          </a:r>
        </a:p>
      </dgm:t>
    </dgm:pt>
    <dgm:pt modelId="{8444574D-ADA4-4534-8E52-BD7FC9BF1B0E}" type="parTrans" cxnId="{A4343D76-D27E-4220-96CE-F1DEA94B5CA9}">
      <dgm:prSet/>
      <dgm:spPr/>
      <dgm:t>
        <a:bodyPr/>
        <a:lstStyle/>
        <a:p>
          <a:endParaRPr lang="pl-PL"/>
        </a:p>
      </dgm:t>
    </dgm:pt>
    <dgm:pt modelId="{F4F69F83-82A6-48C9-A65D-1A7857E042E2}" type="sibTrans" cxnId="{A4343D76-D27E-4220-96CE-F1DEA94B5CA9}">
      <dgm:prSet/>
      <dgm:spPr/>
      <dgm:t>
        <a:bodyPr/>
        <a:lstStyle/>
        <a:p>
          <a:endParaRPr lang="pl-PL"/>
        </a:p>
      </dgm:t>
    </dgm:pt>
    <dgm:pt modelId="{06A27283-F0AE-40CD-BF2B-ADD4FDC44A39}">
      <dgm:prSet custT="1"/>
      <dgm:spPr>
        <a:xfrm>
          <a:off x="447248" y="1549203"/>
          <a:ext cx="2171923" cy="1303153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sz="1600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działalność fundacji, stowarzyszenia                   lub innego niezarobkowego podmiotu</a:t>
          </a:r>
        </a:p>
      </dgm:t>
    </dgm:pt>
    <dgm:pt modelId="{AD9DFD17-34C7-42F7-BFC2-454CBEE4058F}" type="parTrans" cxnId="{D5AA7B1B-3E16-4717-8C68-C6D4B2949560}">
      <dgm:prSet/>
      <dgm:spPr/>
      <dgm:t>
        <a:bodyPr/>
        <a:lstStyle/>
        <a:p>
          <a:endParaRPr lang="pl-PL"/>
        </a:p>
      </dgm:t>
    </dgm:pt>
    <dgm:pt modelId="{385688F7-523B-4391-A415-83F4D9BE4B5C}" type="sibTrans" cxnId="{D5AA7B1B-3E16-4717-8C68-C6D4B2949560}">
      <dgm:prSet/>
      <dgm:spPr/>
      <dgm:t>
        <a:bodyPr/>
        <a:lstStyle/>
        <a:p>
          <a:endParaRPr lang="pl-PL"/>
        </a:p>
      </dgm:t>
    </dgm:pt>
    <dgm:pt modelId="{CBE75F87-523E-4933-AA43-13AF38457240}">
      <dgm:prSet custT="1"/>
      <dgm:spPr>
        <a:xfrm>
          <a:off x="2598690" y="3028322"/>
          <a:ext cx="2709778" cy="1303153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sz="1600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ustalenie, dochodzenie, obrona roszczeń                       lub  sprawowanie wymiaru sprawiedliwości przez sądy</a:t>
          </a:r>
        </a:p>
      </dgm:t>
    </dgm:pt>
    <dgm:pt modelId="{27FD0898-291E-4175-ABF8-A636E0F9D9BA}" type="parTrans" cxnId="{45E0E507-5605-4959-A3A2-0554F3583BBB}">
      <dgm:prSet/>
      <dgm:spPr/>
      <dgm:t>
        <a:bodyPr/>
        <a:lstStyle/>
        <a:p>
          <a:endParaRPr lang="pl-PL"/>
        </a:p>
      </dgm:t>
    </dgm:pt>
    <dgm:pt modelId="{074B97CC-1D5B-4D83-8A02-27382031FCD8}" type="sibTrans" cxnId="{45E0E507-5605-4959-A3A2-0554F3583BBB}">
      <dgm:prSet/>
      <dgm:spPr/>
      <dgm:t>
        <a:bodyPr/>
        <a:lstStyle/>
        <a:p>
          <a:endParaRPr lang="pl-PL"/>
        </a:p>
      </dgm:t>
    </dgm:pt>
    <dgm:pt modelId="{786E95FB-5329-40F2-97C8-DB9482ADCD5A}">
      <dgm:prSet custT="1"/>
      <dgm:spPr>
        <a:xfrm>
          <a:off x="5288009" y="1549199"/>
          <a:ext cx="2171923" cy="1303153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l-PL" sz="1700" b="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ważny interes publiczny</a:t>
          </a:r>
        </a:p>
      </dgm:t>
    </dgm:pt>
    <dgm:pt modelId="{C04EFB76-3BC1-4B6A-BB96-6F0CD35B8B9F}" type="parTrans" cxnId="{265C55A8-7946-420F-A1EA-9691DA9B5BCF}">
      <dgm:prSet/>
      <dgm:spPr/>
      <dgm:t>
        <a:bodyPr/>
        <a:lstStyle/>
        <a:p>
          <a:endParaRPr lang="pl-PL"/>
        </a:p>
      </dgm:t>
    </dgm:pt>
    <dgm:pt modelId="{57FDF4A8-5D35-4493-92FF-468AAA15CA26}" type="sibTrans" cxnId="{265C55A8-7946-420F-A1EA-9691DA9B5BCF}">
      <dgm:prSet/>
      <dgm:spPr/>
      <dgm:t>
        <a:bodyPr/>
        <a:lstStyle/>
        <a:p>
          <a:endParaRPr lang="pl-PL"/>
        </a:p>
      </dgm:t>
    </dgm:pt>
    <dgm:pt modelId="{77A2BF17-65E0-48A7-8422-3901F9C616A2}" type="pres">
      <dgm:prSet presAssocID="{DFEFF4F4-D975-431F-9AF3-BA10722ADF0D}" presName="diagram" presStyleCnt="0">
        <dgm:presLayoutVars>
          <dgm:dir/>
          <dgm:resizeHandles val="exact"/>
        </dgm:presLayoutVars>
      </dgm:prSet>
      <dgm:spPr/>
    </dgm:pt>
    <dgm:pt modelId="{3E123971-CA1D-4A83-89F7-B83610B74402}" type="pres">
      <dgm:prSet presAssocID="{86529F04-7106-4A26-BF88-80CEB7532A6D}" presName="node" presStyleLbl="node1" presStyleIdx="0" presStyleCnt="7">
        <dgm:presLayoutVars>
          <dgm:bulletEnabled val="1"/>
        </dgm:presLayoutVars>
      </dgm:prSet>
      <dgm:spPr/>
    </dgm:pt>
    <dgm:pt modelId="{4C276A3D-0C1D-4484-8851-A804B1745DEB}" type="pres">
      <dgm:prSet presAssocID="{1EDACFB2-1FCE-449F-B6CF-5391D695A3C9}" presName="sibTrans" presStyleCnt="0"/>
      <dgm:spPr/>
    </dgm:pt>
    <dgm:pt modelId="{C6BA1E79-25E6-478F-93DC-81CB1C6E131A}" type="pres">
      <dgm:prSet presAssocID="{FFA5D51C-47E1-4400-8CB3-5A70D76C1130}" presName="node" presStyleLbl="node1" presStyleIdx="1" presStyleCnt="7">
        <dgm:presLayoutVars>
          <dgm:bulletEnabled val="1"/>
        </dgm:presLayoutVars>
      </dgm:prSet>
      <dgm:spPr/>
    </dgm:pt>
    <dgm:pt modelId="{65EE989F-ABA3-4357-A328-B9D72CB9426B}" type="pres">
      <dgm:prSet presAssocID="{7D67DE86-D177-4DA5-9741-5DDBEF361AE6}" presName="sibTrans" presStyleCnt="0"/>
      <dgm:spPr/>
    </dgm:pt>
    <dgm:pt modelId="{0B7AD8A0-7710-4381-AA46-6CDF1CF4A3CB}" type="pres">
      <dgm:prSet presAssocID="{EA42C1B2-8B6B-4D80-B459-875FE55F7E34}" presName="node" presStyleLbl="node1" presStyleIdx="2" presStyleCnt="7">
        <dgm:presLayoutVars>
          <dgm:bulletEnabled val="1"/>
        </dgm:presLayoutVars>
      </dgm:prSet>
      <dgm:spPr/>
    </dgm:pt>
    <dgm:pt modelId="{B1CD0841-7072-469C-A1D5-62ACA3DF6E10}" type="pres">
      <dgm:prSet presAssocID="{F4F69F83-82A6-48C9-A65D-1A7857E042E2}" presName="sibTrans" presStyleCnt="0"/>
      <dgm:spPr/>
    </dgm:pt>
    <dgm:pt modelId="{1FA07466-6672-4A4B-8983-BF9FF546D1E4}" type="pres">
      <dgm:prSet presAssocID="{06A27283-F0AE-40CD-BF2B-ADD4FDC44A39}" presName="node" presStyleLbl="node1" presStyleIdx="3" presStyleCnt="7" custLinFactNeighborX="11414" custLinFactNeighborY="1927">
        <dgm:presLayoutVars>
          <dgm:bulletEnabled val="1"/>
        </dgm:presLayoutVars>
      </dgm:prSet>
      <dgm:spPr/>
    </dgm:pt>
    <dgm:pt modelId="{55EA3C07-6720-4745-B956-87DB2D7105F5}" type="pres">
      <dgm:prSet presAssocID="{385688F7-523B-4391-A415-83F4D9BE4B5C}" presName="sibTrans" presStyleCnt="0"/>
      <dgm:spPr/>
    </dgm:pt>
    <dgm:pt modelId="{A4CD1F51-BCFB-413B-979D-4EE698D5F424}" type="pres">
      <dgm:prSet presAssocID="{08EAD35C-29C1-435C-9BC4-357CDFC1C1DA}" presName="node" presStyleLbl="node1" presStyleIdx="4" presStyleCnt="7" custLinFactNeighborX="12853" custLinFactNeighborY="1927">
        <dgm:presLayoutVars>
          <dgm:bulletEnabled val="1"/>
        </dgm:presLayoutVars>
      </dgm:prSet>
      <dgm:spPr/>
    </dgm:pt>
    <dgm:pt modelId="{F826E759-EE02-4677-97A0-52704831A79F}" type="pres">
      <dgm:prSet presAssocID="{5B1A65E4-E39C-4D30-983E-61CA10A51B56}" presName="sibTrans" presStyleCnt="0"/>
      <dgm:spPr/>
    </dgm:pt>
    <dgm:pt modelId="{BECCC577-2B3F-4669-9833-BB463E033E43}" type="pres">
      <dgm:prSet presAssocID="{CBE75F87-523E-4933-AA43-13AF38457240}" presName="node" presStyleLbl="node1" presStyleIdx="5" presStyleCnt="7" custScaleX="124764" custLinFactX="-9529" custLinFactY="15430" custLinFactNeighborX="-100000" custLinFactNeighborY="100000">
        <dgm:presLayoutVars>
          <dgm:bulletEnabled val="1"/>
        </dgm:presLayoutVars>
      </dgm:prSet>
      <dgm:spPr/>
    </dgm:pt>
    <dgm:pt modelId="{88F1699C-81C8-4A4E-A01A-0F4824CF0AD4}" type="pres">
      <dgm:prSet presAssocID="{074B97CC-1D5B-4D83-8A02-27382031FCD8}" presName="sibTrans" presStyleCnt="0"/>
      <dgm:spPr/>
    </dgm:pt>
    <dgm:pt modelId="{08DA730B-FD2A-4AE1-9619-A7AF2907011F}" type="pres">
      <dgm:prSet presAssocID="{786E95FB-5329-40F2-97C8-DB9482ADCD5A}" presName="node" presStyleLbl="node1" presStyleIdx="6" presStyleCnt="7" custLinFactX="11911" custLinFactY="-14740" custLinFactNeighborX="100000" custLinFactNeighborY="-100000">
        <dgm:presLayoutVars>
          <dgm:bulletEnabled val="1"/>
        </dgm:presLayoutVars>
      </dgm:prSet>
      <dgm:spPr/>
    </dgm:pt>
  </dgm:ptLst>
  <dgm:cxnLst>
    <dgm:cxn modelId="{45E0E507-5605-4959-A3A2-0554F3583BBB}" srcId="{DFEFF4F4-D975-431F-9AF3-BA10722ADF0D}" destId="{CBE75F87-523E-4933-AA43-13AF38457240}" srcOrd="5" destOrd="0" parTransId="{27FD0898-291E-4175-ABF8-A636E0F9D9BA}" sibTransId="{074B97CC-1D5B-4D83-8A02-27382031FCD8}"/>
    <dgm:cxn modelId="{3ECBAF09-FF4E-4A00-8C51-4A2922E8E579}" srcId="{DFEFF4F4-D975-431F-9AF3-BA10722ADF0D}" destId="{86529F04-7106-4A26-BF88-80CEB7532A6D}" srcOrd="0" destOrd="0" parTransId="{BAED9E6D-FB10-4F58-975F-FDA3BFC524F8}" sibTransId="{1EDACFB2-1FCE-449F-B6CF-5391D695A3C9}"/>
    <dgm:cxn modelId="{EC4AB00B-1D06-4AC8-B905-EE8B6DA6AF57}" type="presOf" srcId="{86529F04-7106-4A26-BF88-80CEB7532A6D}" destId="{3E123971-CA1D-4A83-89F7-B83610B74402}" srcOrd="0" destOrd="0" presId="urn:microsoft.com/office/officeart/2005/8/layout/default#7"/>
    <dgm:cxn modelId="{D5AA7B1B-3E16-4717-8C68-C6D4B2949560}" srcId="{DFEFF4F4-D975-431F-9AF3-BA10722ADF0D}" destId="{06A27283-F0AE-40CD-BF2B-ADD4FDC44A39}" srcOrd="3" destOrd="0" parTransId="{AD9DFD17-34C7-42F7-BFC2-454CBEE4058F}" sibTransId="{385688F7-523B-4391-A415-83F4D9BE4B5C}"/>
    <dgm:cxn modelId="{15B2203E-DBCC-4492-8136-BB7A21787240}" type="presOf" srcId="{FFA5D51C-47E1-4400-8CB3-5A70D76C1130}" destId="{C6BA1E79-25E6-478F-93DC-81CB1C6E131A}" srcOrd="0" destOrd="0" presId="urn:microsoft.com/office/officeart/2005/8/layout/default#7"/>
    <dgm:cxn modelId="{D12B415C-5088-4905-9D49-87B7FF2A84DC}" type="presOf" srcId="{06A27283-F0AE-40CD-BF2B-ADD4FDC44A39}" destId="{1FA07466-6672-4A4B-8983-BF9FF546D1E4}" srcOrd="0" destOrd="0" presId="urn:microsoft.com/office/officeart/2005/8/layout/default#7"/>
    <dgm:cxn modelId="{A4343D76-D27E-4220-96CE-F1DEA94B5CA9}" srcId="{DFEFF4F4-D975-431F-9AF3-BA10722ADF0D}" destId="{EA42C1B2-8B6B-4D80-B459-875FE55F7E34}" srcOrd="2" destOrd="0" parTransId="{8444574D-ADA4-4534-8E52-BD7FC9BF1B0E}" sibTransId="{F4F69F83-82A6-48C9-A65D-1A7857E042E2}"/>
    <dgm:cxn modelId="{3185BF91-7370-437B-8327-F1BE5E5BD46F}" srcId="{DFEFF4F4-D975-431F-9AF3-BA10722ADF0D}" destId="{08EAD35C-29C1-435C-9BC4-357CDFC1C1DA}" srcOrd="4" destOrd="0" parTransId="{A68CCD86-132C-481F-AED2-5A161FACAD00}" sibTransId="{5B1A65E4-E39C-4D30-983E-61CA10A51B56}"/>
    <dgm:cxn modelId="{8A82F399-8672-41B3-8865-24A12DE25502}" type="presOf" srcId="{786E95FB-5329-40F2-97C8-DB9482ADCD5A}" destId="{08DA730B-FD2A-4AE1-9619-A7AF2907011F}" srcOrd="0" destOrd="0" presId="urn:microsoft.com/office/officeart/2005/8/layout/default#7"/>
    <dgm:cxn modelId="{AC6FC29A-84F2-4369-B2B5-DA108DD14A08}" type="presOf" srcId="{DFEFF4F4-D975-431F-9AF3-BA10722ADF0D}" destId="{77A2BF17-65E0-48A7-8422-3901F9C616A2}" srcOrd="0" destOrd="0" presId="urn:microsoft.com/office/officeart/2005/8/layout/default#7"/>
    <dgm:cxn modelId="{EE8CCAA1-B67C-45A1-A955-8359611484EB}" type="presOf" srcId="{08EAD35C-29C1-435C-9BC4-357CDFC1C1DA}" destId="{A4CD1F51-BCFB-413B-979D-4EE698D5F424}" srcOrd="0" destOrd="0" presId="urn:microsoft.com/office/officeart/2005/8/layout/default#7"/>
    <dgm:cxn modelId="{265C55A8-7946-420F-A1EA-9691DA9B5BCF}" srcId="{DFEFF4F4-D975-431F-9AF3-BA10722ADF0D}" destId="{786E95FB-5329-40F2-97C8-DB9482ADCD5A}" srcOrd="6" destOrd="0" parTransId="{C04EFB76-3BC1-4B6A-BB96-6F0CD35B8B9F}" sibTransId="{57FDF4A8-5D35-4493-92FF-468AAA15CA26}"/>
    <dgm:cxn modelId="{FDD0A5AC-9574-4DAB-9794-8BB9B752D3AA}" type="presOf" srcId="{CBE75F87-523E-4933-AA43-13AF38457240}" destId="{BECCC577-2B3F-4669-9833-BB463E033E43}" srcOrd="0" destOrd="0" presId="urn:microsoft.com/office/officeart/2005/8/layout/default#7"/>
    <dgm:cxn modelId="{A2F35FC5-9D81-442C-970F-6B83E71A3816}" srcId="{DFEFF4F4-D975-431F-9AF3-BA10722ADF0D}" destId="{FFA5D51C-47E1-4400-8CB3-5A70D76C1130}" srcOrd="1" destOrd="0" parTransId="{DA121615-05BA-4DE7-8B7A-0ECB842546F0}" sibTransId="{7D67DE86-D177-4DA5-9741-5DDBEF361AE6}"/>
    <dgm:cxn modelId="{F9C8CDD0-1771-4514-BE67-BB5583DDE71B}" type="presOf" srcId="{EA42C1B2-8B6B-4D80-B459-875FE55F7E34}" destId="{0B7AD8A0-7710-4381-AA46-6CDF1CF4A3CB}" srcOrd="0" destOrd="0" presId="urn:microsoft.com/office/officeart/2005/8/layout/default#7"/>
    <dgm:cxn modelId="{286B4809-79B4-49EF-A915-7FA97D557FAD}" type="presParOf" srcId="{77A2BF17-65E0-48A7-8422-3901F9C616A2}" destId="{3E123971-CA1D-4A83-89F7-B83610B74402}" srcOrd="0" destOrd="0" presId="urn:microsoft.com/office/officeart/2005/8/layout/default#7"/>
    <dgm:cxn modelId="{BA33CF2D-3789-47AB-A29C-CED324C6FDEF}" type="presParOf" srcId="{77A2BF17-65E0-48A7-8422-3901F9C616A2}" destId="{4C276A3D-0C1D-4484-8851-A804B1745DEB}" srcOrd="1" destOrd="0" presId="urn:microsoft.com/office/officeart/2005/8/layout/default#7"/>
    <dgm:cxn modelId="{15586F8D-881A-4AD3-9881-39A94487914C}" type="presParOf" srcId="{77A2BF17-65E0-48A7-8422-3901F9C616A2}" destId="{C6BA1E79-25E6-478F-93DC-81CB1C6E131A}" srcOrd="2" destOrd="0" presId="urn:microsoft.com/office/officeart/2005/8/layout/default#7"/>
    <dgm:cxn modelId="{F476FC85-A4E6-4767-8A39-091B23A25FC2}" type="presParOf" srcId="{77A2BF17-65E0-48A7-8422-3901F9C616A2}" destId="{65EE989F-ABA3-4357-A328-B9D72CB9426B}" srcOrd="3" destOrd="0" presId="urn:microsoft.com/office/officeart/2005/8/layout/default#7"/>
    <dgm:cxn modelId="{D71C40D3-6DD3-4A9E-9E23-BC131D3C72F5}" type="presParOf" srcId="{77A2BF17-65E0-48A7-8422-3901F9C616A2}" destId="{0B7AD8A0-7710-4381-AA46-6CDF1CF4A3CB}" srcOrd="4" destOrd="0" presId="urn:microsoft.com/office/officeart/2005/8/layout/default#7"/>
    <dgm:cxn modelId="{35C0D520-63F5-44F0-B99D-284316B50F4A}" type="presParOf" srcId="{77A2BF17-65E0-48A7-8422-3901F9C616A2}" destId="{B1CD0841-7072-469C-A1D5-62ACA3DF6E10}" srcOrd="5" destOrd="0" presId="urn:microsoft.com/office/officeart/2005/8/layout/default#7"/>
    <dgm:cxn modelId="{7502D9A7-C759-4961-A2F5-4A560E0F4EBE}" type="presParOf" srcId="{77A2BF17-65E0-48A7-8422-3901F9C616A2}" destId="{1FA07466-6672-4A4B-8983-BF9FF546D1E4}" srcOrd="6" destOrd="0" presId="urn:microsoft.com/office/officeart/2005/8/layout/default#7"/>
    <dgm:cxn modelId="{03845434-78F9-43E9-9465-05A3909C6E27}" type="presParOf" srcId="{77A2BF17-65E0-48A7-8422-3901F9C616A2}" destId="{55EA3C07-6720-4745-B956-87DB2D7105F5}" srcOrd="7" destOrd="0" presId="urn:microsoft.com/office/officeart/2005/8/layout/default#7"/>
    <dgm:cxn modelId="{3DA26E8B-F5FE-4B94-8D41-C7FEDD2CB810}" type="presParOf" srcId="{77A2BF17-65E0-48A7-8422-3901F9C616A2}" destId="{A4CD1F51-BCFB-413B-979D-4EE698D5F424}" srcOrd="8" destOrd="0" presId="urn:microsoft.com/office/officeart/2005/8/layout/default#7"/>
    <dgm:cxn modelId="{1C527C8F-CB27-44DF-ACCE-1E6D5EEF271C}" type="presParOf" srcId="{77A2BF17-65E0-48A7-8422-3901F9C616A2}" destId="{F826E759-EE02-4677-97A0-52704831A79F}" srcOrd="9" destOrd="0" presId="urn:microsoft.com/office/officeart/2005/8/layout/default#7"/>
    <dgm:cxn modelId="{076CA61F-A326-45C0-A2FC-D30432EA8120}" type="presParOf" srcId="{77A2BF17-65E0-48A7-8422-3901F9C616A2}" destId="{BECCC577-2B3F-4669-9833-BB463E033E43}" srcOrd="10" destOrd="0" presId="urn:microsoft.com/office/officeart/2005/8/layout/default#7"/>
    <dgm:cxn modelId="{992ABAA0-5F91-4105-965E-799701D4AD64}" type="presParOf" srcId="{77A2BF17-65E0-48A7-8422-3901F9C616A2}" destId="{88F1699C-81C8-4A4E-A01A-0F4824CF0AD4}" srcOrd="11" destOrd="0" presId="urn:microsoft.com/office/officeart/2005/8/layout/default#7"/>
    <dgm:cxn modelId="{53D7C51F-AD26-4D48-BF93-1425A58C2EFC}" type="presParOf" srcId="{77A2BF17-65E0-48A7-8422-3901F9C616A2}" destId="{08DA730B-FD2A-4AE1-9619-A7AF2907011F}" srcOrd="12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060DFF5-3795-4115-B026-2B0B91B18F4A}" type="doc">
      <dgm:prSet loTypeId="urn:microsoft.com/office/officeart/2005/8/layout/default#8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0E7425C-E26E-4B4C-9FCA-E7251CA1B9C7}">
      <dgm:prSet phldrT="[Tekst]"/>
      <dgm:spPr/>
      <dgm:t>
        <a:bodyPr/>
        <a:lstStyle/>
        <a:p>
          <a:r>
            <a:rPr lang="pl-PL" dirty="0"/>
            <a:t>Definicje</a:t>
          </a:r>
        </a:p>
      </dgm:t>
    </dgm:pt>
    <dgm:pt modelId="{93373B22-9C63-4D6B-A8FB-B37EB0ADEE0E}" type="parTrans" cxnId="{6C363800-7AD8-47F1-B010-7D30157FF145}">
      <dgm:prSet/>
      <dgm:spPr/>
      <dgm:t>
        <a:bodyPr/>
        <a:lstStyle/>
        <a:p>
          <a:endParaRPr lang="pl-PL"/>
        </a:p>
      </dgm:t>
    </dgm:pt>
    <dgm:pt modelId="{6C257EB8-F63F-4E1C-BB11-222A364368F7}" type="sibTrans" cxnId="{6C363800-7AD8-47F1-B010-7D30157FF145}">
      <dgm:prSet/>
      <dgm:spPr/>
      <dgm:t>
        <a:bodyPr/>
        <a:lstStyle/>
        <a:p>
          <a:endParaRPr lang="pl-PL"/>
        </a:p>
      </dgm:t>
    </dgm:pt>
    <dgm:pt modelId="{0AF96199-4A18-4554-8DB5-50F0489621F0}">
      <dgm:prSet phldrT="[Tekst]"/>
      <dgm:spPr/>
      <dgm:t>
        <a:bodyPr/>
        <a:lstStyle/>
        <a:p>
          <a:r>
            <a:rPr lang="pl-PL" dirty="0"/>
            <a:t>Zasady bezpiecznego przetwarzania</a:t>
          </a:r>
        </a:p>
      </dgm:t>
    </dgm:pt>
    <dgm:pt modelId="{A7135E5F-8B4D-4ED6-B222-05F6510A7DB9}" type="parTrans" cxnId="{9107D450-C53F-404F-A44B-78C6CD1CF90E}">
      <dgm:prSet/>
      <dgm:spPr/>
      <dgm:t>
        <a:bodyPr/>
        <a:lstStyle/>
        <a:p>
          <a:endParaRPr lang="pl-PL"/>
        </a:p>
      </dgm:t>
    </dgm:pt>
    <dgm:pt modelId="{945379B4-3ED2-4723-82EB-7FFD58DACCE6}" type="sibTrans" cxnId="{9107D450-C53F-404F-A44B-78C6CD1CF90E}">
      <dgm:prSet/>
      <dgm:spPr/>
      <dgm:t>
        <a:bodyPr/>
        <a:lstStyle/>
        <a:p>
          <a:endParaRPr lang="pl-PL"/>
        </a:p>
      </dgm:t>
    </dgm:pt>
    <dgm:pt modelId="{9852CE0D-C6FC-4901-AE9A-AE45763AED6A}">
      <dgm:prSet phldrT="[Tekst]"/>
      <dgm:spPr/>
      <dgm:t>
        <a:bodyPr/>
        <a:lstStyle/>
        <a:p>
          <a:r>
            <a:rPr lang="pl-PL" dirty="0"/>
            <a:t>Odpowiedzialność</a:t>
          </a:r>
        </a:p>
      </dgm:t>
    </dgm:pt>
    <dgm:pt modelId="{A05043C9-2E2F-4769-AC66-CB50F2ADBCA7}" type="parTrans" cxnId="{271ED658-538E-4043-AAC9-B6D5878B9240}">
      <dgm:prSet/>
      <dgm:spPr/>
      <dgm:t>
        <a:bodyPr/>
        <a:lstStyle/>
        <a:p>
          <a:endParaRPr lang="pl-PL"/>
        </a:p>
      </dgm:t>
    </dgm:pt>
    <dgm:pt modelId="{FE6725F1-44C1-4AAA-A5C7-390517DE2DFC}" type="sibTrans" cxnId="{271ED658-538E-4043-AAC9-B6D5878B9240}">
      <dgm:prSet/>
      <dgm:spPr/>
      <dgm:t>
        <a:bodyPr/>
        <a:lstStyle/>
        <a:p>
          <a:endParaRPr lang="pl-PL"/>
        </a:p>
      </dgm:t>
    </dgm:pt>
    <dgm:pt modelId="{A7004356-4999-4ACB-81B0-8C520056D197}">
      <dgm:prSet phldrT="[Tekst]"/>
      <dgm:spPr/>
      <dgm:t>
        <a:bodyPr/>
        <a:lstStyle/>
        <a:p>
          <a:r>
            <a:rPr lang="pl-PL" dirty="0"/>
            <a:t>Struktura organizacyjna SODO</a:t>
          </a:r>
        </a:p>
      </dgm:t>
    </dgm:pt>
    <dgm:pt modelId="{30DDF422-1FC4-4139-8C28-451C9AA80B61}" type="parTrans" cxnId="{E9EC7BB8-DDE7-480D-A053-2C3D80DF0FE3}">
      <dgm:prSet/>
      <dgm:spPr/>
      <dgm:t>
        <a:bodyPr/>
        <a:lstStyle/>
        <a:p>
          <a:endParaRPr lang="pl-PL"/>
        </a:p>
      </dgm:t>
    </dgm:pt>
    <dgm:pt modelId="{D0F2025B-5AD8-4EB8-8566-EFC4176AEE49}" type="sibTrans" cxnId="{E9EC7BB8-DDE7-480D-A053-2C3D80DF0FE3}">
      <dgm:prSet/>
      <dgm:spPr/>
      <dgm:t>
        <a:bodyPr/>
        <a:lstStyle/>
        <a:p>
          <a:endParaRPr lang="pl-PL"/>
        </a:p>
      </dgm:t>
    </dgm:pt>
    <dgm:pt modelId="{2787AEC6-5EF4-4560-905F-A4E3053000E5}">
      <dgm:prSet phldrT="[Tekst]"/>
      <dgm:spPr/>
      <dgm:t>
        <a:bodyPr/>
        <a:lstStyle/>
        <a:p>
          <a:r>
            <a:rPr lang="pl-PL" dirty="0"/>
            <a:t>Reagowanie na incydenty</a:t>
          </a:r>
        </a:p>
      </dgm:t>
    </dgm:pt>
    <dgm:pt modelId="{BA744555-5264-4421-8FA1-F8437B58D000}" type="parTrans" cxnId="{0D97AE43-7156-46A9-9570-082498544686}">
      <dgm:prSet/>
      <dgm:spPr/>
      <dgm:t>
        <a:bodyPr/>
        <a:lstStyle/>
        <a:p>
          <a:endParaRPr lang="pl-PL"/>
        </a:p>
      </dgm:t>
    </dgm:pt>
    <dgm:pt modelId="{A42F4F21-A262-4D56-997D-A687556EC137}" type="sibTrans" cxnId="{0D97AE43-7156-46A9-9570-082498544686}">
      <dgm:prSet/>
      <dgm:spPr/>
      <dgm:t>
        <a:bodyPr/>
        <a:lstStyle/>
        <a:p>
          <a:endParaRPr lang="pl-PL"/>
        </a:p>
      </dgm:t>
    </dgm:pt>
    <dgm:pt modelId="{CAE85F1A-FF14-4D50-85CC-EA59234ACE96}" type="pres">
      <dgm:prSet presAssocID="{D060DFF5-3795-4115-B026-2B0B91B18F4A}" presName="diagram" presStyleCnt="0">
        <dgm:presLayoutVars>
          <dgm:dir/>
          <dgm:resizeHandles val="exact"/>
        </dgm:presLayoutVars>
      </dgm:prSet>
      <dgm:spPr/>
    </dgm:pt>
    <dgm:pt modelId="{D69FB6FF-E766-4F01-BC18-2FDB12A0BD3F}" type="pres">
      <dgm:prSet presAssocID="{B0E7425C-E26E-4B4C-9FCA-E7251CA1B9C7}" presName="node" presStyleLbl="node1" presStyleIdx="0" presStyleCnt="5">
        <dgm:presLayoutVars>
          <dgm:bulletEnabled val="1"/>
        </dgm:presLayoutVars>
      </dgm:prSet>
      <dgm:spPr/>
    </dgm:pt>
    <dgm:pt modelId="{F084506D-05E9-4637-8AB6-FB5B2A7B54D5}" type="pres">
      <dgm:prSet presAssocID="{6C257EB8-F63F-4E1C-BB11-222A364368F7}" presName="sibTrans" presStyleCnt="0"/>
      <dgm:spPr/>
    </dgm:pt>
    <dgm:pt modelId="{72031BED-1071-4E82-B360-8F544FC2C1B4}" type="pres">
      <dgm:prSet presAssocID="{0AF96199-4A18-4554-8DB5-50F0489621F0}" presName="node" presStyleLbl="node1" presStyleIdx="1" presStyleCnt="5">
        <dgm:presLayoutVars>
          <dgm:bulletEnabled val="1"/>
        </dgm:presLayoutVars>
      </dgm:prSet>
      <dgm:spPr/>
    </dgm:pt>
    <dgm:pt modelId="{77E1CBDF-E6B0-4CAD-9C61-671F1B553FC3}" type="pres">
      <dgm:prSet presAssocID="{945379B4-3ED2-4723-82EB-7FFD58DACCE6}" presName="sibTrans" presStyleCnt="0"/>
      <dgm:spPr/>
    </dgm:pt>
    <dgm:pt modelId="{8A588C07-F1B8-4EB5-9535-4A0C44FA8430}" type="pres">
      <dgm:prSet presAssocID="{A7004356-4999-4ACB-81B0-8C520056D197}" presName="node" presStyleLbl="node1" presStyleIdx="2" presStyleCnt="5">
        <dgm:presLayoutVars>
          <dgm:bulletEnabled val="1"/>
        </dgm:presLayoutVars>
      </dgm:prSet>
      <dgm:spPr/>
    </dgm:pt>
    <dgm:pt modelId="{00EB186D-F33C-47E6-9F3E-CC0F2F7809B4}" type="pres">
      <dgm:prSet presAssocID="{D0F2025B-5AD8-4EB8-8566-EFC4176AEE49}" presName="sibTrans" presStyleCnt="0"/>
      <dgm:spPr/>
    </dgm:pt>
    <dgm:pt modelId="{FC9F64FA-F26A-43F4-8C45-93B6C11BBD58}" type="pres">
      <dgm:prSet presAssocID="{2787AEC6-5EF4-4560-905F-A4E3053000E5}" presName="node" presStyleLbl="node1" presStyleIdx="3" presStyleCnt="5">
        <dgm:presLayoutVars>
          <dgm:bulletEnabled val="1"/>
        </dgm:presLayoutVars>
      </dgm:prSet>
      <dgm:spPr/>
    </dgm:pt>
    <dgm:pt modelId="{D380E2E8-7EF1-4F68-9B78-5DD17A081E87}" type="pres">
      <dgm:prSet presAssocID="{A42F4F21-A262-4D56-997D-A687556EC137}" presName="sibTrans" presStyleCnt="0"/>
      <dgm:spPr/>
    </dgm:pt>
    <dgm:pt modelId="{DEFC7DAC-F2F1-4E48-B9F8-301000421108}" type="pres">
      <dgm:prSet presAssocID="{9852CE0D-C6FC-4901-AE9A-AE45763AED6A}" presName="node" presStyleLbl="node1" presStyleIdx="4" presStyleCnt="5">
        <dgm:presLayoutVars>
          <dgm:bulletEnabled val="1"/>
        </dgm:presLayoutVars>
      </dgm:prSet>
      <dgm:spPr/>
    </dgm:pt>
  </dgm:ptLst>
  <dgm:cxnLst>
    <dgm:cxn modelId="{6C363800-7AD8-47F1-B010-7D30157FF145}" srcId="{D060DFF5-3795-4115-B026-2B0B91B18F4A}" destId="{B0E7425C-E26E-4B4C-9FCA-E7251CA1B9C7}" srcOrd="0" destOrd="0" parTransId="{93373B22-9C63-4D6B-A8FB-B37EB0ADEE0E}" sibTransId="{6C257EB8-F63F-4E1C-BB11-222A364368F7}"/>
    <dgm:cxn modelId="{6BD97506-2C15-4DE0-9BB0-EC71A729787D}" type="presOf" srcId="{2787AEC6-5EF4-4560-905F-A4E3053000E5}" destId="{FC9F64FA-F26A-43F4-8C45-93B6C11BBD58}" srcOrd="0" destOrd="0" presId="urn:microsoft.com/office/officeart/2005/8/layout/default#8"/>
    <dgm:cxn modelId="{0D97AE43-7156-46A9-9570-082498544686}" srcId="{D060DFF5-3795-4115-B026-2B0B91B18F4A}" destId="{2787AEC6-5EF4-4560-905F-A4E3053000E5}" srcOrd="3" destOrd="0" parTransId="{BA744555-5264-4421-8FA1-F8437B58D000}" sibTransId="{A42F4F21-A262-4D56-997D-A687556EC137}"/>
    <dgm:cxn modelId="{9107D450-C53F-404F-A44B-78C6CD1CF90E}" srcId="{D060DFF5-3795-4115-B026-2B0B91B18F4A}" destId="{0AF96199-4A18-4554-8DB5-50F0489621F0}" srcOrd="1" destOrd="0" parTransId="{A7135E5F-8B4D-4ED6-B222-05F6510A7DB9}" sibTransId="{945379B4-3ED2-4723-82EB-7FFD58DACCE6}"/>
    <dgm:cxn modelId="{4D7D5E78-192B-4E93-B169-F8C29D5C7E6B}" type="presOf" srcId="{A7004356-4999-4ACB-81B0-8C520056D197}" destId="{8A588C07-F1B8-4EB5-9535-4A0C44FA8430}" srcOrd="0" destOrd="0" presId="urn:microsoft.com/office/officeart/2005/8/layout/default#8"/>
    <dgm:cxn modelId="{271ED658-538E-4043-AAC9-B6D5878B9240}" srcId="{D060DFF5-3795-4115-B026-2B0B91B18F4A}" destId="{9852CE0D-C6FC-4901-AE9A-AE45763AED6A}" srcOrd="4" destOrd="0" parTransId="{A05043C9-2E2F-4769-AC66-CB50F2ADBCA7}" sibTransId="{FE6725F1-44C1-4AAA-A5C7-390517DE2DFC}"/>
    <dgm:cxn modelId="{6E8C1C7A-1A91-4905-946D-BB6881A41045}" type="presOf" srcId="{9852CE0D-C6FC-4901-AE9A-AE45763AED6A}" destId="{DEFC7DAC-F2F1-4E48-B9F8-301000421108}" srcOrd="0" destOrd="0" presId="urn:microsoft.com/office/officeart/2005/8/layout/default#8"/>
    <dgm:cxn modelId="{08A2F2B2-D67F-4D66-8E5B-D307A1A55D44}" type="presOf" srcId="{0AF96199-4A18-4554-8DB5-50F0489621F0}" destId="{72031BED-1071-4E82-B360-8F544FC2C1B4}" srcOrd="0" destOrd="0" presId="urn:microsoft.com/office/officeart/2005/8/layout/default#8"/>
    <dgm:cxn modelId="{E9EC7BB8-DDE7-480D-A053-2C3D80DF0FE3}" srcId="{D060DFF5-3795-4115-B026-2B0B91B18F4A}" destId="{A7004356-4999-4ACB-81B0-8C520056D197}" srcOrd="2" destOrd="0" parTransId="{30DDF422-1FC4-4139-8C28-451C9AA80B61}" sibTransId="{D0F2025B-5AD8-4EB8-8566-EFC4176AEE49}"/>
    <dgm:cxn modelId="{0F5D4FD6-D814-47E1-A15B-BD9B971196A1}" type="presOf" srcId="{D060DFF5-3795-4115-B026-2B0B91B18F4A}" destId="{CAE85F1A-FF14-4D50-85CC-EA59234ACE96}" srcOrd="0" destOrd="0" presId="urn:microsoft.com/office/officeart/2005/8/layout/default#8"/>
    <dgm:cxn modelId="{45E1CCFB-72B6-42D9-8A49-34F308F76874}" type="presOf" srcId="{B0E7425C-E26E-4B4C-9FCA-E7251CA1B9C7}" destId="{D69FB6FF-E766-4F01-BC18-2FDB12A0BD3F}" srcOrd="0" destOrd="0" presId="urn:microsoft.com/office/officeart/2005/8/layout/default#8"/>
    <dgm:cxn modelId="{79FBC4C0-FFC0-4906-A923-3AEB442470B7}" type="presParOf" srcId="{CAE85F1A-FF14-4D50-85CC-EA59234ACE96}" destId="{D69FB6FF-E766-4F01-BC18-2FDB12A0BD3F}" srcOrd="0" destOrd="0" presId="urn:microsoft.com/office/officeart/2005/8/layout/default#8"/>
    <dgm:cxn modelId="{A23DEAE2-2978-4634-9BF0-FD05DB0B6BD6}" type="presParOf" srcId="{CAE85F1A-FF14-4D50-85CC-EA59234ACE96}" destId="{F084506D-05E9-4637-8AB6-FB5B2A7B54D5}" srcOrd="1" destOrd="0" presId="urn:microsoft.com/office/officeart/2005/8/layout/default#8"/>
    <dgm:cxn modelId="{C45C97C3-1D79-42C1-89A8-2FB0D23BD310}" type="presParOf" srcId="{CAE85F1A-FF14-4D50-85CC-EA59234ACE96}" destId="{72031BED-1071-4E82-B360-8F544FC2C1B4}" srcOrd="2" destOrd="0" presId="urn:microsoft.com/office/officeart/2005/8/layout/default#8"/>
    <dgm:cxn modelId="{7AA2790D-1FD6-4FEE-B5FB-5FE21282F4A6}" type="presParOf" srcId="{CAE85F1A-FF14-4D50-85CC-EA59234ACE96}" destId="{77E1CBDF-E6B0-4CAD-9C61-671F1B553FC3}" srcOrd="3" destOrd="0" presId="urn:microsoft.com/office/officeart/2005/8/layout/default#8"/>
    <dgm:cxn modelId="{1F1A3868-C8B6-43A2-AAB3-3E26C1E5267D}" type="presParOf" srcId="{CAE85F1A-FF14-4D50-85CC-EA59234ACE96}" destId="{8A588C07-F1B8-4EB5-9535-4A0C44FA8430}" srcOrd="4" destOrd="0" presId="urn:microsoft.com/office/officeart/2005/8/layout/default#8"/>
    <dgm:cxn modelId="{176D8849-1F2D-48C8-927D-2025F0EF2CDA}" type="presParOf" srcId="{CAE85F1A-FF14-4D50-85CC-EA59234ACE96}" destId="{00EB186D-F33C-47E6-9F3E-CC0F2F7809B4}" srcOrd="5" destOrd="0" presId="urn:microsoft.com/office/officeart/2005/8/layout/default#8"/>
    <dgm:cxn modelId="{F555E915-AC8C-4D26-A1BA-43E172EEBAAF}" type="presParOf" srcId="{CAE85F1A-FF14-4D50-85CC-EA59234ACE96}" destId="{FC9F64FA-F26A-43F4-8C45-93B6C11BBD58}" srcOrd="6" destOrd="0" presId="urn:microsoft.com/office/officeart/2005/8/layout/default#8"/>
    <dgm:cxn modelId="{46E66AAC-FC3A-4B14-AC8E-8A7D3BEA0DB9}" type="presParOf" srcId="{CAE85F1A-FF14-4D50-85CC-EA59234ACE96}" destId="{D380E2E8-7EF1-4F68-9B78-5DD17A081E87}" srcOrd="7" destOrd="0" presId="urn:microsoft.com/office/officeart/2005/8/layout/default#8"/>
    <dgm:cxn modelId="{0977DD94-0F62-4136-A6B3-F72DB6C1CA9A}" type="presParOf" srcId="{CAE85F1A-FF14-4D50-85CC-EA59234ACE96}" destId="{DEFC7DAC-F2F1-4E48-B9F8-301000421108}" srcOrd="8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B8F8EAE-C03A-4A0C-9083-8F903C1E56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6964210-E6AD-4FC3-8463-665C99A443C1}">
      <dgm:prSet phldrT="[Tekst]"/>
      <dgm:spPr/>
      <dgm:t>
        <a:bodyPr/>
        <a:lstStyle/>
        <a:p>
          <a:r>
            <a:rPr lang="pl-PL" dirty="0"/>
            <a:t>szkolenia </a:t>
          </a:r>
        </a:p>
      </dgm:t>
    </dgm:pt>
    <dgm:pt modelId="{6EE2E718-DA7E-4314-80CA-B4D66664FCFB}" type="parTrans" cxnId="{3730FBC1-F2F7-42EC-BC52-944837AA2DA1}">
      <dgm:prSet/>
      <dgm:spPr/>
      <dgm:t>
        <a:bodyPr/>
        <a:lstStyle/>
        <a:p>
          <a:endParaRPr lang="pl-PL"/>
        </a:p>
      </dgm:t>
    </dgm:pt>
    <dgm:pt modelId="{F93E55E3-1574-47F2-B74A-5ED7F510D724}" type="sibTrans" cxnId="{3730FBC1-F2F7-42EC-BC52-944837AA2DA1}">
      <dgm:prSet/>
      <dgm:spPr/>
      <dgm:t>
        <a:bodyPr/>
        <a:lstStyle/>
        <a:p>
          <a:endParaRPr lang="pl-PL"/>
        </a:p>
      </dgm:t>
    </dgm:pt>
    <dgm:pt modelId="{B1A4C0D1-21B6-4C97-8FEF-17B113C63ABF}">
      <dgm:prSet phldrT="[Tekst]"/>
      <dgm:spPr/>
      <dgm:t>
        <a:bodyPr/>
        <a:lstStyle/>
        <a:p>
          <a:r>
            <a:rPr lang="pl-PL" dirty="0"/>
            <a:t>świadomość roli IOD</a:t>
          </a:r>
        </a:p>
      </dgm:t>
    </dgm:pt>
    <dgm:pt modelId="{204DC4E3-C856-4FB0-B786-ABD1A243CB9C}" type="parTrans" cxnId="{CCA1AB9D-D9D4-4E9B-9E21-8560FEF921B0}">
      <dgm:prSet/>
      <dgm:spPr/>
      <dgm:t>
        <a:bodyPr/>
        <a:lstStyle/>
        <a:p>
          <a:endParaRPr lang="pl-PL"/>
        </a:p>
      </dgm:t>
    </dgm:pt>
    <dgm:pt modelId="{7947D3A3-6749-4AB3-9FD5-9C7CF23ADBB3}" type="sibTrans" cxnId="{CCA1AB9D-D9D4-4E9B-9E21-8560FEF921B0}">
      <dgm:prSet/>
      <dgm:spPr/>
      <dgm:t>
        <a:bodyPr/>
        <a:lstStyle/>
        <a:p>
          <a:endParaRPr lang="pl-PL"/>
        </a:p>
      </dgm:t>
    </dgm:pt>
    <dgm:pt modelId="{B62FAAD4-C7AC-4F2F-9C3A-9DC80CB08AE6}">
      <dgm:prSet phldrT="[Tekst]"/>
      <dgm:spPr/>
      <dgm:t>
        <a:bodyPr/>
        <a:lstStyle/>
        <a:p>
          <a:r>
            <a:rPr lang="pl-PL" dirty="0"/>
            <a:t>privacy by design, privacy by default</a:t>
          </a:r>
        </a:p>
      </dgm:t>
    </dgm:pt>
    <dgm:pt modelId="{749F22FC-BC2C-40C4-B920-FA2B61DDA079}" type="parTrans" cxnId="{D60137B4-BE00-4173-9AD5-E4DD2A6D2A6B}">
      <dgm:prSet/>
      <dgm:spPr/>
      <dgm:t>
        <a:bodyPr/>
        <a:lstStyle/>
        <a:p>
          <a:endParaRPr lang="pl-PL"/>
        </a:p>
      </dgm:t>
    </dgm:pt>
    <dgm:pt modelId="{1FE49629-AE19-4752-969F-2E24FC5B0E37}" type="sibTrans" cxnId="{D60137B4-BE00-4173-9AD5-E4DD2A6D2A6B}">
      <dgm:prSet/>
      <dgm:spPr/>
      <dgm:t>
        <a:bodyPr/>
        <a:lstStyle/>
        <a:p>
          <a:endParaRPr lang="pl-PL"/>
        </a:p>
      </dgm:t>
    </dgm:pt>
    <dgm:pt modelId="{D1EFA24F-4F55-449C-B46D-BA8C8CE70AF9}" type="pres">
      <dgm:prSet presAssocID="{9B8F8EAE-C03A-4A0C-9083-8F903C1E561A}" presName="linear" presStyleCnt="0">
        <dgm:presLayoutVars>
          <dgm:dir/>
          <dgm:animLvl val="lvl"/>
          <dgm:resizeHandles val="exact"/>
        </dgm:presLayoutVars>
      </dgm:prSet>
      <dgm:spPr/>
    </dgm:pt>
    <dgm:pt modelId="{4F95F53E-51EA-4D14-A9E5-81272D236816}" type="pres">
      <dgm:prSet presAssocID="{36964210-E6AD-4FC3-8463-665C99A443C1}" presName="parentLin" presStyleCnt="0"/>
      <dgm:spPr/>
    </dgm:pt>
    <dgm:pt modelId="{7664E4A6-5DA1-4A7C-8014-79904E2093E8}" type="pres">
      <dgm:prSet presAssocID="{36964210-E6AD-4FC3-8463-665C99A443C1}" presName="parentLeftMargin" presStyleLbl="node1" presStyleIdx="0" presStyleCnt="3"/>
      <dgm:spPr/>
    </dgm:pt>
    <dgm:pt modelId="{B0F7152E-8EA1-4260-BF14-E8979B962D5E}" type="pres">
      <dgm:prSet presAssocID="{36964210-E6AD-4FC3-8463-665C99A443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DF1656-02EB-497F-8182-50354739F536}" type="pres">
      <dgm:prSet presAssocID="{36964210-E6AD-4FC3-8463-665C99A443C1}" presName="negativeSpace" presStyleCnt="0"/>
      <dgm:spPr/>
    </dgm:pt>
    <dgm:pt modelId="{6E62024E-0746-467A-B9A5-B32CCF1BD1C7}" type="pres">
      <dgm:prSet presAssocID="{36964210-E6AD-4FC3-8463-665C99A443C1}" presName="childText" presStyleLbl="conFgAcc1" presStyleIdx="0" presStyleCnt="3">
        <dgm:presLayoutVars>
          <dgm:bulletEnabled val="1"/>
        </dgm:presLayoutVars>
      </dgm:prSet>
      <dgm:spPr/>
    </dgm:pt>
    <dgm:pt modelId="{FE82F62D-4F72-4250-A758-2B691C2E25D6}" type="pres">
      <dgm:prSet presAssocID="{F93E55E3-1574-47F2-B74A-5ED7F510D724}" presName="spaceBetweenRectangles" presStyleCnt="0"/>
      <dgm:spPr/>
    </dgm:pt>
    <dgm:pt modelId="{1E80EA62-4910-4648-AEC9-40EED03EEEC4}" type="pres">
      <dgm:prSet presAssocID="{B1A4C0D1-21B6-4C97-8FEF-17B113C63ABF}" presName="parentLin" presStyleCnt="0"/>
      <dgm:spPr/>
    </dgm:pt>
    <dgm:pt modelId="{FF274681-AE21-4ECD-B30B-F1940C23392E}" type="pres">
      <dgm:prSet presAssocID="{B1A4C0D1-21B6-4C97-8FEF-17B113C63ABF}" presName="parentLeftMargin" presStyleLbl="node1" presStyleIdx="0" presStyleCnt="3"/>
      <dgm:spPr/>
    </dgm:pt>
    <dgm:pt modelId="{4947AE2F-E137-4F28-BDE0-4F9D719C5310}" type="pres">
      <dgm:prSet presAssocID="{B1A4C0D1-21B6-4C97-8FEF-17B113C63A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7CE20-E46E-4F9D-8350-BB5E7774EBA0}" type="pres">
      <dgm:prSet presAssocID="{B1A4C0D1-21B6-4C97-8FEF-17B113C63ABF}" presName="negativeSpace" presStyleCnt="0"/>
      <dgm:spPr/>
    </dgm:pt>
    <dgm:pt modelId="{2F3D4479-4684-43F3-AA8E-083313186BC5}" type="pres">
      <dgm:prSet presAssocID="{B1A4C0D1-21B6-4C97-8FEF-17B113C63ABF}" presName="childText" presStyleLbl="conFgAcc1" presStyleIdx="1" presStyleCnt="3">
        <dgm:presLayoutVars>
          <dgm:bulletEnabled val="1"/>
        </dgm:presLayoutVars>
      </dgm:prSet>
      <dgm:spPr/>
    </dgm:pt>
    <dgm:pt modelId="{86095373-AC74-4CA4-8F00-8956FF0AB77A}" type="pres">
      <dgm:prSet presAssocID="{7947D3A3-6749-4AB3-9FD5-9C7CF23ADBB3}" presName="spaceBetweenRectangles" presStyleCnt="0"/>
      <dgm:spPr/>
    </dgm:pt>
    <dgm:pt modelId="{C63C0001-10FB-42CD-9459-1A36C39A652E}" type="pres">
      <dgm:prSet presAssocID="{B62FAAD4-C7AC-4F2F-9C3A-9DC80CB08AE6}" presName="parentLin" presStyleCnt="0"/>
      <dgm:spPr/>
    </dgm:pt>
    <dgm:pt modelId="{839ED736-9D56-4FAE-ADC0-D7F5F7539338}" type="pres">
      <dgm:prSet presAssocID="{B62FAAD4-C7AC-4F2F-9C3A-9DC80CB08AE6}" presName="parentLeftMargin" presStyleLbl="node1" presStyleIdx="1" presStyleCnt="3"/>
      <dgm:spPr/>
    </dgm:pt>
    <dgm:pt modelId="{3CCD4D4B-2168-4991-97A0-7596C6A06F49}" type="pres">
      <dgm:prSet presAssocID="{B62FAAD4-C7AC-4F2F-9C3A-9DC80CB08A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F3ADFE-3271-4E77-A50B-C5333C17897C}" type="pres">
      <dgm:prSet presAssocID="{B62FAAD4-C7AC-4F2F-9C3A-9DC80CB08AE6}" presName="negativeSpace" presStyleCnt="0"/>
      <dgm:spPr/>
    </dgm:pt>
    <dgm:pt modelId="{BEBD96F1-4E3D-45A8-8DD5-944AEE45C904}" type="pres">
      <dgm:prSet presAssocID="{B62FAAD4-C7AC-4F2F-9C3A-9DC80CB08AE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B25E728-00C5-414C-9C08-DDB5007CE221}" type="presOf" srcId="{9B8F8EAE-C03A-4A0C-9083-8F903C1E561A}" destId="{D1EFA24F-4F55-449C-B46D-BA8C8CE70AF9}" srcOrd="0" destOrd="0" presId="urn:microsoft.com/office/officeart/2005/8/layout/list1"/>
    <dgm:cxn modelId="{3B124D74-175A-4180-8A5F-98146179BEB6}" type="presOf" srcId="{36964210-E6AD-4FC3-8463-665C99A443C1}" destId="{B0F7152E-8EA1-4260-BF14-E8979B962D5E}" srcOrd="1" destOrd="0" presId="urn:microsoft.com/office/officeart/2005/8/layout/list1"/>
    <dgm:cxn modelId="{B72E6976-5931-4AB7-B2EB-A160EB350243}" type="presOf" srcId="{B1A4C0D1-21B6-4C97-8FEF-17B113C63ABF}" destId="{FF274681-AE21-4ECD-B30B-F1940C23392E}" srcOrd="0" destOrd="0" presId="urn:microsoft.com/office/officeart/2005/8/layout/list1"/>
    <dgm:cxn modelId="{CCA1AB9D-D9D4-4E9B-9E21-8560FEF921B0}" srcId="{9B8F8EAE-C03A-4A0C-9083-8F903C1E561A}" destId="{B1A4C0D1-21B6-4C97-8FEF-17B113C63ABF}" srcOrd="1" destOrd="0" parTransId="{204DC4E3-C856-4FB0-B786-ABD1A243CB9C}" sibTransId="{7947D3A3-6749-4AB3-9FD5-9C7CF23ADBB3}"/>
    <dgm:cxn modelId="{06EE1CAA-28B0-4141-B226-8CDD207DFF69}" type="presOf" srcId="{B1A4C0D1-21B6-4C97-8FEF-17B113C63ABF}" destId="{4947AE2F-E137-4F28-BDE0-4F9D719C5310}" srcOrd="1" destOrd="0" presId="urn:microsoft.com/office/officeart/2005/8/layout/list1"/>
    <dgm:cxn modelId="{D60137B4-BE00-4173-9AD5-E4DD2A6D2A6B}" srcId="{9B8F8EAE-C03A-4A0C-9083-8F903C1E561A}" destId="{B62FAAD4-C7AC-4F2F-9C3A-9DC80CB08AE6}" srcOrd="2" destOrd="0" parTransId="{749F22FC-BC2C-40C4-B920-FA2B61DDA079}" sibTransId="{1FE49629-AE19-4752-969F-2E24FC5B0E37}"/>
    <dgm:cxn modelId="{3730FBC1-F2F7-42EC-BC52-944837AA2DA1}" srcId="{9B8F8EAE-C03A-4A0C-9083-8F903C1E561A}" destId="{36964210-E6AD-4FC3-8463-665C99A443C1}" srcOrd="0" destOrd="0" parTransId="{6EE2E718-DA7E-4314-80CA-B4D66664FCFB}" sibTransId="{F93E55E3-1574-47F2-B74A-5ED7F510D724}"/>
    <dgm:cxn modelId="{C53A7BDE-6431-4CD1-A252-E4887882D357}" type="presOf" srcId="{B62FAAD4-C7AC-4F2F-9C3A-9DC80CB08AE6}" destId="{3CCD4D4B-2168-4991-97A0-7596C6A06F49}" srcOrd="1" destOrd="0" presId="urn:microsoft.com/office/officeart/2005/8/layout/list1"/>
    <dgm:cxn modelId="{AD0FDCDE-58FA-498C-B667-BD2F28558756}" type="presOf" srcId="{B62FAAD4-C7AC-4F2F-9C3A-9DC80CB08AE6}" destId="{839ED736-9D56-4FAE-ADC0-D7F5F7539338}" srcOrd="0" destOrd="0" presId="urn:microsoft.com/office/officeart/2005/8/layout/list1"/>
    <dgm:cxn modelId="{C1CD9DE5-F893-47A7-B18D-4EC0A2E605AD}" type="presOf" srcId="{36964210-E6AD-4FC3-8463-665C99A443C1}" destId="{7664E4A6-5DA1-4A7C-8014-79904E2093E8}" srcOrd="0" destOrd="0" presId="urn:microsoft.com/office/officeart/2005/8/layout/list1"/>
    <dgm:cxn modelId="{70709673-8E85-4F32-8F8E-ED061A5304D8}" type="presParOf" srcId="{D1EFA24F-4F55-449C-B46D-BA8C8CE70AF9}" destId="{4F95F53E-51EA-4D14-A9E5-81272D236816}" srcOrd="0" destOrd="0" presId="urn:microsoft.com/office/officeart/2005/8/layout/list1"/>
    <dgm:cxn modelId="{903BD634-3D7B-4E4A-825E-AE0D554B2E2C}" type="presParOf" srcId="{4F95F53E-51EA-4D14-A9E5-81272D236816}" destId="{7664E4A6-5DA1-4A7C-8014-79904E2093E8}" srcOrd="0" destOrd="0" presId="urn:microsoft.com/office/officeart/2005/8/layout/list1"/>
    <dgm:cxn modelId="{639E12A0-7845-407A-A995-7AF86473DB0F}" type="presParOf" srcId="{4F95F53E-51EA-4D14-A9E5-81272D236816}" destId="{B0F7152E-8EA1-4260-BF14-E8979B962D5E}" srcOrd="1" destOrd="0" presId="urn:microsoft.com/office/officeart/2005/8/layout/list1"/>
    <dgm:cxn modelId="{F4EB2F0E-B81F-4019-8486-3A85B7869C53}" type="presParOf" srcId="{D1EFA24F-4F55-449C-B46D-BA8C8CE70AF9}" destId="{11DF1656-02EB-497F-8182-50354739F536}" srcOrd="1" destOrd="0" presId="urn:microsoft.com/office/officeart/2005/8/layout/list1"/>
    <dgm:cxn modelId="{89DE5FB1-7702-48AA-A233-992C4571599D}" type="presParOf" srcId="{D1EFA24F-4F55-449C-B46D-BA8C8CE70AF9}" destId="{6E62024E-0746-467A-B9A5-B32CCF1BD1C7}" srcOrd="2" destOrd="0" presId="urn:microsoft.com/office/officeart/2005/8/layout/list1"/>
    <dgm:cxn modelId="{4E9D77B6-0A82-44C1-A7D1-077CF941DB11}" type="presParOf" srcId="{D1EFA24F-4F55-449C-B46D-BA8C8CE70AF9}" destId="{FE82F62D-4F72-4250-A758-2B691C2E25D6}" srcOrd="3" destOrd="0" presId="urn:microsoft.com/office/officeart/2005/8/layout/list1"/>
    <dgm:cxn modelId="{DD765406-1830-441A-8AD9-C7E3B7BCFB20}" type="presParOf" srcId="{D1EFA24F-4F55-449C-B46D-BA8C8CE70AF9}" destId="{1E80EA62-4910-4648-AEC9-40EED03EEEC4}" srcOrd="4" destOrd="0" presId="urn:microsoft.com/office/officeart/2005/8/layout/list1"/>
    <dgm:cxn modelId="{F99BD78F-3BC9-4C1A-B019-4D3DDEEFF066}" type="presParOf" srcId="{1E80EA62-4910-4648-AEC9-40EED03EEEC4}" destId="{FF274681-AE21-4ECD-B30B-F1940C23392E}" srcOrd="0" destOrd="0" presId="urn:microsoft.com/office/officeart/2005/8/layout/list1"/>
    <dgm:cxn modelId="{F74D5B6E-657E-491B-B73B-5396C6DB3ADE}" type="presParOf" srcId="{1E80EA62-4910-4648-AEC9-40EED03EEEC4}" destId="{4947AE2F-E137-4F28-BDE0-4F9D719C5310}" srcOrd="1" destOrd="0" presId="urn:microsoft.com/office/officeart/2005/8/layout/list1"/>
    <dgm:cxn modelId="{3216363D-3326-431B-8553-213A24EE1045}" type="presParOf" srcId="{D1EFA24F-4F55-449C-B46D-BA8C8CE70AF9}" destId="{5007CE20-E46E-4F9D-8350-BB5E7774EBA0}" srcOrd="5" destOrd="0" presId="urn:microsoft.com/office/officeart/2005/8/layout/list1"/>
    <dgm:cxn modelId="{DB7F08DC-8B13-40CA-B07E-2FE838E23286}" type="presParOf" srcId="{D1EFA24F-4F55-449C-B46D-BA8C8CE70AF9}" destId="{2F3D4479-4684-43F3-AA8E-083313186BC5}" srcOrd="6" destOrd="0" presId="urn:microsoft.com/office/officeart/2005/8/layout/list1"/>
    <dgm:cxn modelId="{D897F027-E76F-4069-AE7F-E5D4418BB579}" type="presParOf" srcId="{D1EFA24F-4F55-449C-B46D-BA8C8CE70AF9}" destId="{86095373-AC74-4CA4-8F00-8956FF0AB77A}" srcOrd="7" destOrd="0" presId="urn:microsoft.com/office/officeart/2005/8/layout/list1"/>
    <dgm:cxn modelId="{5B7B3A67-A582-425F-B12B-2ECCFC4C6506}" type="presParOf" srcId="{D1EFA24F-4F55-449C-B46D-BA8C8CE70AF9}" destId="{C63C0001-10FB-42CD-9459-1A36C39A652E}" srcOrd="8" destOrd="0" presId="urn:microsoft.com/office/officeart/2005/8/layout/list1"/>
    <dgm:cxn modelId="{6F5373AA-CDFC-4C28-A49B-D7DFF28675A0}" type="presParOf" srcId="{C63C0001-10FB-42CD-9459-1A36C39A652E}" destId="{839ED736-9D56-4FAE-ADC0-D7F5F7539338}" srcOrd="0" destOrd="0" presId="urn:microsoft.com/office/officeart/2005/8/layout/list1"/>
    <dgm:cxn modelId="{ED15F008-265B-4085-8A92-615A56031298}" type="presParOf" srcId="{C63C0001-10FB-42CD-9459-1A36C39A652E}" destId="{3CCD4D4B-2168-4991-97A0-7596C6A06F49}" srcOrd="1" destOrd="0" presId="urn:microsoft.com/office/officeart/2005/8/layout/list1"/>
    <dgm:cxn modelId="{6212D762-F4C4-4ACE-B1B5-25873E65213A}" type="presParOf" srcId="{D1EFA24F-4F55-449C-B46D-BA8C8CE70AF9}" destId="{F4F3ADFE-3271-4E77-A50B-C5333C17897C}" srcOrd="9" destOrd="0" presId="urn:microsoft.com/office/officeart/2005/8/layout/list1"/>
    <dgm:cxn modelId="{8C6DA043-A926-4373-BEE0-6CC448618AFC}" type="presParOf" srcId="{D1EFA24F-4F55-449C-B46D-BA8C8CE70AF9}" destId="{BEBD96F1-4E3D-45A8-8DD5-944AEE45C9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0938B08-814B-4A3B-9E72-88B13AE335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9D8ED95-C048-4525-99E6-92BCDE066E73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/>
            <a:t>Co uwzględniamy?</a:t>
          </a:r>
        </a:p>
      </dgm:t>
    </dgm:pt>
    <dgm:pt modelId="{762BCA79-DD55-452C-A128-F88CCFC42D47}" type="parTrans" cxnId="{FEFC46C3-B15E-42E2-9274-B139FBB2C796}">
      <dgm:prSet/>
      <dgm:spPr/>
      <dgm:t>
        <a:bodyPr/>
        <a:lstStyle/>
        <a:p>
          <a:endParaRPr lang="pl-PL"/>
        </a:p>
      </dgm:t>
    </dgm:pt>
    <dgm:pt modelId="{9689582F-42BE-4910-A254-88090C33B215}" type="sibTrans" cxnId="{FEFC46C3-B15E-42E2-9274-B139FBB2C796}">
      <dgm:prSet/>
      <dgm:spPr/>
      <dgm:t>
        <a:bodyPr/>
        <a:lstStyle/>
        <a:p>
          <a:endParaRPr lang="pl-PL"/>
        </a:p>
      </dgm:t>
    </dgm:pt>
    <dgm:pt modelId="{62E8E072-328C-44E1-9E38-620A435AF115}">
      <dgm:prSet phldrT="[Tekst]"/>
      <dgm:spPr/>
      <dgm:t>
        <a:bodyPr/>
        <a:lstStyle/>
        <a:p>
          <a:r>
            <a:rPr lang="pl-PL" i="0" dirty="0">
              <a:solidFill>
                <a:schemeClr val="tx2"/>
              </a:solidFill>
            </a:rPr>
            <a:t>stan wiedzy technicznej, </a:t>
          </a:r>
          <a:endParaRPr lang="pl-PL" i="0" dirty="0"/>
        </a:p>
      </dgm:t>
    </dgm:pt>
    <dgm:pt modelId="{9B0767DE-37C7-4709-A4E3-141331599453}" type="parTrans" cxnId="{98B5576F-B5BD-42F1-BF92-BA447C840426}">
      <dgm:prSet/>
      <dgm:spPr/>
      <dgm:t>
        <a:bodyPr/>
        <a:lstStyle/>
        <a:p>
          <a:endParaRPr lang="pl-PL"/>
        </a:p>
      </dgm:t>
    </dgm:pt>
    <dgm:pt modelId="{173F2FD5-2FF2-4F8B-8DF0-4EB04C8E00C1}" type="sibTrans" cxnId="{98B5576F-B5BD-42F1-BF92-BA447C840426}">
      <dgm:prSet/>
      <dgm:spPr/>
      <dgm:t>
        <a:bodyPr/>
        <a:lstStyle/>
        <a:p>
          <a:endParaRPr lang="pl-PL"/>
        </a:p>
      </dgm:t>
    </dgm:pt>
    <dgm:pt modelId="{3651ED66-9B9C-49BC-A0B0-B0FDC6C9FC2E}">
      <dgm:prSet phldrT="[Tekst]"/>
      <dgm:spPr/>
      <dgm:t>
        <a:bodyPr/>
        <a:lstStyle/>
        <a:p>
          <a:r>
            <a:rPr lang="pl-PL" i="0" dirty="0">
              <a:solidFill>
                <a:schemeClr val="tx2"/>
              </a:solidFill>
            </a:rPr>
            <a:t>koszt wdrażania, </a:t>
          </a:r>
          <a:endParaRPr lang="pl-PL" i="0" dirty="0"/>
        </a:p>
      </dgm:t>
    </dgm:pt>
    <dgm:pt modelId="{A2BAC7E8-8C6F-4F2B-862A-7517213EBC87}" type="parTrans" cxnId="{3FAC5ED4-E40C-44D4-823F-3E53B2AEB71E}">
      <dgm:prSet/>
      <dgm:spPr/>
      <dgm:t>
        <a:bodyPr/>
        <a:lstStyle/>
        <a:p>
          <a:endParaRPr lang="pl-PL"/>
        </a:p>
      </dgm:t>
    </dgm:pt>
    <dgm:pt modelId="{7961431C-FE0E-4C10-BCE9-38D6AB5EFCD6}" type="sibTrans" cxnId="{3FAC5ED4-E40C-44D4-823F-3E53B2AEB71E}">
      <dgm:prSet/>
      <dgm:spPr/>
      <dgm:t>
        <a:bodyPr/>
        <a:lstStyle/>
        <a:p>
          <a:endParaRPr lang="pl-PL"/>
        </a:p>
      </dgm:t>
    </dgm:pt>
    <dgm:pt modelId="{4F2C4C63-6F2B-431E-AB2F-39BEECD4E25B}">
      <dgm:prSet phldrT="[Tekst]"/>
      <dgm:spPr/>
      <dgm:t>
        <a:bodyPr/>
        <a:lstStyle/>
        <a:p>
          <a:r>
            <a:rPr lang="pl-PL" i="0" dirty="0">
              <a:solidFill>
                <a:schemeClr val="tx2"/>
              </a:solidFill>
            </a:rPr>
            <a:t>charakter, zakres, kontekst i cele przetwarzania</a:t>
          </a:r>
          <a:endParaRPr lang="pl-PL" i="0" dirty="0"/>
        </a:p>
      </dgm:t>
    </dgm:pt>
    <dgm:pt modelId="{17F84403-B4BA-4F97-90EE-80D3E12B48F4}" type="parTrans" cxnId="{10989023-6A15-412A-AA1C-5D67D7B704CB}">
      <dgm:prSet/>
      <dgm:spPr/>
      <dgm:t>
        <a:bodyPr/>
        <a:lstStyle/>
        <a:p>
          <a:endParaRPr lang="pl-PL"/>
        </a:p>
      </dgm:t>
    </dgm:pt>
    <dgm:pt modelId="{348ED960-17E6-467A-A112-DB8A3692892D}" type="sibTrans" cxnId="{10989023-6A15-412A-AA1C-5D67D7B704CB}">
      <dgm:prSet/>
      <dgm:spPr/>
      <dgm:t>
        <a:bodyPr/>
        <a:lstStyle/>
        <a:p>
          <a:endParaRPr lang="pl-PL"/>
        </a:p>
      </dgm:t>
    </dgm:pt>
    <dgm:pt modelId="{85F8812F-CDD3-47C3-A45B-6BB488A7ACC6}">
      <dgm:prSet phldrT="[Tekst]"/>
      <dgm:spPr/>
      <dgm:t>
        <a:bodyPr/>
        <a:lstStyle/>
        <a:p>
          <a:r>
            <a:rPr lang="pl-PL" i="0" dirty="0">
              <a:solidFill>
                <a:schemeClr val="tx2"/>
              </a:solidFill>
            </a:rPr>
            <a:t>ryzyko naruszenia praw lub wolności osób fizycznych </a:t>
          </a:r>
          <a:endParaRPr lang="pl-PL" i="0" dirty="0"/>
        </a:p>
      </dgm:t>
    </dgm:pt>
    <dgm:pt modelId="{ED609483-231B-4B8B-AAFB-381E6A8F0C86}" type="parTrans" cxnId="{9D075FDD-9924-43B5-9EDA-C2CB7F1E9147}">
      <dgm:prSet/>
      <dgm:spPr/>
      <dgm:t>
        <a:bodyPr/>
        <a:lstStyle/>
        <a:p>
          <a:endParaRPr lang="pl-PL"/>
        </a:p>
      </dgm:t>
    </dgm:pt>
    <dgm:pt modelId="{D5927017-ABDF-4D03-91A9-DAB2A847082D}" type="sibTrans" cxnId="{9D075FDD-9924-43B5-9EDA-C2CB7F1E9147}">
      <dgm:prSet/>
      <dgm:spPr/>
      <dgm:t>
        <a:bodyPr/>
        <a:lstStyle/>
        <a:p>
          <a:endParaRPr lang="pl-PL"/>
        </a:p>
      </dgm:t>
    </dgm:pt>
    <dgm:pt modelId="{642331DB-7F77-4F13-86B1-B4DD862BAC5F}" type="pres">
      <dgm:prSet presAssocID="{B0938B08-814B-4A3B-9E72-88B13AE33502}" presName="linearFlow" presStyleCnt="0">
        <dgm:presLayoutVars>
          <dgm:dir/>
          <dgm:animLvl val="lvl"/>
          <dgm:resizeHandles val="exact"/>
        </dgm:presLayoutVars>
      </dgm:prSet>
      <dgm:spPr/>
    </dgm:pt>
    <dgm:pt modelId="{C9EDC1B2-E3EC-4A03-8064-CBED3175717C}" type="pres">
      <dgm:prSet presAssocID="{49D8ED95-C048-4525-99E6-92BCDE066E73}" presName="composite" presStyleCnt="0"/>
      <dgm:spPr/>
    </dgm:pt>
    <dgm:pt modelId="{A8DB3026-931D-4F9F-8ECE-80F32C7A3405}" type="pres">
      <dgm:prSet presAssocID="{49D8ED95-C048-4525-99E6-92BCDE066E7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FF6E2D7-A40B-4FA0-AC20-2773E33E88F0}" type="pres">
      <dgm:prSet presAssocID="{49D8ED95-C048-4525-99E6-92BCDE066E73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040C5619-61B1-495F-96A3-F6552333D66B}" type="presOf" srcId="{85F8812F-CDD3-47C3-A45B-6BB488A7ACC6}" destId="{FFF6E2D7-A40B-4FA0-AC20-2773E33E88F0}" srcOrd="0" destOrd="3" presId="urn:microsoft.com/office/officeart/2005/8/layout/chevron2"/>
    <dgm:cxn modelId="{10989023-6A15-412A-AA1C-5D67D7B704CB}" srcId="{49D8ED95-C048-4525-99E6-92BCDE066E73}" destId="{4F2C4C63-6F2B-431E-AB2F-39BEECD4E25B}" srcOrd="2" destOrd="0" parTransId="{17F84403-B4BA-4F97-90EE-80D3E12B48F4}" sibTransId="{348ED960-17E6-467A-A112-DB8A3692892D}"/>
    <dgm:cxn modelId="{2B1D8836-6855-4241-8161-9247BF6FB9CB}" type="presOf" srcId="{B0938B08-814B-4A3B-9E72-88B13AE33502}" destId="{642331DB-7F77-4F13-86B1-B4DD862BAC5F}" srcOrd="0" destOrd="0" presId="urn:microsoft.com/office/officeart/2005/8/layout/chevron2"/>
    <dgm:cxn modelId="{98B5576F-B5BD-42F1-BF92-BA447C840426}" srcId="{49D8ED95-C048-4525-99E6-92BCDE066E73}" destId="{62E8E072-328C-44E1-9E38-620A435AF115}" srcOrd="0" destOrd="0" parTransId="{9B0767DE-37C7-4709-A4E3-141331599453}" sibTransId="{173F2FD5-2FF2-4F8B-8DF0-4EB04C8E00C1}"/>
    <dgm:cxn modelId="{490E3E99-B57B-4698-B312-BCD2082BFCA2}" type="presOf" srcId="{49D8ED95-C048-4525-99E6-92BCDE066E73}" destId="{A8DB3026-931D-4F9F-8ECE-80F32C7A3405}" srcOrd="0" destOrd="0" presId="urn:microsoft.com/office/officeart/2005/8/layout/chevron2"/>
    <dgm:cxn modelId="{BD0D52A3-10B5-43D5-BE46-836582C8A5DA}" type="presOf" srcId="{3651ED66-9B9C-49BC-A0B0-B0FDC6C9FC2E}" destId="{FFF6E2D7-A40B-4FA0-AC20-2773E33E88F0}" srcOrd="0" destOrd="1" presId="urn:microsoft.com/office/officeart/2005/8/layout/chevron2"/>
    <dgm:cxn modelId="{B3A25EAA-9C9B-4543-A07D-1EFD65D9A05A}" type="presOf" srcId="{62E8E072-328C-44E1-9E38-620A435AF115}" destId="{FFF6E2D7-A40B-4FA0-AC20-2773E33E88F0}" srcOrd="0" destOrd="0" presId="urn:microsoft.com/office/officeart/2005/8/layout/chevron2"/>
    <dgm:cxn modelId="{96E510B7-4F1F-47FD-8757-FF08CF90D3DA}" type="presOf" srcId="{4F2C4C63-6F2B-431E-AB2F-39BEECD4E25B}" destId="{FFF6E2D7-A40B-4FA0-AC20-2773E33E88F0}" srcOrd="0" destOrd="2" presId="urn:microsoft.com/office/officeart/2005/8/layout/chevron2"/>
    <dgm:cxn modelId="{FEFC46C3-B15E-42E2-9274-B139FBB2C796}" srcId="{B0938B08-814B-4A3B-9E72-88B13AE33502}" destId="{49D8ED95-C048-4525-99E6-92BCDE066E73}" srcOrd="0" destOrd="0" parTransId="{762BCA79-DD55-452C-A128-F88CCFC42D47}" sibTransId="{9689582F-42BE-4910-A254-88090C33B215}"/>
    <dgm:cxn modelId="{3FAC5ED4-E40C-44D4-823F-3E53B2AEB71E}" srcId="{49D8ED95-C048-4525-99E6-92BCDE066E73}" destId="{3651ED66-9B9C-49BC-A0B0-B0FDC6C9FC2E}" srcOrd="1" destOrd="0" parTransId="{A2BAC7E8-8C6F-4F2B-862A-7517213EBC87}" sibTransId="{7961431C-FE0E-4C10-BCE9-38D6AB5EFCD6}"/>
    <dgm:cxn modelId="{9D075FDD-9924-43B5-9EDA-C2CB7F1E9147}" srcId="{49D8ED95-C048-4525-99E6-92BCDE066E73}" destId="{85F8812F-CDD3-47C3-A45B-6BB488A7ACC6}" srcOrd="3" destOrd="0" parTransId="{ED609483-231B-4B8B-AAFB-381E6A8F0C86}" sibTransId="{D5927017-ABDF-4D03-91A9-DAB2A847082D}"/>
    <dgm:cxn modelId="{104DAFC3-E6CC-49CE-A7E5-6ED7EBF44CA7}" type="presParOf" srcId="{642331DB-7F77-4F13-86B1-B4DD862BAC5F}" destId="{C9EDC1B2-E3EC-4A03-8064-CBED3175717C}" srcOrd="0" destOrd="0" presId="urn:microsoft.com/office/officeart/2005/8/layout/chevron2"/>
    <dgm:cxn modelId="{DB359E82-47CE-4285-A090-844DB61272FA}" type="presParOf" srcId="{C9EDC1B2-E3EC-4A03-8064-CBED3175717C}" destId="{A8DB3026-931D-4F9F-8ECE-80F32C7A3405}" srcOrd="0" destOrd="0" presId="urn:microsoft.com/office/officeart/2005/8/layout/chevron2"/>
    <dgm:cxn modelId="{8C77DD10-B44F-42E9-83F8-1AEB1A1BB4D6}" type="presParOf" srcId="{C9EDC1B2-E3EC-4A03-8064-CBED3175717C}" destId="{FFF6E2D7-A40B-4FA0-AC20-2773E33E88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3BFE7-4FAE-42E3-B356-0D33A72AC5B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A794B47-38B7-439F-9253-AB4D7A1DECC9}">
      <dgm:prSet phldrT="[Tekst]"/>
      <dgm:spPr>
        <a:solidFill>
          <a:schemeClr val="accent6">
            <a:lumMod val="25000"/>
          </a:schemeClr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1.</a:t>
          </a:r>
        </a:p>
      </dgm:t>
    </dgm:pt>
    <dgm:pt modelId="{0A0BD153-7F97-45ED-86A6-024B0C8B641B}" type="parTrans" cxnId="{6CECA5EE-7071-4585-9A0B-FF790391ECDC}">
      <dgm:prSet/>
      <dgm:spPr/>
      <dgm:t>
        <a:bodyPr/>
        <a:lstStyle/>
        <a:p>
          <a:endParaRPr lang="pl-PL"/>
        </a:p>
      </dgm:t>
    </dgm:pt>
    <dgm:pt modelId="{977A5512-FF98-476E-8461-CEFAC2FE6499}" type="sibTrans" cxnId="{6CECA5EE-7071-4585-9A0B-FF790391ECDC}">
      <dgm:prSet/>
      <dgm:spPr/>
      <dgm:t>
        <a:bodyPr/>
        <a:lstStyle/>
        <a:p>
          <a:endParaRPr lang="pl-PL"/>
        </a:p>
      </dgm:t>
    </dgm:pt>
    <dgm:pt modelId="{9DB0BA73-483B-4292-9894-0F7E06A18893}">
      <dgm:prSet phldrT="[Tekst]"/>
      <dgm:spPr/>
      <dgm:t>
        <a:bodyPr/>
        <a:lstStyle/>
        <a:p>
          <a:r>
            <a:rPr lang="pl-PL" b="0" dirty="0">
              <a:solidFill>
                <a:schemeClr val="tx2"/>
              </a:solidFill>
              <a:latin typeface="+mj-lt"/>
            </a:rPr>
            <a:t>organy lub podmioty </a:t>
          </a:r>
          <a:r>
            <a:rPr lang="pl-PL" b="1" dirty="0">
              <a:solidFill>
                <a:schemeClr val="tx2"/>
              </a:solidFill>
              <a:latin typeface="+mj-lt"/>
            </a:rPr>
            <a:t>publiczne                                         </a:t>
          </a:r>
          <a:r>
            <a:rPr lang="pl-PL" b="0" dirty="0">
              <a:solidFill>
                <a:schemeClr val="tx2"/>
              </a:solidFill>
              <a:latin typeface="+mj-lt"/>
            </a:rPr>
            <a:t>(z wyłączeniem sądów w zakresie sprawowania wymiaru sprawiedliwości)</a:t>
          </a:r>
          <a:endParaRPr lang="pl-PL" dirty="0">
            <a:solidFill>
              <a:schemeClr val="tx2"/>
            </a:solidFill>
          </a:endParaRPr>
        </a:p>
      </dgm:t>
    </dgm:pt>
    <dgm:pt modelId="{31AB5A59-E8BE-4413-A983-9148684D7EEB}" type="parTrans" cxnId="{3D79BF62-48EB-444D-AFFE-6BCE496F01FF}">
      <dgm:prSet/>
      <dgm:spPr/>
      <dgm:t>
        <a:bodyPr/>
        <a:lstStyle/>
        <a:p>
          <a:endParaRPr lang="pl-PL"/>
        </a:p>
      </dgm:t>
    </dgm:pt>
    <dgm:pt modelId="{E345951D-CC34-42A5-BFF1-445762AA603F}" type="sibTrans" cxnId="{3D79BF62-48EB-444D-AFFE-6BCE496F01FF}">
      <dgm:prSet/>
      <dgm:spPr/>
      <dgm:t>
        <a:bodyPr/>
        <a:lstStyle/>
        <a:p>
          <a:endParaRPr lang="pl-PL"/>
        </a:p>
      </dgm:t>
    </dgm:pt>
    <dgm:pt modelId="{9C6FFAA1-C176-4B87-BD24-E46FEB96AC83}">
      <dgm:prSet phldrT="[Tekst]"/>
      <dgm:spPr>
        <a:solidFill>
          <a:schemeClr val="accent6">
            <a:lumMod val="25000"/>
          </a:schemeClr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2.</a:t>
          </a:r>
        </a:p>
      </dgm:t>
    </dgm:pt>
    <dgm:pt modelId="{64F6D17B-C926-459B-96F9-E34B73E019FD}" type="parTrans" cxnId="{86B29B72-98A8-4E05-8074-D6F963C8B14A}">
      <dgm:prSet/>
      <dgm:spPr/>
      <dgm:t>
        <a:bodyPr/>
        <a:lstStyle/>
        <a:p>
          <a:endParaRPr lang="pl-PL"/>
        </a:p>
      </dgm:t>
    </dgm:pt>
    <dgm:pt modelId="{D9E1CA29-2B12-4E67-8BA1-0953347FFB10}" type="sibTrans" cxnId="{86B29B72-98A8-4E05-8074-D6F963C8B14A}">
      <dgm:prSet/>
      <dgm:spPr/>
      <dgm:t>
        <a:bodyPr/>
        <a:lstStyle/>
        <a:p>
          <a:endParaRPr lang="pl-PL"/>
        </a:p>
      </dgm:t>
    </dgm:pt>
    <dgm:pt modelId="{EE4DCE8A-5CFD-4F31-875C-E50509F6CE3D}">
      <dgm:prSet phldrT="[Tekst]"/>
      <dgm:spPr/>
      <dgm:t>
        <a:bodyPr/>
        <a:lstStyle/>
        <a:p>
          <a:r>
            <a:rPr lang="pl-PL" b="1" dirty="0">
              <a:solidFill>
                <a:schemeClr val="tx2"/>
              </a:solidFill>
              <a:latin typeface="+mj-lt"/>
            </a:rPr>
            <a:t>główna działalność </a:t>
          </a:r>
          <a:r>
            <a:rPr lang="pl-PL" b="0" dirty="0">
              <a:solidFill>
                <a:schemeClr val="tx2"/>
              </a:solidFill>
              <a:latin typeface="+mj-lt"/>
            </a:rPr>
            <a:t>polega na operacjach przetwarzania, które ze względu na swój charakter, zakres lub cele wymagają </a:t>
          </a:r>
          <a:r>
            <a:rPr lang="pl-PL" b="1" dirty="0">
              <a:solidFill>
                <a:schemeClr val="tx2"/>
              </a:solidFill>
              <a:latin typeface="+mj-lt"/>
            </a:rPr>
            <a:t>regularnego                              i systematycznego monitorowania </a:t>
          </a:r>
          <a:r>
            <a:rPr lang="pl-PL" dirty="0">
              <a:solidFill>
                <a:schemeClr val="tx2"/>
              </a:solidFill>
              <a:latin typeface="+mj-lt"/>
            </a:rPr>
            <a:t>osób, na </a:t>
          </a:r>
          <a:r>
            <a:rPr lang="pl-PL" b="1" dirty="0">
              <a:solidFill>
                <a:schemeClr val="tx2"/>
              </a:solidFill>
              <a:latin typeface="+mj-lt"/>
            </a:rPr>
            <a:t>dużą skalę</a:t>
          </a:r>
          <a:endParaRPr lang="pl-PL" b="1" dirty="0">
            <a:solidFill>
              <a:schemeClr val="tx2"/>
            </a:solidFill>
          </a:endParaRPr>
        </a:p>
      </dgm:t>
    </dgm:pt>
    <dgm:pt modelId="{518811CA-43AF-4C70-926F-2B9CE2C4956A}" type="parTrans" cxnId="{20DED47A-5A73-404A-B153-28564E17C7B7}">
      <dgm:prSet/>
      <dgm:spPr/>
      <dgm:t>
        <a:bodyPr/>
        <a:lstStyle/>
        <a:p>
          <a:endParaRPr lang="pl-PL"/>
        </a:p>
      </dgm:t>
    </dgm:pt>
    <dgm:pt modelId="{DB4CF28B-2374-41C0-94F6-C83CD1A4AC39}" type="sibTrans" cxnId="{20DED47A-5A73-404A-B153-28564E17C7B7}">
      <dgm:prSet/>
      <dgm:spPr/>
      <dgm:t>
        <a:bodyPr/>
        <a:lstStyle/>
        <a:p>
          <a:endParaRPr lang="pl-PL"/>
        </a:p>
      </dgm:t>
    </dgm:pt>
    <dgm:pt modelId="{15EA7012-787A-4547-9934-C8566CE51E8E}" type="pres">
      <dgm:prSet presAssocID="{6B63BFE7-4FAE-42E3-B356-0D33A72AC5B2}" presName="linearFlow" presStyleCnt="0">
        <dgm:presLayoutVars>
          <dgm:dir/>
          <dgm:animLvl val="lvl"/>
          <dgm:resizeHandles val="exact"/>
        </dgm:presLayoutVars>
      </dgm:prSet>
      <dgm:spPr/>
    </dgm:pt>
    <dgm:pt modelId="{B181AADC-DF7A-460B-8836-4F5311A6A907}" type="pres">
      <dgm:prSet presAssocID="{2A794B47-38B7-439F-9253-AB4D7A1DECC9}" presName="composite" presStyleCnt="0"/>
      <dgm:spPr/>
    </dgm:pt>
    <dgm:pt modelId="{39733103-33CF-447F-822C-C01E8962AB02}" type="pres">
      <dgm:prSet presAssocID="{2A794B47-38B7-439F-9253-AB4D7A1DECC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410EDC1-BBF3-4D3C-81A6-2B88BE6225B6}" type="pres">
      <dgm:prSet presAssocID="{2A794B47-38B7-439F-9253-AB4D7A1DECC9}" presName="descendantText" presStyleLbl="alignAcc1" presStyleIdx="0" presStyleCnt="2">
        <dgm:presLayoutVars>
          <dgm:bulletEnabled val="1"/>
        </dgm:presLayoutVars>
      </dgm:prSet>
      <dgm:spPr/>
    </dgm:pt>
    <dgm:pt modelId="{36E34713-0F04-4924-9D1A-D676E736468A}" type="pres">
      <dgm:prSet presAssocID="{977A5512-FF98-476E-8461-CEFAC2FE6499}" presName="sp" presStyleCnt="0"/>
      <dgm:spPr/>
    </dgm:pt>
    <dgm:pt modelId="{8EE84714-9B6F-4319-A2B1-89429CB8D1EC}" type="pres">
      <dgm:prSet presAssocID="{9C6FFAA1-C176-4B87-BD24-E46FEB96AC83}" presName="composite" presStyleCnt="0"/>
      <dgm:spPr/>
    </dgm:pt>
    <dgm:pt modelId="{B6CE159D-B3CB-4BDB-94A2-BD6C659443C0}" type="pres">
      <dgm:prSet presAssocID="{9C6FFAA1-C176-4B87-BD24-E46FEB96AC8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34416499-F341-4739-A9BF-4D4095C28E1D}" type="pres">
      <dgm:prSet presAssocID="{9C6FFAA1-C176-4B87-BD24-E46FEB96AC83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A815F00-6F13-4B3B-8EE3-E25B81518109}" type="presOf" srcId="{EE4DCE8A-5CFD-4F31-875C-E50509F6CE3D}" destId="{34416499-F341-4739-A9BF-4D4095C28E1D}" srcOrd="0" destOrd="0" presId="urn:microsoft.com/office/officeart/2005/8/layout/chevron2"/>
    <dgm:cxn modelId="{3D79BF62-48EB-444D-AFFE-6BCE496F01FF}" srcId="{2A794B47-38B7-439F-9253-AB4D7A1DECC9}" destId="{9DB0BA73-483B-4292-9894-0F7E06A18893}" srcOrd="0" destOrd="0" parTransId="{31AB5A59-E8BE-4413-A983-9148684D7EEB}" sibTransId="{E345951D-CC34-42A5-BFF1-445762AA603F}"/>
    <dgm:cxn modelId="{86B29B72-98A8-4E05-8074-D6F963C8B14A}" srcId="{6B63BFE7-4FAE-42E3-B356-0D33A72AC5B2}" destId="{9C6FFAA1-C176-4B87-BD24-E46FEB96AC83}" srcOrd="1" destOrd="0" parTransId="{64F6D17B-C926-459B-96F9-E34B73E019FD}" sibTransId="{D9E1CA29-2B12-4E67-8BA1-0953347FFB10}"/>
    <dgm:cxn modelId="{20DED47A-5A73-404A-B153-28564E17C7B7}" srcId="{9C6FFAA1-C176-4B87-BD24-E46FEB96AC83}" destId="{EE4DCE8A-5CFD-4F31-875C-E50509F6CE3D}" srcOrd="0" destOrd="0" parTransId="{518811CA-43AF-4C70-926F-2B9CE2C4956A}" sibTransId="{DB4CF28B-2374-41C0-94F6-C83CD1A4AC39}"/>
    <dgm:cxn modelId="{3945EE80-E2A8-4159-AB0A-9A740A30BE75}" type="presOf" srcId="{2A794B47-38B7-439F-9253-AB4D7A1DECC9}" destId="{39733103-33CF-447F-822C-C01E8962AB02}" srcOrd="0" destOrd="0" presId="urn:microsoft.com/office/officeart/2005/8/layout/chevron2"/>
    <dgm:cxn modelId="{2167098D-9E13-449B-BA45-31ABA45030D0}" type="presOf" srcId="{9C6FFAA1-C176-4B87-BD24-E46FEB96AC83}" destId="{B6CE159D-B3CB-4BDB-94A2-BD6C659443C0}" srcOrd="0" destOrd="0" presId="urn:microsoft.com/office/officeart/2005/8/layout/chevron2"/>
    <dgm:cxn modelId="{07A47DC4-7D7A-4F9F-B840-C805AB983318}" type="presOf" srcId="{9DB0BA73-483B-4292-9894-0F7E06A18893}" destId="{4410EDC1-BBF3-4D3C-81A6-2B88BE6225B6}" srcOrd="0" destOrd="0" presId="urn:microsoft.com/office/officeart/2005/8/layout/chevron2"/>
    <dgm:cxn modelId="{F3BBD7D2-DD60-45BC-BD8A-803C57914FAE}" type="presOf" srcId="{6B63BFE7-4FAE-42E3-B356-0D33A72AC5B2}" destId="{15EA7012-787A-4547-9934-C8566CE51E8E}" srcOrd="0" destOrd="0" presId="urn:microsoft.com/office/officeart/2005/8/layout/chevron2"/>
    <dgm:cxn modelId="{6CECA5EE-7071-4585-9A0B-FF790391ECDC}" srcId="{6B63BFE7-4FAE-42E3-B356-0D33A72AC5B2}" destId="{2A794B47-38B7-439F-9253-AB4D7A1DECC9}" srcOrd="0" destOrd="0" parTransId="{0A0BD153-7F97-45ED-86A6-024B0C8B641B}" sibTransId="{977A5512-FF98-476E-8461-CEFAC2FE6499}"/>
    <dgm:cxn modelId="{3308D927-4AC0-4CD4-970F-4DD2462B019F}" type="presParOf" srcId="{15EA7012-787A-4547-9934-C8566CE51E8E}" destId="{B181AADC-DF7A-460B-8836-4F5311A6A907}" srcOrd="0" destOrd="0" presId="urn:microsoft.com/office/officeart/2005/8/layout/chevron2"/>
    <dgm:cxn modelId="{7CBDBEFF-7294-41CE-A9B8-1096B1CA6B3E}" type="presParOf" srcId="{B181AADC-DF7A-460B-8836-4F5311A6A907}" destId="{39733103-33CF-447F-822C-C01E8962AB02}" srcOrd="0" destOrd="0" presId="urn:microsoft.com/office/officeart/2005/8/layout/chevron2"/>
    <dgm:cxn modelId="{BC8AF831-414E-44FA-AF44-52E31AA6D9B4}" type="presParOf" srcId="{B181AADC-DF7A-460B-8836-4F5311A6A907}" destId="{4410EDC1-BBF3-4D3C-81A6-2B88BE6225B6}" srcOrd="1" destOrd="0" presId="urn:microsoft.com/office/officeart/2005/8/layout/chevron2"/>
    <dgm:cxn modelId="{B02B2506-EC54-4ADC-BB77-F7342C49DDD9}" type="presParOf" srcId="{15EA7012-787A-4547-9934-C8566CE51E8E}" destId="{36E34713-0F04-4924-9D1A-D676E736468A}" srcOrd="1" destOrd="0" presId="urn:microsoft.com/office/officeart/2005/8/layout/chevron2"/>
    <dgm:cxn modelId="{785A8022-6F8A-4F59-9DAD-4E89B3C3D875}" type="presParOf" srcId="{15EA7012-787A-4547-9934-C8566CE51E8E}" destId="{8EE84714-9B6F-4319-A2B1-89429CB8D1EC}" srcOrd="2" destOrd="0" presId="urn:microsoft.com/office/officeart/2005/8/layout/chevron2"/>
    <dgm:cxn modelId="{32D456D3-E490-4DE5-9187-252ECDCDD9EC}" type="presParOf" srcId="{8EE84714-9B6F-4319-A2B1-89429CB8D1EC}" destId="{B6CE159D-B3CB-4BDB-94A2-BD6C659443C0}" srcOrd="0" destOrd="0" presId="urn:microsoft.com/office/officeart/2005/8/layout/chevron2"/>
    <dgm:cxn modelId="{43880779-E6AF-433D-9009-75DFAE1CFF3E}" type="presParOf" srcId="{8EE84714-9B6F-4319-A2B1-89429CB8D1EC}" destId="{34416499-F341-4739-A9BF-4D4095C28E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0938B08-814B-4A3B-9E72-88B13AE335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5E6AE5F-4B1E-4519-AFE6-092B36AD22E7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/>
            <a:t>Jak ma działać AD?</a:t>
          </a:r>
        </a:p>
      </dgm:t>
    </dgm:pt>
    <dgm:pt modelId="{8C926DBD-D247-4C4A-AAF5-AFCCA79914FB}" type="parTrans" cxnId="{D27118D3-C48B-476F-8019-5C175DE60ADD}">
      <dgm:prSet/>
      <dgm:spPr/>
      <dgm:t>
        <a:bodyPr/>
        <a:lstStyle/>
        <a:p>
          <a:endParaRPr lang="pl-PL"/>
        </a:p>
      </dgm:t>
    </dgm:pt>
    <dgm:pt modelId="{93FFDF6F-E306-413C-BF09-B18437648149}" type="sibTrans" cxnId="{D27118D3-C48B-476F-8019-5C175DE60ADD}">
      <dgm:prSet/>
      <dgm:spPr/>
      <dgm:t>
        <a:bodyPr/>
        <a:lstStyle/>
        <a:p>
          <a:endParaRPr lang="pl-PL"/>
        </a:p>
      </dgm:t>
    </dgm:pt>
    <dgm:pt modelId="{A5F14A65-77CE-4F2E-9A56-06F040C0984B}">
      <dgm:prSet phldrT="[Tekst]"/>
      <dgm:spPr/>
      <dgm:t>
        <a:bodyPr/>
        <a:lstStyle/>
        <a:p>
          <a:r>
            <a:rPr lang="pl-PL" b="0" i="0" dirty="0">
              <a:solidFill>
                <a:schemeClr val="tx2"/>
              </a:solidFill>
            </a:rPr>
            <a:t>wdrożenie odpowiednich środków technicznych i organizacyjnych zaprojektowanych w celu skutecznej realizacji zasad ochrony danych                     oraz w celu nadania przetwarzaniu niezbędnych zabezpieczeń</a:t>
          </a:r>
          <a:endParaRPr lang="pl-PL" b="0" i="0" dirty="0"/>
        </a:p>
      </dgm:t>
    </dgm:pt>
    <dgm:pt modelId="{7F5F130C-6C80-4FC0-8020-5FFC4077D510}" type="parTrans" cxnId="{67B16823-0430-433B-ABD8-ADFB35632DE9}">
      <dgm:prSet/>
      <dgm:spPr/>
      <dgm:t>
        <a:bodyPr/>
        <a:lstStyle/>
        <a:p>
          <a:endParaRPr lang="pl-PL"/>
        </a:p>
      </dgm:t>
    </dgm:pt>
    <dgm:pt modelId="{1B837D5B-3EFE-4403-92A0-0CF8398306A8}" type="sibTrans" cxnId="{67B16823-0430-433B-ABD8-ADFB35632DE9}">
      <dgm:prSet/>
      <dgm:spPr/>
      <dgm:t>
        <a:bodyPr/>
        <a:lstStyle/>
        <a:p>
          <a:endParaRPr lang="pl-PL"/>
        </a:p>
      </dgm:t>
    </dgm:pt>
    <dgm:pt modelId="{642331DB-7F77-4F13-86B1-B4DD862BAC5F}" type="pres">
      <dgm:prSet presAssocID="{B0938B08-814B-4A3B-9E72-88B13AE33502}" presName="linearFlow" presStyleCnt="0">
        <dgm:presLayoutVars>
          <dgm:dir/>
          <dgm:animLvl val="lvl"/>
          <dgm:resizeHandles val="exact"/>
        </dgm:presLayoutVars>
      </dgm:prSet>
      <dgm:spPr/>
    </dgm:pt>
    <dgm:pt modelId="{27B0762A-BCAA-440A-A855-2E96E9386F7B}" type="pres">
      <dgm:prSet presAssocID="{85E6AE5F-4B1E-4519-AFE6-092B36AD22E7}" presName="composite" presStyleCnt="0"/>
      <dgm:spPr/>
    </dgm:pt>
    <dgm:pt modelId="{544256DF-BD3F-4229-8E0C-8C760B481B00}" type="pres">
      <dgm:prSet presAssocID="{85E6AE5F-4B1E-4519-AFE6-092B36AD22E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217FEF41-2BE3-48A1-950D-046309DD6B23}" type="pres">
      <dgm:prSet presAssocID="{85E6AE5F-4B1E-4519-AFE6-092B36AD22E7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67B16823-0430-433B-ABD8-ADFB35632DE9}" srcId="{85E6AE5F-4B1E-4519-AFE6-092B36AD22E7}" destId="{A5F14A65-77CE-4F2E-9A56-06F040C0984B}" srcOrd="0" destOrd="0" parTransId="{7F5F130C-6C80-4FC0-8020-5FFC4077D510}" sibTransId="{1B837D5B-3EFE-4403-92A0-0CF8398306A8}"/>
    <dgm:cxn modelId="{9613892F-CB3F-401A-A90B-F43A7995CB4E}" type="presOf" srcId="{85E6AE5F-4B1E-4519-AFE6-092B36AD22E7}" destId="{544256DF-BD3F-4229-8E0C-8C760B481B00}" srcOrd="0" destOrd="0" presId="urn:microsoft.com/office/officeart/2005/8/layout/chevron2"/>
    <dgm:cxn modelId="{D27118D3-C48B-476F-8019-5C175DE60ADD}" srcId="{B0938B08-814B-4A3B-9E72-88B13AE33502}" destId="{85E6AE5F-4B1E-4519-AFE6-092B36AD22E7}" srcOrd="0" destOrd="0" parTransId="{8C926DBD-D247-4C4A-AAF5-AFCCA79914FB}" sibTransId="{93FFDF6F-E306-413C-BF09-B18437648149}"/>
    <dgm:cxn modelId="{AEBE77DF-0E99-40BD-BD78-275A303AF0C6}" type="presOf" srcId="{A5F14A65-77CE-4F2E-9A56-06F040C0984B}" destId="{217FEF41-2BE3-48A1-950D-046309DD6B23}" srcOrd="0" destOrd="0" presId="urn:microsoft.com/office/officeart/2005/8/layout/chevron2"/>
    <dgm:cxn modelId="{610CBFED-8D87-44CC-B78F-63B725DFC552}" type="presOf" srcId="{B0938B08-814B-4A3B-9E72-88B13AE33502}" destId="{642331DB-7F77-4F13-86B1-B4DD862BAC5F}" srcOrd="0" destOrd="0" presId="urn:microsoft.com/office/officeart/2005/8/layout/chevron2"/>
    <dgm:cxn modelId="{0DD8F2B7-2647-4C68-81DB-D02B8469F997}" type="presParOf" srcId="{642331DB-7F77-4F13-86B1-B4DD862BAC5F}" destId="{27B0762A-BCAA-440A-A855-2E96E9386F7B}" srcOrd="0" destOrd="0" presId="urn:microsoft.com/office/officeart/2005/8/layout/chevron2"/>
    <dgm:cxn modelId="{39FE243C-7A97-44A4-81D3-449A3927C44B}" type="presParOf" srcId="{27B0762A-BCAA-440A-A855-2E96E9386F7B}" destId="{544256DF-BD3F-4229-8E0C-8C760B481B00}" srcOrd="0" destOrd="0" presId="urn:microsoft.com/office/officeart/2005/8/layout/chevron2"/>
    <dgm:cxn modelId="{FF2E3D8A-979B-48E7-8233-237C646F4C9C}" type="presParOf" srcId="{27B0762A-BCAA-440A-A855-2E96E9386F7B}" destId="{217FEF41-2BE3-48A1-950D-046309DD6B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0938B08-814B-4A3B-9E72-88B13AE335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5E6AE5F-4B1E-4519-AFE6-092B36AD22E7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/>
            <a:t>Kiedy realizujemy?</a:t>
          </a:r>
        </a:p>
      </dgm:t>
    </dgm:pt>
    <dgm:pt modelId="{8C926DBD-D247-4C4A-AAF5-AFCCA79914FB}" type="parTrans" cxnId="{D27118D3-C48B-476F-8019-5C175DE60ADD}">
      <dgm:prSet/>
      <dgm:spPr/>
      <dgm:t>
        <a:bodyPr/>
        <a:lstStyle/>
        <a:p>
          <a:endParaRPr lang="pl-PL"/>
        </a:p>
      </dgm:t>
    </dgm:pt>
    <dgm:pt modelId="{93FFDF6F-E306-413C-BF09-B18437648149}" type="sibTrans" cxnId="{D27118D3-C48B-476F-8019-5C175DE60ADD}">
      <dgm:prSet/>
      <dgm:spPr/>
      <dgm:t>
        <a:bodyPr/>
        <a:lstStyle/>
        <a:p>
          <a:endParaRPr lang="pl-PL"/>
        </a:p>
      </dgm:t>
    </dgm:pt>
    <dgm:pt modelId="{A5F14A65-77CE-4F2E-9A56-06F040C0984B}">
      <dgm:prSet phldrT="[Tekst]" custT="1"/>
      <dgm:spPr/>
      <dgm:t>
        <a:bodyPr/>
        <a:lstStyle/>
        <a:p>
          <a:r>
            <a:rPr lang="pl-PL" sz="2400" b="0" i="0" dirty="0">
              <a:solidFill>
                <a:schemeClr val="tx2"/>
              </a:solidFill>
            </a:rPr>
            <a:t>zarówno przy określaniu sposobów przetwarzania, jak i w czasie samego przetwarzania </a:t>
          </a:r>
        </a:p>
      </dgm:t>
    </dgm:pt>
    <dgm:pt modelId="{7F5F130C-6C80-4FC0-8020-5FFC4077D510}" type="parTrans" cxnId="{67B16823-0430-433B-ABD8-ADFB35632DE9}">
      <dgm:prSet/>
      <dgm:spPr/>
      <dgm:t>
        <a:bodyPr/>
        <a:lstStyle/>
        <a:p>
          <a:endParaRPr lang="pl-PL"/>
        </a:p>
      </dgm:t>
    </dgm:pt>
    <dgm:pt modelId="{1B837D5B-3EFE-4403-92A0-0CF8398306A8}" type="sibTrans" cxnId="{67B16823-0430-433B-ABD8-ADFB35632DE9}">
      <dgm:prSet/>
      <dgm:spPr/>
      <dgm:t>
        <a:bodyPr/>
        <a:lstStyle/>
        <a:p>
          <a:endParaRPr lang="pl-PL"/>
        </a:p>
      </dgm:t>
    </dgm:pt>
    <dgm:pt modelId="{642331DB-7F77-4F13-86B1-B4DD862BAC5F}" type="pres">
      <dgm:prSet presAssocID="{B0938B08-814B-4A3B-9E72-88B13AE33502}" presName="linearFlow" presStyleCnt="0">
        <dgm:presLayoutVars>
          <dgm:dir/>
          <dgm:animLvl val="lvl"/>
          <dgm:resizeHandles val="exact"/>
        </dgm:presLayoutVars>
      </dgm:prSet>
      <dgm:spPr/>
    </dgm:pt>
    <dgm:pt modelId="{27B0762A-BCAA-440A-A855-2E96E9386F7B}" type="pres">
      <dgm:prSet presAssocID="{85E6AE5F-4B1E-4519-AFE6-092B36AD22E7}" presName="composite" presStyleCnt="0"/>
      <dgm:spPr/>
    </dgm:pt>
    <dgm:pt modelId="{544256DF-BD3F-4229-8E0C-8C760B481B00}" type="pres">
      <dgm:prSet presAssocID="{85E6AE5F-4B1E-4519-AFE6-092B36AD22E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217FEF41-2BE3-48A1-950D-046309DD6B23}" type="pres">
      <dgm:prSet presAssocID="{85E6AE5F-4B1E-4519-AFE6-092B36AD22E7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67B16823-0430-433B-ABD8-ADFB35632DE9}" srcId="{85E6AE5F-4B1E-4519-AFE6-092B36AD22E7}" destId="{A5F14A65-77CE-4F2E-9A56-06F040C0984B}" srcOrd="0" destOrd="0" parTransId="{7F5F130C-6C80-4FC0-8020-5FFC4077D510}" sibTransId="{1B837D5B-3EFE-4403-92A0-0CF8398306A8}"/>
    <dgm:cxn modelId="{EEC25D5D-7851-423C-B05D-244244A2F1F4}" type="presOf" srcId="{B0938B08-814B-4A3B-9E72-88B13AE33502}" destId="{642331DB-7F77-4F13-86B1-B4DD862BAC5F}" srcOrd="0" destOrd="0" presId="urn:microsoft.com/office/officeart/2005/8/layout/chevron2"/>
    <dgm:cxn modelId="{E50B4E7B-028C-4130-BD32-BF6419498F6C}" type="presOf" srcId="{85E6AE5F-4B1E-4519-AFE6-092B36AD22E7}" destId="{544256DF-BD3F-4229-8E0C-8C760B481B00}" srcOrd="0" destOrd="0" presId="urn:microsoft.com/office/officeart/2005/8/layout/chevron2"/>
    <dgm:cxn modelId="{6D684D7F-5F47-423B-9866-D8591A952336}" type="presOf" srcId="{A5F14A65-77CE-4F2E-9A56-06F040C0984B}" destId="{217FEF41-2BE3-48A1-950D-046309DD6B23}" srcOrd="0" destOrd="0" presId="urn:microsoft.com/office/officeart/2005/8/layout/chevron2"/>
    <dgm:cxn modelId="{D27118D3-C48B-476F-8019-5C175DE60ADD}" srcId="{B0938B08-814B-4A3B-9E72-88B13AE33502}" destId="{85E6AE5F-4B1E-4519-AFE6-092B36AD22E7}" srcOrd="0" destOrd="0" parTransId="{8C926DBD-D247-4C4A-AAF5-AFCCA79914FB}" sibTransId="{93FFDF6F-E306-413C-BF09-B18437648149}"/>
    <dgm:cxn modelId="{D7CE57D8-0944-43E4-B232-8258E7C2D387}" type="presParOf" srcId="{642331DB-7F77-4F13-86B1-B4DD862BAC5F}" destId="{27B0762A-BCAA-440A-A855-2E96E9386F7B}" srcOrd="0" destOrd="0" presId="urn:microsoft.com/office/officeart/2005/8/layout/chevron2"/>
    <dgm:cxn modelId="{9F598858-1342-4FB9-86EA-1A36912F690B}" type="presParOf" srcId="{27B0762A-BCAA-440A-A855-2E96E9386F7B}" destId="{544256DF-BD3F-4229-8E0C-8C760B481B00}" srcOrd="0" destOrd="0" presId="urn:microsoft.com/office/officeart/2005/8/layout/chevron2"/>
    <dgm:cxn modelId="{E28D1AEC-FB2E-4BAD-8E1C-707164A27FD1}" type="presParOf" srcId="{27B0762A-BCAA-440A-A855-2E96E9386F7B}" destId="{217FEF41-2BE3-48A1-950D-046309DD6B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E63D922-4AA2-429B-8B66-98C0AA45FF7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B81AC98-378D-4723-BD05-4401A54BF201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1.</a:t>
          </a:r>
        </a:p>
      </dgm:t>
    </dgm:pt>
    <dgm:pt modelId="{1640EBEE-B6C7-4E42-B88C-D6B4587A9F87}" type="parTrans" cxnId="{97146DAE-2559-4027-9462-BFE087ED3855}">
      <dgm:prSet/>
      <dgm:spPr/>
      <dgm:t>
        <a:bodyPr/>
        <a:lstStyle/>
        <a:p>
          <a:endParaRPr lang="pl-PL"/>
        </a:p>
      </dgm:t>
    </dgm:pt>
    <dgm:pt modelId="{AE56DAE8-9973-4E4D-A877-D4953B69271D}" type="sibTrans" cxnId="{97146DAE-2559-4027-9462-BFE087ED3855}">
      <dgm:prSet/>
      <dgm:spPr/>
      <dgm:t>
        <a:bodyPr/>
        <a:lstStyle/>
        <a:p>
          <a:endParaRPr lang="pl-PL"/>
        </a:p>
      </dgm:t>
    </dgm:pt>
    <dgm:pt modelId="{4D70DD15-0AE5-42A7-979D-D0B4561C3E80}">
      <dgm:prSet phldrT="[Tekst]"/>
      <dgm:spPr/>
      <dgm:t>
        <a:bodyPr/>
        <a:lstStyle/>
        <a:p>
          <a:r>
            <a:rPr lang="pl-PL" i="0" dirty="0">
              <a:solidFill>
                <a:schemeClr val="tx2"/>
              </a:solidFill>
            </a:rPr>
            <a:t>wdrożenie odpowiednich środków technicznych i organizacyjnych</a:t>
          </a:r>
          <a:endParaRPr lang="pl-PL" i="0" dirty="0"/>
        </a:p>
      </dgm:t>
    </dgm:pt>
    <dgm:pt modelId="{372B889B-F1C4-458D-B717-41783482C3A2}" type="parTrans" cxnId="{523EB9E0-CB6D-49A2-9E37-FFA8E440A18E}">
      <dgm:prSet/>
      <dgm:spPr/>
      <dgm:t>
        <a:bodyPr/>
        <a:lstStyle/>
        <a:p>
          <a:endParaRPr lang="pl-PL"/>
        </a:p>
      </dgm:t>
    </dgm:pt>
    <dgm:pt modelId="{88648F73-A719-42E4-9D6B-8C486010B037}" type="sibTrans" cxnId="{523EB9E0-CB6D-49A2-9E37-FFA8E440A18E}">
      <dgm:prSet/>
      <dgm:spPr/>
      <dgm:t>
        <a:bodyPr/>
        <a:lstStyle/>
        <a:p>
          <a:endParaRPr lang="pl-PL"/>
        </a:p>
      </dgm:t>
    </dgm:pt>
    <dgm:pt modelId="{A40A1E89-A1D6-49EE-B761-4B400CA30DF9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2. </a:t>
          </a:r>
        </a:p>
      </dgm:t>
    </dgm:pt>
    <dgm:pt modelId="{7BE59F57-35BB-4EDC-84B9-707125008A44}" type="parTrans" cxnId="{1F855B35-44B4-4C25-97EE-A2CB4B774C1B}">
      <dgm:prSet/>
      <dgm:spPr/>
      <dgm:t>
        <a:bodyPr/>
        <a:lstStyle/>
        <a:p>
          <a:endParaRPr lang="pl-PL"/>
        </a:p>
      </dgm:t>
    </dgm:pt>
    <dgm:pt modelId="{4B6F18FC-0E74-4DC0-83B9-6C209B83BA5D}" type="sibTrans" cxnId="{1F855B35-44B4-4C25-97EE-A2CB4B774C1B}">
      <dgm:prSet/>
      <dgm:spPr/>
      <dgm:t>
        <a:bodyPr/>
        <a:lstStyle/>
        <a:p>
          <a:endParaRPr lang="pl-PL"/>
        </a:p>
      </dgm:t>
    </dgm:pt>
    <dgm:pt modelId="{AF02F745-90A1-42F9-9DB4-6BE05664AD46}">
      <dgm:prSet phldrT="[Tekst]"/>
      <dgm:spPr/>
      <dgm:t>
        <a:bodyPr/>
        <a:lstStyle/>
        <a:p>
          <a:r>
            <a:rPr lang="pl-PL" b="0" i="0" dirty="0">
              <a:solidFill>
                <a:schemeClr val="tx2"/>
              </a:solidFill>
            </a:rPr>
            <a:t>domyślnie przetwarzane wyłącznie                     te dane, które są niezbędne dla osiągnięcia każdego konkretnego celu przetwarzania</a:t>
          </a:r>
          <a:endParaRPr lang="pl-PL" b="0" i="0" dirty="0"/>
        </a:p>
      </dgm:t>
    </dgm:pt>
    <dgm:pt modelId="{76508B96-BD41-4CF4-9873-FA325DDC7A01}" type="parTrans" cxnId="{625EA89A-6094-47D4-A412-5AE33EAB0272}">
      <dgm:prSet/>
      <dgm:spPr/>
      <dgm:t>
        <a:bodyPr/>
        <a:lstStyle/>
        <a:p>
          <a:endParaRPr lang="pl-PL"/>
        </a:p>
      </dgm:t>
    </dgm:pt>
    <dgm:pt modelId="{4C729F38-8037-4638-8C95-41D2BE7B1576}" type="sibTrans" cxnId="{625EA89A-6094-47D4-A412-5AE33EAB0272}">
      <dgm:prSet/>
      <dgm:spPr/>
      <dgm:t>
        <a:bodyPr/>
        <a:lstStyle/>
        <a:p>
          <a:endParaRPr lang="pl-PL"/>
        </a:p>
      </dgm:t>
    </dgm:pt>
    <dgm:pt modelId="{62489AD8-059F-49BF-9832-3F5E611D2E94}" type="pres">
      <dgm:prSet presAssocID="{9E63D922-4AA2-429B-8B66-98C0AA45FF7F}" presName="linearFlow" presStyleCnt="0">
        <dgm:presLayoutVars>
          <dgm:dir/>
          <dgm:animLvl val="lvl"/>
          <dgm:resizeHandles val="exact"/>
        </dgm:presLayoutVars>
      </dgm:prSet>
      <dgm:spPr/>
    </dgm:pt>
    <dgm:pt modelId="{80DBDD28-3234-4581-A959-ACCBC5463912}" type="pres">
      <dgm:prSet presAssocID="{FB81AC98-378D-4723-BD05-4401A54BF201}" presName="composite" presStyleCnt="0"/>
      <dgm:spPr/>
    </dgm:pt>
    <dgm:pt modelId="{CF38C3D7-D3AC-4B47-9F8D-310A2473586E}" type="pres">
      <dgm:prSet presAssocID="{FB81AC98-378D-4723-BD05-4401A54BF20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C65DC7E-CADA-4C56-9D48-FD693AAD22C5}" type="pres">
      <dgm:prSet presAssocID="{FB81AC98-378D-4723-BD05-4401A54BF201}" presName="descendantText" presStyleLbl="alignAcc1" presStyleIdx="0" presStyleCnt="2">
        <dgm:presLayoutVars>
          <dgm:bulletEnabled val="1"/>
        </dgm:presLayoutVars>
      </dgm:prSet>
      <dgm:spPr/>
    </dgm:pt>
    <dgm:pt modelId="{B1C6AC1D-B625-42C8-8D86-347576705597}" type="pres">
      <dgm:prSet presAssocID="{AE56DAE8-9973-4E4D-A877-D4953B69271D}" presName="sp" presStyleCnt="0"/>
      <dgm:spPr/>
    </dgm:pt>
    <dgm:pt modelId="{43E47E01-1AC1-46E7-94F5-C283263535B0}" type="pres">
      <dgm:prSet presAssocID="{A40A1E89-A1D6-49EE-B761-4B400CA30DF9}" presName="composite" presStyleCnt="0"/>
      <dgm:spPr/>
    </dgm:pt>
    <dgm:pt modelId="{60C142AD-5C36-4D0D-AE4E-29E2F6A601DE}" type="pres">
      <dgm:prSet presAssocID="{A40A1E89-A1D6-49EE-B761-4B400CA30DF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C0B96F6-0C7B-47DD-B163-672B6FDF532A}" type="pres">
      <dgm:prSet presAssocID="{A40A1E89-A1D6-49EE-B761-4B400CA30DF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358030A-5CAE-490A-A2F3-86913FC545FF}" type="presOf" srcId="{A40A1E89-A1D6-49EE-B761-4B400CA30DF9}" destId="{60C142AD-5C36-4D0D-AE4E-29E2F6A601DE}" srcOrd="0" destOrd="0" presId="urn:microsoft.com/office/officeart/2005/8/layout/chevron2"/>
    <dgm:cxn modelId="{1F855B35-44B4-4C25-97EE-A2CB4B774C1B}" srcId="{9E63D922-4AA2-429B-8B66-98C0AA45FF7F}" destId="{A40A1E89-A1D6-49EE-B761-4B400CA30DF9}" srcOrd="1" destOrd="0" parTransId="{7BE59F57-35BB-4EDC-84B9-707125008A44}" sibTransId="{4B6F18FC-0E74-4DC0-83B9-6C209B83BA5D}"/>
    <dgm:cxn modelId="{7A7E7365-994C-43C7-A881-EA356D8EC6DC}" type="presOf" srcId="{4D70DD15-0AE5-42A7-979D-D0B4561C3E80}" destId="{4C65DC7E-CADA-4C56-9D48-FD693AAD22C5}" srcOrd="0" destOrd="0" presId="urn:microsoft.com/office/officeart/2005/8/layout/chevron2"/>
    <dgm:cxn modelId="{A5D9FD4E-C918-49A0-8C25-F3E05069FAA1}" type="presOf" srcId="{AF02F745-90A1-42F9-9DB4-6BE05664AD46}" destId="{CC0B96F6-0C7B-47DD-B163-672B6FDF532A}" srcOrd="0" destOrd="0" presId="urn:microsoft.com/office/officeart/2005/8/layout/chevron2"/>
    <dgm:cxn modelId="{625EA89A-6094-47D4-A412-5AE33EAB0272}" srcId="{A40A1E89-A1D6-49EE-B761-4B400CA30DF9}" destId="{AF02F745-90A1-42F9-9DB4-6BE05664AD46}" srcOrd="0" destOrd="0" parTransId="{76508B96-BD41-4CF4-9873-FA325DDC7A01}" sibTransId="{4C729F38-8037-4638-8C95-41D2BE7B1576}"/>
    <dgm:cxn modelId="{F17F3DA7-37DB-4D13-B63D-FDCE5FEAE7BC}" type="presOf" srcId="{9E63D922-4AA2-429B-8B66-98C0AA45FF7F}" destId="{62489AD8-059F-49BF-9832-3F5E611D2E94}" srcOrd="0" destOrd="0" presId="urn:microsoft.com/office/officeart/2005/8/layout/chevron2"/>
    <dgm:cxn modelId="{97146DAE-2559-4027-9462-BFE087ED3855}" srcId="{9E63D922-4AA2-429B-8B66-98C0AA45FF7F}" destId="{FB81AC98-378D-4723-BD05-4401A54BF201}" srcOrd="0" destOrd="0" parTransId="{1640EBEE-B6C7-4E42-B88C-D6B4587A9F87}" sibTransId="{AE56DAE8-9973-4E4D-A877-D4953B69271D}"/>
    <dgm:cxn modelId="{523EB9E0-CB6D-49A2-9E37-FFA8E440A18E}" srcId="{FB81AC98-378D-4723-BD05-4401A54BF201}" destId="{4D70DD15-0AE5-42A7-979D-D0B4561C3E80}" srcOrd="0" destOrd="0" parTransId="{372B889B-F1C4-458D-B717-41783482C3A2}" sibTransId="{88648F73-A719-42E4-9D6B-8C486010B037}"/>
    <dgm:cxn modelId="{377F18E4-E1A1-49DB-A009-23D37B49AB55}" type="presOf" srcId="{FB81AC98-378D-4723-BD05-4401A54BF201}" destId="{CF38C3D7-D3AC-4B47-9F8D-310A2473586E}" srcOrd="0" destOrd="0" presId="urn:microsoft.com/office/officeart/2005/8/layout/chevron2"/>
    <dgm:cxn modelId="{F7D7B6B9-E294-43FF-8D3F-47410C217760}" type="presParOf" srcId="{62489AD8-059F-49BF-9832-3F5E611D2E94}" destId="{80DBDD28-3234-4581-A959-ACCBC5463912}" srcOrd="0" destOrd="0" presId="urn:microsoft.com/office/officeart/2005/8/layout/chevron2"/>
    <dgm:cxn modelId="{540A4558-687F-43EC-860C-018754422F88}" type="presParOf" srcId="{80DBDD28-3234-4581-A959-ACCBC5463912}" destId="{CF38C3D7-D3AC-4B47-9F8D-310A2473586E}" srcOrd="0" destOrd="0" presId="urn:microsoft.com/office/officeart/2005/8/layout/chevron2"/>
    <dgm:cxn modelId="{59F464A8-4475-424C-9757-F2B3A23BB74A}" type="presParOf" srcId="{80DBDD28-3234-4581-A959-ACCBC5463912}" destId="{4C65DC7E-CADA-4C56-9D48-FD693AAD22C5}" srcOrd="1" destOrd="0" presId="urn:microsoft.com/office/officeart/2005/8/layout/chevron2"/>
    <dgm:cxn modelId="{75FBE1FE-415D-4C6A-8978-A2AF85E49595}" type="presParOf" srcId="{62489AD8-059F-49BF-9832-3F5E611D2E94}" destId="{B1C6AC1D-B625-42C8-8D86-347576705597}" srcOrd="1" destOrd="0" presId="urn:microsoft.com/office/officeart/2005/8/layout/chevron2"/>
    <dgm:cxn modelId="{C2432495-FE1B-43DA-844A-B10C7F54D4EF}" type="presParOf" srcId="{62489AD8-059F-49BF-9832-3F5E611D2E94}" destId="{43E47E01-1AC1-46E7-94F5-C283263535B0}" srcOrd="2" destOrd="0" presId="urn:microsoft.com/office/officeart/2005/8/layout/chevron2"/>
    <dgm:cxn modelId="{0394EDBE-2CAB-4D6D-9ED7-510466B3767A}" type="presParOf" srcId="{43E47E01-1AC1-46E7-94F5-C283263535B0}" destId="{60C142AD-5C36-4D0D-AE4E-29E2F6A601DE}" srcOrd="0" destOrd="0" presId="urn:microsoft.com/office/officeart/2005/8/layout/chevron2"/>
    <dgm:cxn modelId="{FEAE7FFE-8022-4BFB-9FF9-806DAB85DB64}" type="presParOf" srcId="{43E47E01-1AC1-46E7-94F5-C283263535B0}" destId="{CC0B96F6-0C7B-47DD-B163-672B6FDF53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F2FA0A4-3F29-47FA-B1BC-FB17C0DA15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A1FE8D0-7D4D-43BC-AEA0-BCA80D8BCC55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2000"/>
            <a:t>dane </a:t>
          </a:r>
        </a:p>
      </dgm:t>
    </dgm:pt>
    <dgm:pt modelId="{74950634-C0D2-4A4F-AE00-539501F0484C}" type="parTrans" cxnId="{AC727BFE-CE1F-445E-8CC9-7B65B42A3BA6}">
      <dgm:prSet/>
      <dgm:spPr/>
      <dgm:t>
        <a:bodyPr/>
        <a:lstStyle/>
        <a:p>
          <a:endParaRPr lang="pl-PL"/>
        </a:p>
      </dgm:t>
    </dgm:pt>
    <dgm:pt modelId="{5021A79E-411A-4FAF-866E-B258B0B19CD6}" type="sibTrans" cxnId="{AC727BFE-CE1F-445E-8CC9-7B65B42A3BA6}">
      <dgm:prSet/>
      <dgm:spPr/>
      <dgm:t>
        <a:bodyPr/>
        <a:lstStyle/>
        <a:p>
          <a:endParaRPr lang="pl-PL"/>
        </a:p>
      </dgm:t>
    </dgm:pt>
    <dgm:pt modelId="{9E49C0BA-96CA-40F4-B0A8-5B24D99FA729}">
      <dgm:prSet phldrT="[Tekst]" custT="1"/>
      <dgm:spPr/>
      <dgm:t>
        <a:bodyPr/>
        <a:lstStyle/>
        <a:p>
          <a:r>
            <a:rPr lang="pl-PL" sz="2000" dirty="0"/>
            <a:t>ilość</a:t>
          </a:r>
        </a:p>
      </dgm:t>
    </dgm:pt>
    <dgm:pt modelId="{2D30B556-001B-4791-A69A-993141E3F909}" type="parTrans" cxnId="{F1B71927-6313-4BEB-84DA-3777FD7D558D}">
      <dgm:prSet custT="1"/>
      <dgm:spPr/>
      <dgm:t>
        <a:bodyPr/>
        <a:lstStyle/>
        <a:p>
          <a:endParaRPr lang="pl-PL" sz="1200"/>
        </a:p>
      </dgm:t>
    </dgm:pt>
    <dgm:pt modelId="{EA8564C3-5A9B-4501-86D2-A174753632B9}" type="sibTrans" cxnId="{F1B71927-6313-4BEB-84DA-3777FD7D558D}">
      <dgm:prSet/>
      <dgm:spPr/>
      <dgm:t>
        <a:bodyPr/>
        <a:lstStyle/>
        <a:p>
          <a:endParaRPr lang="pl-PL"/>
        </a:p>
      </dgm:t>
    </dgm:pt>
    <dgm:pt modelId="{0F848DED-4212-4DA6-92CC-B69034CB4F1A}">
      <dgm:prSet phldrT="[Tekst]" custT="1"/>
      <dgm:spPr/>
      <dgm:t>
        <a:bodyPr/>
        <a:lstStyle/>
        <a:p>
          <a:r>
            <a:rPr lang="pl-PL" sz="2000" dirty="0"/>
            <a:t>zakres</a:t>
          </a:r>
        </a:p>
      </dgm:t>
    </dgm:pt>
    <dgm:pt modelId="{3A72E7A1-9D44-4BBF-B232-0505C0166899}" type="parTrans" cxnId="{7C56D8C8-6B38-43EA-A071-AE20AE275789}">
      <dgm:prSet custT="1"/>
      <dgm:spPr/>
      <dgm:t>
        <a:bodyPr/>
        <a:lstStyle/>
        <a:p>
          <a:endParaRPr lang="pl-PL" sz="1200"/>
        </a:p>
      </dgm:t>
    </dgm:pt>
    <dgm:pt modelId="{8DB7F261-001A-4153-BB4A-FAC043D595E5}" type="sibTrans" cxnId="{7C56D8C8-6B38-43EA-A071-AE20AE275789}">
      <dgm:prSet/>
      <dgm:spPr/>
      <dgm:t>
        <a:bodyPr/>
        <a:lstStyle/>
        <a:p>
          <a:endParaRPr lang="pl-PL"/>
        </a:p>
      </dgm:t>
    </dgm:pt>
    <dgm:pt modelId="{17F35D2A-2348-42CD-92A5-0BB9B035E419}">
      <dgm:prSet phldrT="[Tekst]" custT="1"/>
      <dgm:spPr/>
      <dgm:t>
        <a:bodyPr/>
        <a:lstStyle/>
        <a:p>
          <a:r>
            <a:rPr lang="pl-PL" sz="1800" dirty="0"/>
            <a:t>dostępność</a:t>
          </a:r>
        </a:p>
      </dgm:t>
    </dgm:pt>
    <dgm:pt modelId="{84D2EF66-1290-4BA7-B332-2BBD3AE8BCA5}" type="parTrans" cxnId="{8E7B9325-D078-448B-A235-1C074C53BC2A}">
      <dgm:prSet custT="1"/>
      <dgm:spPr/>
      <dgm:t>
        <a:bodyPr/>
        <a:lstStyle/>
        <a:p>
          <a:endParaRPr lang="pl-PL" sz="1200"/>
        </a:p>
      </dgm:t>
    </dgm:pt>
    <dgm:pt modelId="{F71636B7-CC42-4124-9234-F4F21891B6FC}" type="sibTrans" cxnId="{8E7B9325-D078-448B-A235-1C074C53BC2A}">
      <dgm:prSet/>
      <dgm:spPr/>
      <dgm:t>
        <a:bodyPr/>
        <a:lstStyle/>
        <a:p>
          <a:endParaRPr lang="pl-PL"/>
        </a:p>
      </dgm:t>
    </dgm:pt>
    <dgm:pt modelId="{29EA721C-49FF-4C49-ABFF-4F742F3196A5}">
      <dgm:prSet phldrT="[Tekst]" custT="1"/>
      <dgm:spPr/>
      <dgm:t>
        <a:bodyPr/>
        <a:lstStyle/>
        <a:p>
          <a:r>
            <a:rPr lang="pl-PL" sz="1400" dirty="0"/>
            <a:t>okres przechowywania </a:t>
          </a:r>
        </a:p>
      </dgm:t>
    </dgm:pt>
    <dgm:pt modelId="{1CC9E61E-832B-4B2D-A0CE-B8A132158BC7}" type="parTrans" cxnId="{67A9FE7C-C0EB-47BB-A87D-7134A9729BE0}">
      <dgm:prSet custT="1"/>
      <dgm:spPr/>
      <dgm:t>
        <a:bodyPr/>
        <a:lstStyle/>
        <a:p>
          <a:endParaRPr lang="pl-PL" sz="1200"/>
        </a:p>
      </dgm:t>
    </dgm:pt>
    <dgm:pt modelId="{5AACD89A-62EA-49D8-8BB9-90C210638702}" type="sibTrans" cxnId="{67A9FE7C-C0EB-47BB-A87D-7134A9729BE0}">
      <dgm:prSet/>
      <dgm:spPr/>
      <dgm:t>
        <a:bodyPr/>
        <a:lstStyle/>
        <a:p>
          <a:endParaRPr lang="pl-PL"/>
        </a:p>
      </dgm:t>
    </dgm:pt>
    <dgm:pt modelId="{7E35FBB3-57D6-4CC9-B162-9EF40E55144A}" type="pres">
      <dgm:prSet presAssocID="{4F2FA0A4-3F29-47FA-B1BC-FB17C0DA15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E4D8DA-96E6-4EE1-A28B-CBA1FBA85092}" type="pres">
      <dgm:prSet presAssocID="{7A1FE8D0-7D4D-43BC-AEA0-BCA80D8BCC55}" presName="centerShape" presStyleLbl="node0" presStyleIdx="0" presStyleCnt="1" custLinFactNeighborX="1594"/>
      <dgm:spPr/>
    </dgm:pt>
    <dgm:pt modelId="{9D9830E0-05F6-4BE5-8098-F2E14C1C5855}" type="pres">
      <dgm:prSet presAssocID="{2D30B556-001B-4791-A69A-993141E3F909}" presName="Name9" presStyleLbl="parChTrans1D2" presStyleIdx="0" presStyleCnt="4"/>
      <dgm:spPr/>
    </dgm:pt>
    <dgm:pt modelId="{699C5974-C2DF-4A13-9BAA-A81E66039C4A}" type="pres">
      <dgm:prSet presAssocID="{2D30B556-001B-4791-A69A-993141E3F909}" presName="connTx" presStyleLbl="parChTrans1D2" presStyleIdx="0" presStyleCnt="4"/>
      <dgm:spPr/>
    </dgm:pt>
    <dgm:pt modelId="{D24E9E5D-7438-400C-8D3E-4C444017BF47}" type="pres">
      <dgm:prSet presAssocID="{9E49C0BA-96CA-40F4-B0A8-5B24D99FA729}" presName="node" presStyleLbl="node1" presStyleIdx="0" presStyleCnt="4" custScaleX="130461" custScaleY="123367" custRadScaleRad="96147" custRadScaleInc="-2955">
        <dgm:presLayoutVars>
          <dgm:bulletEnabled val="1"/>
        </dgm:presLayoutVars>
      </dgm:prSet>
      <dgm:spPr/>
    </dgm:pt>
    <dgm:pt modelId="{6CDC3BBF-DF77-4C4D-A12F-B6F972E280DD}" type="pres">
      <dgm:prSet presAssocID="{3A72E7A1-9D44-4BBF-B232-0505C0166899}" presName="Name9" presStyleLbl="parChTrans1D2" presStyleIdx="1" presStyleCnt="4"/>
      <dgm:spPr/>
    </dgm:pt>
    <dgm:pt modelId="{EF5F0429-20BE-41F7-9C80-91941A954305}" type="pres">
      <dgm:prSet presAssocID="{3A72E7A1-9D44-4BBF-B232-0505C0166899}" presName="connTx" presStyleLbl="parChTrans1D2" presStyleIdx="1" presStyleCnt="4"/>
      <dgm:spPr/>
    </dgm:pt>
    <dgm:pt modelId="{89606A79-5DF4-4C14-87DA-97B510D9DF67}" type="pres">
      <dgm:prSet presAssocID="{0F848DED-4212-4DA6-92CC-B69034CB4F1A}" presName="node" presStyleLbl="node1" presStyleIdx="1" presStyleCnt="4" custScaleX="133362" custScaleY="123367" custRadScaleRad="126149">
        <dgm:presLayoutVars>
          <dgm:bulletEnabled val="1"/>
        </dgm:presLayoutVars>
      </dgm:prSet>
      <dgm:spPr/>
    </dgm:pt>
    <dgm:pt modelId="{70A2BD19-8C34-4A9E-ACEC-361CAAED428E}" type="pres">
      <dgm:prSet presAssocID="{84D2EF66-1290-4BA7-B332-2BBD3AE8BCA5}" presName="Name9" presStyleLbl="parChTrans1D2" presStyleIdx="2" presStyleCnt="4"/>
      <dgm:spPr/>
    </dgm:pt>
    <dgm:pt modelId="{24C4693D-A4EE-40AA-A815-AEE3231311E2}" type="pres">
      <dgm:prSet presAssocID="{84D2EF66-1290-4BA7-B332-2BBD3AE8BCA5}" presName="connTx" presStyleLbl="parChTrans1D2" presStyleIdx="2" presStyleCnt="4"/>
      <dgm:spPr/>
    </dgm:pt>
    <dgm:pt modelId="{86753820-20A1-456C-A94C-EFCAD21578D5}" type="pres">
      <dgm:prSet presAssocID="{17F35D2A-2348-42CD-92A5-0BB9B035E419}" presName="node" presStyleLbl="node1" presStyleIdx="2" presStyleCnt="4" custScaleX="135753" custScaleY="129024" custRadScaleRad="110704" custRadScaleInc="-6343">
        <dgm:presLayoutVars>
          <dgm:bulletEnabled val="1"/>
        </dgm:presLayoutVars>
      </dgm:prSet>
      <dgm:spPr/>
    </dgm:pt>
    <dgm:pt modelId="{194ADA2C-07D2-4AC0-AE9E-27857939AACD}" type="pres">
      <dgm:prSet presAssocID="{1CC9E61E-832B-4B2D-A0CE-B8A132158BC7}" presName="Name9" presStyleLbl="parChTrans1D2" presStyleIdx="3" presStyleCnt="4"/>
      <dgm:spPr/>
    </dgm:pt>
    <dgm:pt modelId="{AA415E60-4A5E-41A2-99EE-EA551BFF048D}" type="pres">
      <dgm:prSet presAssocID="{1CC9E61E-832B-4B2D-A0CE-B8A132158BC7}" presName="connTx" presStyleLbl="parChTrans1D2" presStyleIdx="3" presStyleCnt="4"/>
      <dgm:spPr/>
    </dgm:pt>
    <dgm:pt modelId="{3A36A94D-8FA8-4601-B152-0FA7027CD4D4}" type="pres">
      <dgm:prSet presAssocID="{29EA721C-49FF-4C49-ABFF-4F742F3196A5}" presName="node" presStyleLbl="node1" presStyleIdx="3" presStyleCnt="4" custScaleX="147423" custScaleY="150693" custRadScaleRad="121762">
        <dgm:presLayoutVars>
          <dgm:bulletEnabled val="1"/>
        </dgm:presLayoutVars>
      </dgm:prSet>
      <dgm:spPr/>
    </dgm:pt>
  </dgm:ptLst>
  <dgm:cxnLst>
    <dgm:cxn modelId="{9828CC05-25B5-49CD-AE7B-786FA22CEB11}" type="presOf" srcId="{3A72E7A1-9D44-4BBF-B232-0505C0166899}" destId="{EF5F0429-20BE-41F7-9C80-91941A954305}" srcOrd="1" destOrd="0" presId="urn:microsoft.com/office/officeart/2005/8/layout/radial1"/>
    <dgm:cxn modelId="{88A17F09-7AD8-4567-8E4A-2B98401529DF}" type="presOf" srcId="{1CC9E61E-832B-4B2D-A0CE-B8A132158BC7}" destId="{AA415E60-4A5E-41A2-99EE-EA551BFF048D}" srcOrd="1" destOrd="0" presId="urn:microsoft.com/office/officeart/2005/8/layout/radial1"/>
    <dgm:cxn modelId="{8E7B9325-D078-448B-A235-1C074C53BC2A}" srcId="{7A1FE8D0-7D4D-43BC-AEA0-BCA80D8BCC55}" destId="{17F35D2A-2348-42CD-92A5-0BB9B035E419}" srcOrd="2" destOrd="0" parTransId="{84D2EF66-1290-4BA7-B332-2BBD3AE8BCA5}" sibTransId="{F71636B7-CC42-4124-9234-F4F21891B6FC}"/>
    <dgm:cxn modelId="{F1B71927-6313-4BEB-84DA-3777FD7D558D}" srcId="{7A1FE8D0-7D4D-43BC-AEA0-BCA80D8BCC55}" destId="{9E49C0BA-96CA-40F4-B0A8-5B24D99FA729}" srcOrd="0" destOrd="0" parTransId="{2D30B556-001B-4791-A69A-993141E3F909}" sibTransId="{EA8564C3-5A9B-4501-86D2-A174753632B9}"/>
    <dgm:cxn modelId="{34C8AC38-3E49-49D7-868D-36A14EC10EA7}" type="presOf" srcId="{3A72E7A1-9D44-4BBF-B232-0505C0166899}" destId="{6CDC3BBF-DF77-4C4D-A12F-B6F972E280DD}" srcOrd="0" destOrd="0" presId="urn:microsoft.com/office/officeart/2005/8/layout/radial1"/>
    <dgm:cxn modelId="{920F7B60-215F-4C28-99AE-39EBCB0ABF6C}" type="presOf" srcId="{1CC9E61E-832B-4B2D-A0CE-B8A132158BC7}" destId="{194ADA2C-07D2-4AC0-AE9E-27857939AACD}" srcOrd="0" destOrd="0" presId="urn:microsoft.com/office/officeart/2005/8/layout/radial1"/>
    <dgm:cxn modelId="{1A610465-3F09-4F36-9069-BD32BA163DA8}" type="presOf" srcId="{2D30B556-001B-4791-A69A-993141E3F909}" destId="{9D9830E0-05F6-4BE5-8098-F2E14C1C5855}" srcOrd="0" destOrd="0" presId="urn:microsoft.com/office/officeart/2005/8/layout/radial1"/>
    <dgm:cxn modelId="{6BFFEA75-4DFE-4337-BE81-5D851037726F}" type="presOf" srcId="{7A1FE8D0-7D4D-43BC-AEA0-BCA80D8BCC55}" destId="{67E4D8DA-96E6-4EE1-A28B-CBA1FBA85092}" srcOrd="0" destOrd="0" presId="urn:microsoft.com/office/officeart/2005/8/layout/radial1"/>
    <dgm:cxn modelId="{D249D558-0C4B-41E4-AA56-6799324444DA}" type="presOf" srcId="{0F848DED-4212-4DA6-92CC-B69034CB4F1A}" destId="{89606A79-5DF4-4C14-87DA-97B510D9DF67}" srcOrd="0" destOrd="0" presId="urn:microsoft.com/office/officeart/2005/8/layout/radial1"/>
    <dgm:cxn modelId="{67A9FE7C-C0EB-47BB-A87D-7134A9729BE0}" srcId="{7A1FE8D0-7D4D-43BC-AEA0-BCA80D8BCC55}" destId="{29EA721C-49FF-4C49-ABFF-4F742F3196A5}" srcOrd="3" destOrd="0" parTransId="{1CC9E61E-832B-4B2D-A0CE-B8A132158BC7}" sibTransId="{5AACD89A-62EA-49D8-8BB9-90C210638702}"/>
    <dgm:cxn modelId="{D531FF87-CA6D-4326-B145-E9136BC646FA}" type="presOf" srcId="{9E49C0BA-96CA-40F4-B0A8-5B24D99FA729}" destId="{D24E9E5D-7438-400C-8D3E-4C444017BF47}" srcOrd="0" destOrd="0" presId="urn:microsoft.com/office/officeart/2005/8/layout/radial1"/>
    <dgm:cxn modelId="{896FFB8A-FCE7-447F-892B-00D3C5A419F6}" type="presOf" srcId="{29EA721C-49FF-4C49-ABFF-4F742F3196A5}" destId="{3A36A94D-8FA8-4601-B152-0FA7027CD4D4}" srcOrd="0" destOrd="0" presId="urn:microsoft.com/office/officeart/2005/8/layout/radial1"/>
    <dgm:cxn modelId="{95B47A9A-F1C9-475B-A15B-B17B2FE43129}" type="presOf" srcId="{84D2EF66-1290-4BA7-B332-2BBD3AE8BCA5}" destId="{24C4693D-A4EE-40AA-A815-AEE3231311E2}" srcOrd="1" destOrd="0" presId="urn:microsoft.com/office/officeart/2005/8/layout/radial1"/>
    <dgm:cxn modelId="{643DA1B4-B18B-4A52-8363-206D1C4F3A94}" type="presOf" srcId="{17F35D2A-2348-42CD-92A5-0BB9B035E419}" destId="{86753820-20A1-456C-A94C-EFCAD21578D5}" srcOrd="0" destOrd="0" presId="urn:microsoft.com/office/officeart/2005/8/layout/radial1"/>
    <dgm:cxn modelId="{7C56D8C8-6B38-43EA-A071-AE20AE275789}" srcId="{7A1FE8D0-7D4D-43BC-AEA0-BCA80D8BCC55}" destId="{0F848DED-4212-4DA6-92CC-B69034CB4F1A}" srcOrd="1" destOrd="0" parTransId="{3A72E7A1-9D44-4BBF-B232-0505C0166899}" sibTransId="{8DB7F261-001A-4153-BB4A-FAC043D595E5}"/>
    <dgm:cxn modelId="{3BF5F5E0-D2D2-4625-AF7C-6154BBC7F7D1}" type="presOf" srcId="{84D2EF66-1290-4BA7-B332-2BBD3AE8BCA5}" destId="{70A2BD19-8C34-4A9E-ACEC-361CAAED428E}" srcOrd="0" destOrd="0" presId="urn:microsoft.com/office/officeart/2005/8/layout/radial1"/>
    <dgm:cxn modelId="{90227AF1-93AC-44D0-B6C7-BC857979B731}" type="presOf" srcId="{4F2FA0A4-3F29-47FA-B1BC-FB17C0DA15F0}" destId="{7E35FBB3-57D6-4CC9-B162-9EF40E55144A}" srcOrd="0" destOrd="0" presId="urn:microsoft.com/office/officeart/2005/8/layout/radial1"/>
    <dgm:cxn modelId="{415730F2-87F2-4868-99D6-A6E89EDA5D38}" type="presOf" srcId="{2D30B556-001B-4791-A69A-993141E3F909}" destId="{699C5974-C2DF-4A13-9BAA-A81E66039C4A}" srcOrd="1" destOrd="0" presId="urn:microsoft.com/office/officeart/2005/8/layout/radial1"/>
    <dgm:cxn modelId="{AC727BFE-CE1F-445E-8CC9-7B65B42A3BA6}" srcId="{4F2FA0A4-3F29-47FA-B1BC-FB17C0DA15F0}" destId="{7A1FE8D0-7D4D-43BC-AEA0-BCA80D8BCC55}" srcOrd="0" destOrd="0" parTransId="{74950634-C0D2-4A4F-AE00-539501F0484C}" sibTransId="{5021A79E-411A-4FAF-866E-B258B0B19CD6}"/>
    <dgm:cxn modelId="{78D290AD-9947-424B-8469-A74EBBA6E55A}" type="presParOf" srcId="{7E35FBB3-57D6-4CC9-B162-9EF40E55144A}" destId="{67E4D8DA-96E6-4EE1-A28B-CBA1FBA85092}" srcOrd="0" destOrd="0" presId="urn:microsoft.com/office/officeart/2005/8/layout/radial1"/>
    <dgm:cxn modelId="{A7F8760A-654A-414F-8120-4C7A21BAB4F9}" type="presParOf" srcId="{7E35FBB3-57D6-4CC9-B162-9EF40E55144A}" destId="{9D9830E0-05F6-4BE5-8098-F2E14C1C5855}" srcOrd="1" destOrd="0" presId="urn:microsoft.com/office/officeart/2005/8/layout/radial1"/>
    <dgm:cxn modelId="{3009F4E9-A44F-42FF-9913-6CDD58223FE4}" type="presParOf" srcId="{9D9830E0-05F6-4BE5-8098-F2E14C1C5855}" destId="{699C5974-C2DF-4A13-9BAA-A81E66039C4A}" srcOrd="0" destOrd="0" presId="urn:microsoft.com/office/officeart/2005/8/layout/radial1"/>
    <dgm:cxn modelId="{D9F65BA6-2733-43C2-9ABB-8543E899955D}" type="presParOf" srcId="{7E35FBB3-57D6-4CC9-B162-9EF40E55144A}" destId="{D24E9E5D-7438-400C-8D3E-4C444017BF47}" srcOrd="2" destOrd="0" presId="urn:microsoft.com/office/officeart/2005/8/layout/radial1"/>
    <dgm:cxn modelId="{251A8A0B-C0AC-4207-93AC-998590CC70BA}" type="presParOf" srcId="{7E35FBB3-57D6-4CC9-B162-9EF40E55144A}" destId="{6CDC3BBF-DF77-4C4D-A12F-B6F972E280DD}" srcOrd="3" destOrd="0" presId="urn:microsoft.com/office/officeart/2005/8/layout/radial1"/>
    <dgm:cxn modelId="{EFB3FA10-028E-4E96-8129-AAD907D2EDC5}" type="presParOf" srcId="{6CDC3BBF-DF77-4C4D-A12F-B6F972E280DD}" destId="{EF5F0429-20BE-41F7-9C80-91941A954305}" srcOrd="0" destOrd="0" presId="urn:microsoft.com/office/officeart/2005/8/layout/radial1"/>
    <dgm:cxn modelId="{FC47A928-0B43-4133-9DBE-28D21E49EF8A}" type="presParOf" srcId="{7E35FBB3-57D6-4CC9-B162-9EF40E55144A}" destId="{89606A79-5DF4-4C14-87DA-97B510D9DF67}" srcOrd="4" destOrd="0" presId="urn:microsoft.com/office/officeart/2005/8/layout/radial1"/>
    <dgm:cxn modelId="{8D44E060-1B6C-417B-960F-1773B05427ED}" type="presParOf" srcId="{7E35FBB3-57D6-4CC9-B162-9EF40E55144A}" destId="{70A2BD19-8C34-4A9E-ACEC-361CAAED428E}" srcOrd="5" destOrd="0" presId="urn:microsoft.com/office/officeart/2005/8/layout/radial1"/>
    <dgm:cxn modelId="{7806D491-B993-4D12-989F-3EA60EB486F9}" type="presParOf" srcId="{70A2BD19-8C34-4A9E-ACEC-361CAAED428E}" destId="{24C4693D-A4EE-40AA-A815-AEE3231311E2}" srcOrd="0" destOrd="0" presId="urn:microsoft.com/office/officeart/2005/8/layout/radial1"/>
    <dgm:cxn modelId="{B6006C42-98BD-4494-9E86-1603E5774F3C}" type="presParOf" srcId="{7E35FBB3-57D6-4CC9-B162-9EF40E55144A}" destId="{86753820-20A1-456C-A94C-EFCAD21578D5}" srcOrd="6" destOrd="0" presId="urn:microsoft.com/office/officeart/2005/8/layout/radial1"/>
    <dgm:cxn modelId="{BB4DE258-025B-4AEA-8953-42039AE87439}" type="presParOf" srcId="{7E35FBB3-57D6-4CC9-B162-9EF40E55144A}" destId="{194ADA2C-07D2-4AC0-AE9E-27857939AACD}" srcOrd="7" destOrd="0" presId="urn:microsoft.com/office/officeart/2005/8/layout/radial1"/>
    <dgm:cxn modelId="{559A3355-9334-40A4-93E7-C73FE8E4A62A}" type="presParOf" srcId="{194ADA2C-07D2-4AC0-AE9E-27857939AACD}" destId="{AA415E60-4A5E-41A2-99EE-EA551BFF048D}" srcOrd="0" destOrd="0" presId="urn:microsoft.com/office/officeart/2005/8/layout/radial1"/>
    <dgm:cxn modelId="{570A87EF-D362-4A93-B98B-F097399F4FA2}" type="presParOf" srcId="{7E35FBB3-57D6-4CC9-B162-9EF40E55144A}" destId="{3A36A94D-8FA8-4601-B152-0FA7027CD4D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79ACF3D-4FDF-448E-B406-B9987C3EFE03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858D3436-B935-4D8B-9818-C7E9CACBE50C}">
      <dgm:prSet phldrT="[Tekst]" custT="1"/>
      <dgm:spPr>
        <a:noFill/>
        <a:ln>
          <a:solidFill>
            <a:srgbClr val="88C86E"/>
          </a:solidFill>
        </a:ln>
      </dgm:spPr>
      <dgm:t>
        <a:bodyPr/>
        <a:lstStyle/>
        <a:p>
          <a:r>
            <a:rPr lang="pl-PL" sz="18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Kontrola, zwrócenie się o przeprowadzenie sprawdzenia (uproszczonej kontroli)</a:t>
          </a:r>
        </a:p>
      </dgm:t>
    </dgm:pt>
    <dgm:pt modelId="{217B7A8E-CDE6-4FA2-9FA5-904C1EB096A8}" type="parTrans" cxnId="{E6041374-8B79-41D4-A6E8-9EED56221C8F}">
      <dgm:prSet/>
      <dgm:spPr/>
      <dgm:t>
        <a:bodyPr/>
        <a:lstStyle/>
        <a:p>
          <a:endParaRPr lang="pl-PL"/>
        </a:p>
      </dgm:t>
    </dgm:pt>
    <dgm:pt modelId="{47D25E6D-FAE1-4C2A-878A-C513B5179234}" type="sibTrans" cxnId="{E6041374-8B79-41D4-A6E8-9EED56221C8F}">
      <dgm:prSet/>
      <dgm:spPr/>
      <dgm:t>
        <a:bodyPr/>
        <a:lstStyle/>
        <a:p>
          <a:endParaRPr lang="pl-PL"/>
        </a:p>
      </dgm:t>
    </dgm:pt>
    <dgm:pt modelId="{D72F4559-8F4A-4C22-99FC-398C7F1C086B}">
      <dgm:prSet phldrT="[Tekst]" custT="1"/>
      <dgm:spPr>
        <a:noFill/>
        <a:ln>
          <a:solidFill>
            <a:srgbClr val="88C86E"/>
          </a:solidFill>
        </a:ln>
      </dgm:spPr>
      <dgm:t>
        <a:bodyPr/>
        <a:lstStyle/>
        <a:p>
          <a:r>
            <a:rPr lang="pl-PL" sz="18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Prowadzenie rejestru zbiorów danych oraz rejestru ABI</a:t>
          </a:r>
        </a:p>
      </dgm:t>
    </dgm:pt>
    <dgm:pt modelId="{24E8ACF4-AB09-45F6-9BF7-EDA9262B2EA8}" type="parTrans" cxnId="{4C7DE74C-693F-45B1-8423-B34FB5241601}">
      <dgm:prSet/>
      <dgm:spPr/>
      <dgm:t>
        <a:bodyPr/>
        <a:lstStyle/>
        <a:p>
          <a:endParaRPr lang="pl-PL"/>
        </a:p>
      </dgm:t>
    </dgm:pt>
    <dgm:pt modelId="{57C9B45B-6201-47A1-AE63-21AEA3562765}" type="sibTrans" cxnId="{4C7DE74C-693F-45B1-8423-B34FB5241601}">
      <dgm:prSet/>
      <dgm:spPr/>
      <dgm:t>
        <a:bodyPr/>
        <a:lstStyle/>
        <a:p>
          <a:endParaRPr lang="pl-PL"/>
        </a:p>
      </dgm:t>
    </dgm:pt>
    <dgm:pt modelId="{AB179CD9-7C0F-4DD1-8E13-F361AB08EF97}">
      <dgm:prSet phldrT="[Tekst]" custT="1"/>
      <dgm:spPr>
        <a:noFill/>
        <a:ln>
          <a:solidFill>
            <a:srgbClr val="88C86E"/>
          </a:solidFill>
        </a:ln>
      </dgm:spPr>
      <dgm:t>
        <a:bodyPr/>
        <a:lstStyle/>
        <a:p>
          <a:r>
            <a:rPr lang="pl-PL" sz="18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Kierowanie do prokuratury zawiadomienia o popełnieniu przestępstwa</a:t>
          </a:r>
        </a:p>
      </dgm:t>
    </dgm:pt>
    <dgm:pt modelId="{38F0AF24-2B69-4107-8464-EC8692877866}" type="parTrans" cxnId="{70F10707-AB52-4CBF-AD26-8D4F897BCFC5}">
      <dgm:prSet/>
      <dgm:spPr/>
      <dgm:t>
        <a:bodyPr/>
        <a:lstStyle/>
        <a:p>
          <a:endParaRPr lang="pl-PL"/>
        </a:p>
      </dgm:t>
    </dgm:pt>
    <dgm:pt modelId="{D617B3E6-649C-462D-A8DA-2AD9D04886D6}" type="sibTrans" cxnId="{70F10707-AB52-4CBF-AD26-8D4F897BCFC5}">
      <dgm:prSet/>
      <dgm:spPr/>
      <dgm:t>
        <a:bodyPr/>
        <a:lstStyle/>
        <a:p>
          <a:endParaRPr lang="pl-PL"/>
        </a:p>
      </dgm:t>
    </dgm:pt>
    <dgm:pt modelId="{E1C7CAAE-38AA-4D7A-8695-3EE3833D6D31}">
      <dgm:prSet phldrT="[Tekst]" custT="1"/>
      <dgm:spPr>
        <a:noFill/>
        <a:ln>
          <a:solidFill>
            <a:srgbClr val="88C86E"/>
          </a:solidFill>
        </a:ln>
      </dgm:spPr>
      <dgm:t>
        <a:bodyPr/>
        <a:lstStyle/>
        <a:p>
          <a:r>
            <a:rPr lang="pl-PL" sz="18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Wydawanie decyzji administracyjnych i rozpatrywanie skarg</a:t>
          </a:r>
        </a:p>
      </dgm:t>
    </dgm:pt>
    <dgm:pt modelId="{EEAB8982-5E4B-4BC6-A785-0F6388D6DCBE}" type="parTrans" cxnId="{B9A85925-8E28-4B47-BE66-ABDCD6429EA1}">
      <dgm:prSet/>
      <dgm:spPr/>
      <dgm:t>
        <a:bodyPr/>
        <a:lstStyle/>
        <a:p>
          <a:endParaRPr lang="pl-PL"/>
        </a:p>
      </dgm:t>
    </dgm:pt>
    <dgm:pt modelId="{ED1A3297-6C8B-438C-BD79-379A5CA2B690}" type="sibTrans" cxnId="{B9A85925-8E28-4B47-BE66-ABDCD6429EA1}">
      <dgm:prSet/>
      <dgm:spPr/>
      <dgm:t>
        <a:bodyPr/>
        <a:lstStyle/>
        <a:p>
          <a:endParaRPr lang="pl-PL"/>
        </a:p>
      </dgm:t>
    </dgm:pt>
    <dgm:pt modelId="{535EFBBC-8055-4844-961A-4DA2CA91DC11}">
      <dgm:prSet phldrT="[Tekst]" custT="1"/>
      <dgm:spPr>
        <a:noFill/>
        <a:ln>
          <a:solidFill>
            <a:srgbClr val="88C86E"/>
          </a:solidFill>
        </a:ln>
      </dgm:spPr>
      <dgm:t>
        <a:bodyPr/>
        <a:lstStyle/>
        <a:p>
          <a:r>
            <a:rPr lang="pl-PL" sz="18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Zażądanie wszczęcia postępowania dyscyplinarnego</a:t>
          </a:r>
        </a:p>
      </dgm:t>
    </dgm:pt>
    <dgm:pt modelId="{875F0F63-7440-478B-A64C-61804A1E8033}" type="parTrans" cxnId="{4FBE453C-8527-4F42-8E39-15227C05BC0A}">
      <dgm:prSet/>
      <dgm:spPr/>
      <dgm:t>
        <a:bodyPr/>
        <a:lstStyle/>
        <a:p>
          <a:endParaRPr lang="pl-PL"/>
        </a:p>
      </dgm:t>
    </dgm:pt>
    <dgm:pt modelId="{C65517B3-CA8B-4FEB-AB7C-109F5FBC9A54}" type="sibTrans" cxnId="{4FBE453C-8527-4F42-8E39-15227C05BC0A}">
      <dgm:prSet/>
      <dgm:spPr/>
      <dgm:t>
        <a:bodyPr/>
        <a:lstStyle/>
        <a:p>
          <a:endParaRPr lang="pl-PL"/>
        </a:p>
      </dgm:t>
    </dgm:pt>
    <dgm:pt modelId="{3417E7CA-948C-4D3A-85EC-F5674D04C970}">
      <dgm:prSet phldrT="[Tekst]" custT="1"/>
      <dgm:spPr>
        <a:noFill/>
        <a:ln>
          <a:solidFill>
            <a:srgbClr val="88C86E"/>
          </a:solidFill>
        </a:ln>
      </dgm:spPr>
      <dgm:t>
        <a:bodyPr/>
        <a:lstStyle/>
        <a:p>
          <a:r>
            <a:rPr lang="pl-PL" sz="18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Rozwój świadomości społeczeństwa</a:t>
          </a:r>
        </a:p>
      </dgm:t>
    </dgm:pt>
    <dgm:pt modelId="{B3D8A4E8-5CFF-45D5-B15F-23E377AA9275}" type="parTrans" cxnId="{25C33091-351F-4782-A6C7-1EF5117BD7A4}">
      <dgm:prSet/>
      <dgm:spPr/>
      <dgm:t>
        <a:bodyPr/>
        <a:lstStyle/>
        <a:p>
          <a:endParaRPr lang="pl-PL"/>
        </a:p>
      </dgm:t>
    </dgm:pt>
    <dgm:pt modelId="{ED909F27-A2B0-48D1-AFC4-76E7449428AE}" type="sibTrans" cxnId="{25C33091-351F-4782-A6C7-1EF5117BD7A4}">
      <dgm:prSet/>
      <dgm:spPr/>
      <dgm:t>
        <a:bodyPr/>
        <a:lstStyle/>
        <a:p>
          <a:endParaRPr lang="pl-PL"/>
        </a:p>
      </dgm:t>
    </dgm:pt>
    <dgm:pt modelId="{2589AD2D-DD02-4115-99E3-2D27C405EC04}" type="pres">
      <dgm:prSet presAssocID="{E79ACF3D-4FDF-448E-B406-B9987C3EFE03}" presName="linearFlow" presStyleCnt="0">
        <dgm:presLayoutVars>
          <dgm:dir/>
          <dgm:resizeHandles val="exact"/>
        </dgm:presLayoutVars>
      </dgm:prSet>
      <dgm:spPr/>
    </dgm:pt>
    <dgm:pt modelId="{8B1B1C49-C14A-451F-98B3-1A89E5493334}" type="pres">
      <dgm:prSet presAssocID="{858D3436-B935-4D8B-9818-C7E9CACBE50C}" presName="composite" presStyleCnt="0"/>
      <dgm:spPr/>
    </dgm:pt>
    <dgm:pt modelId="{ACED3651-A9AC-4C52-ACEC-B089CA9679EF}" type="pres">
      <dgm:prSet presAssocID="{858D3436-B935-4D8B-9818-C7E9CACBE50C}" presName="imgShp" presStyleLbl="fgImgPlace1" presStyleIdx="0" presStyleCnt="6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</dgm:spPr>
    </dgm:pt>
    <dgm:pt modelId="{BBC48DAC-0FAA-4A01-BC2D-B184507DF689}" type="pres">
      <dgm:prSet presAssocID="{858D3436-B935-4D8B-9818-C7E9CACBE50C}" presName="txShp" presStyleLbl="node1" presStyleIdx="0" presStyleCnt="6">
        <dgm:presLayoutVars>
          <dgm:bulletEnabled val="1"/>
        </dgm:presLayoutVars>
      </dgm:prSet>
      <dgm:spPr/>
    </dgm:pt>
    <dgm:pt modelId="{702848B4-034B-4B84-B1AA-2ACF02496DBA}" type="pres">
      <dgm:prSet presAssocID="{47D25E6D-FAE1-4C2A-878A-C513B5179234}" presName="spacing" presStyleCnt="0"/>
      <dgm:spPr/>
    </dgm:pt>
    <dgm:pt modelId="{B51FEDD0-32E6-4502-8C64-BAFB0A7DF7FB}" type="pres">
      <dgm:prSet presAssocID="{D72F4559-8F4A-4C22-99FC-398C7F1C086B}" presName="composite" presStyleCnt="0"/>
      <dgm:spPr/>
    </dgm:pt>
    <dgm:pt modelId="{5B26C167-F45A-4BB0-8388-14DABDAFB0D2}" type="pres">
      <dgm:prSet presAssocID="{D72F4559-8F4A-4C22-99FC-398C7F1C086B}" presName="imgShp" presStyleLbl="fgImgPlace1" presStyleIdx="1" presStyleCnt="6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</dgm:spPr>
    </dgm:pt>
    <dgm:pt modelId="{D9395E24-B275-4F02-BDA1-2B35C70FF903}" type="pres">
      <dgm:prSet presAssocID="{D72F4559-8F4A-4C22-99FC-398C7F1C086B}" presName="txShp" presStyleLbl="node1" presStyleIdx="1" presStyleCnt="6">
        <dgm:presLayoutVars>
          <dgm:bulletEnabled val="1"/>
        </dgm:presLayoutVars>
      </dgm:prSet>
      <dgm:spPr/>
    </dgm:pt>
    <dgm:pt modelId="{A871CFCE-A459-4F31-A241-4BE101A93B18}" type="pres">
      <dgm:prSet presAssocID="{57C9B45B-6201-47A1-AE63-21AEA3562765}" presName="spacing" presStyleCnt="0"/>
      <dgm:spPr/>
    </dgm:pt>
    <dgm:pt modelId="{9E90A463-0BA5-42BE-876A-2142B8B120AE}" type="pres">
      <dgm:prSet presAssocID="{AB179CD9-7C0F-4DD1-8E13-F361AB08EF97}" presName="composite" presStyleCnt="0"/>
      <dgm:spPr/>
    </dgm:pt>
    <dgm:pt modelId="{324B250F-1785-4671-8052-541B1A710386}" type="pres">
      <dgm:prSet presAssocID="{AB179CD9-7C0F-4DD1-8E13-F361AB08EF97}" presName="imgShp" presStyleLbl="fgImgPlace1" presStyleIdx="2" presStyleCnt="6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</dgm:spPr>
    </dgm:pt>
    <dgm:pt modelId="{46F89C22-6308-40C0-AD96-21F68DCA1A7A}" type="pres">
      <dgm:prSet presAssocID="{AB179CD9-7C0F-4DD1-8E13-F361AB08EF97}" presName="txShp" presStyleLbl="node1" presStyleIdx="2" presStyleCnt="6">
        <dgm:presLayoutVars>
          <dgm:bulletEnabled val="1"/>
        </dgm:presLayoutVars>
      </dgm:prSet>
      <dgm:spPr/>
    </dgm:pt>
    <dgm:pt modelId="{B5D192AF-645F-463F-A38E-B4F91AF2285D}" type="pres">
      <dgm:prSet presAssocID="{D617B3E6-649C-462D-A8DA-2AD9D04886D6}" presName="spacing" presStyleCnt="0"/>
      <dgm:spPr/>
    </dgm:pt>
    <dgm:pt modelId="{65211C86-3E6A-4727-9365-107C74AD71DF}" type="pres">
      <dgm:prSet presAssocID="{E1C7CAAE-38AA-4D7A-8695-3EE3833D6D31}" presName="composite" presStyleCnt="0"/>
      <dgm:spPr/>
    </dgm:pt>
    <dgm:pt modelId="{A3256CE4-9933-40A2-919F-6701A9D7C0A0}" type="pres">
      <dgm:prSet presAssocID="{E1C7CAAE-38AA-4D7A-8695-3EE3833D6D31}" presName="imgShp" presStyleLbl="fgImgPlace1" presStyleIdx="3" presStyleCnt="6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</dgm:spPr>
    </dgm:pt>
    <dgm:pt modelId="{91182595-13B1-4141-8FC2-23BCA901CA2F}" type="pres">
      <dgm:prSet presAssocID="{E1C7CAAE-38AA-4D7A-8695-3EE3833D6D31}" presName="txShp" presStyleLbl="node1" presStyleIdx="3" presStyleCnt="6">
        <dgm:presLayoutVars>
          <dgm:bulletEnabled val="1"/>
        </dgm:presLayoutVars>
      </dgm:prSet>
      <dgm:spPr/>
    </dgm:pt>
    <dgm:pt modelId="{557F8CE0-F0F2-4B68-B546-0C98E0B9DEAC}" type="pres">
      <dgm:prSet presAssocID="{ED1A3297-6C8B-438C-BD79-379A5CA2B690}" presName="spacing" presStyleCnt="0"/>
      <dgm:spPr/>
    </dgm:pt>
    <dgm:pt modelId="{85721CA0-9788-4FCC-BDF2-318486A8489B}" type="pres">
      <dgm:prSet presAssocID="{535EFBBC-8055-4844-961A-4DA2CA91DC11}" presName="composite" presStyleCnt="0"/>
      <dgm:spPr/>
    </dgm:pt>
    <dgm:pt modelId="{50DDE530-7923-44B9-815A-92845A00ECBA}" type="pres">
      <dgm:prSet presAssocID="{535EFBBC-8055-4844-961A-4DA2CA91DC11}" presName="imgShp" presStyleLbl="fgImgPlace1" presStyleIdx="4" presStyleCnt="6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</dgm:spPr>
    </dgm:pt>
    <dgm:pt modelId="{89AEF219-3BA8-4DAC-A9F1-4C1203FE6749}" type="pres">
      <dgm:prSet presAssocID="{535EFBBC-8055-4844-961A-4DA2CA91DC11}" presName="txShp" presStyleLbl="node1" presStyleIdx="4" presStyleCnt="6">
        <dgm:presLayoutVars>
          <dgm:bulletEnabled val="1"/>
        </dgm:presLayoutVars>
      </dgm:prSet>
      <dgm:spPr/>
    </dgm:pt>
    <dgm:pt modelId="{929B0026-F9AA-4C93-8157-1F72958CF8DA}" type="pres">
      <dgm:prSet presAssocID="{C65517B3-CA8B-4FEB-AB7C-109F5FBC9A54}" presName="spacing" presStyleCnt="0"/>
      <dgm:spPr/>
    </dgm:pt>
    <dgm:pt modelId="{6115DEB4-AF37-4EDD-B126-61A208E68C6C}" type="pres">
      <dgm:prSet presAssocID="{3417E7CA-948C-4D3A-85EC-F5674D04C970}" presName="composite" presStyleCnt="0"/>
      <dgm:spPr/>
    </dgm:pt>
    <dgm:pt modelId="{AAB6D010-024E-4926-844D-D1361E401E14}" type="pres">
      <dgm:prSet presAssocID="{3417E7CA-948C-4D3A-85EC-F5674D04C970}" presName="imgShp" presStyleLbl="fgImgPlace1" presStyleIdx="5" presStyleCnt="6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</dgm:spPr>
    </dgm:pt>
    <dgm:pt modelId="{0C49A5E9-E75F-40B8-B0F2-DA1452F184DE}" type="pres">
      <dgm:prSet presAssocID="{3417E7CA-948C-4D3A-85EC-F5674D04C970}" presName="txShp" presStyleLbl="node1" presStyleIdx="5" presStyleCnt="6">
        <dgm:presLayoutVars>
          <dgm:bulletEnabled val="1"/>
        </dgm:presLayoutVars>
      </dgm:prSet>
      <dgm:spPr/>
    </dgm:pt>
  </dgm:ptLst>
  <dgm:cxnLst>
    <dgm:cxn modelId="{70F10707-AB52-4CBF-AD26-8D4F897BCFC5}" srcId="{E79ACF3D-4FDF-448E-B406-B9987C3EFE03}" destId="{AB179CD9-7C0F-4DD1-8E13-F361AB08EF97}" srcOrd="2" destOrd="0" parTransId="{38F0AF24-2B69-4107-8464-EC8692877866}" sibTransId="{D617B3E6-649C-462D-A8DA-2AD9D04886D6}"/>
    <dgm:cxn modelId="{B9A85925-8E28-4B47-BE66-ABDCD6429EA1}" srcId="{E79ACF3D-4FDF-448E-B406-B9987C3EFE03}" destId="{E1C7CAAE-38AA-4D7A-8695-3EE3833D6D31}" srcOrd="3" destOrd="0" parTransId="{EEAB8982-5E4B-4BC6-A785-0F6388D6DCBE}" sibTransId="{ED1A3297-6C8B-438C-BD79-379A5CA2B690}"/>
    <dgm:cxn modelId="{C16C9E2C-BE69-40B7-B283-51887BBB420F}" type="presOf" srcId="{D72F4559-8F4A-4C22-99FC-398C7F1C086B}" destId="{D9395E24-B275-4F02-BDA1-2B35C70FF903}" srcOrd="0" destOrd="0" presId="urn:microsoft.com/office/officeart/2005/8/layout/vList3#1"/>
    <dgm:cxn modelId="{BEA8B03B-F3E5-4298-8381-457A540CD904}" type="presOf" srcId="{535EFBBC-8055-4844-961A-4DA2CA91DC11}" destId="{89AEF219-3BA8-4DAC-A9F1-4C1203FE6749}" srcOrd="0" destOrd="0" presId="urn:microsoft.com/office/officeart/2005/8/layout/vList3#1"/>
    <dgm:cxn modelId="{4FBE453C-8527-4F42-8E39-15227C05BC0A}" srcId="{E79ACF3D-4FDF-448E-B406-B9987C3EFE03}" destId="{535EFBBC-8055-4844-961A-4DA2CA91DC11}" srcOrd="4" destOrd="0" parTransId="{875F0F63-7440-478B-A64C-61804A1E8033}" sibTransId="{C65517B3-CA8B-4FEB-AB7C-109F5FBC9A54}"/>
    <dgm:cxn modelId="{F3108F68-7984-46B2-AD09-7CC5C780403B}" type="presOf" srcId="{E79ACF3D-4FDF-448E-B406-B9987C3EFE03}" destId="{2589AD2D-DD02-4115-99E3-2D27C405EC04}" srcOrd="0" destOrd="0" presId="urn:microsoft.com/office/officeart/2005/8/layout/vList3#1"/>
    <dgm:cxn modelId="{4C7DE74C-693F-45B1-8423-B34FB5241601}" srcId="{E79ACF3D-4FDF-448E-B406-B9987C3EFE03}" destId="{D72F4559-8F4A-4C22-99FC-398C7F1C086B}" srcOrd="1" destOrd="0" parTransId="{24E8ACF4-AB09-45F6-9BF7-EDA9262B2EA8}" sibTransId="{57C9B45B-6201-47A1-AE63-21AEA3562765}"/>
    <dgm:cxn modelId="{E6041374-8B79-41D4-A6E8-9EED56221C8F}" srcId="{E79ACF3D-4FDF-448E-B406-B9987C3EFE03}" destId="{858D3436-B935-4D8B-9818-C7E9CACBE50C}" srcOrd="0" destOrd="0" parTransId="{217B7A8E-CDE6-4FA2-9FA5-904C1EB096A8}" sibTransId="{47D25E6D-FAE1-4C2A-878A-C513B5179234}"/>
    <dgm:cxn modelId="{25C33091-351F-4782-A6C7-1EF5117BD7A4}" srcId="{E79ACF3D-4FDF-448E-B406-B9987C3EFE03}" destId="{3417E7CA-948C-4D3A-85EC-F5674D04C970}" srcOrd="5" destOrd="0" parTransId="{B3D8A4E8-5CFF-45D5-B15F-23E377AA9275}" sibTransId="{ED909F27-A2B0-48D1-AFC4-76E7449428AE}"/>
    <dgm:cxn modelId="{0110E59E-65F2-4920-987A-9BC0EDC385FF}" type="presOf" srcId="{3417E7CA-948C-4D3A-85EC-F5674D04C970}" destId="{0C49A5E9-E75F-40B8-B0F2-DA1452F184DE}" srcOrd="0" destOrd="0" presId="urn:microsoft.com/office/officeart/2005/8/layout/vList3#1"/>
    <dgm:cxn modelId="{0297ACA7-94E5-47EB-8F01-2C448B999275}" type="presOf" srcId="{858D3436-B935-4D8B-9818-C7E9CACBE50C}" destId="{BBC48DAC-0FAA-4A01-BC2D-B184507DF689}" srcOrd="0" destOrd="0" presId="urn:microsoft.com/office/officeart/2005/8/layout/vList3#1"/>
    <dgm:cxn modelId="{42050DCE-EB52-4A23-B19E-A717816D831A}" type="presOf" srcId="{E1C7CAAE-38AA-4D7A-8695-3EE3833D6D31}" destId="{91182595-13B1-4141-8FC2-23BCA901CA2F}" srcOrd="0" destOrd="0" presId="urn:microsoft.com/office/officeart/2005/8/layout/vList3#1"/>
    <dgm:cxn modelId="{0DD2DBFA-E63C-48AD-9A74-E00B517D0749}" type="presOf" srcId="{AB179CD9-7C0F-4DD1-8E13-F361AB08EF97}" destId="{46F89C22-6308-40C0-AD96-21F68DCA1A7A}" srcOrd="0" destOrd="0" presId="urn:microsoft.com/office/officeart/2005/8/layout/vList3#1"/>
    <dgm:cxn modelId="{0471BA70-422D-4E36-9475-135E99A370AB}" type="presParOf" srcId="{2589AD2D-DD02-4115-99E3-2D27C405EC04}" destId="{8B1B1C49-C14A-451F-98B3-1A89E5493334}" srcOrd="0" destOrd="0" presId="urn:microsoft.com/office/officeart/2005/8/layout/vList3#1"/>
    <dgm:cxn modelId="{E2C72516-4A7F-4CD6-BC05-DD6C38F07ED1}" type="presParOf" srcId="{8B1B1C49-C14A-451F-98B3-1A89E5493334}" destId="{ACED3651-A9AC-4C52-ACEC-B089CA9679EF}" srcOrd="0" destOrd="0" presId="urn:microsoft.com/office/officeart/2005/8/layout/vList3#1"/>
    <dgm:cxn modelId="{CEBABDFD-B616-490C-876D-ADDCF69820F1}" type="presParOf" srcId="{8B1B1C49-C14A-451F-98B3-1A89E5493334}" destId="{BBC48DAC-0FAA-4A01-BC2D-B184507DF689}" srcOrd="1" destOrd="0" presId="urn:microsoft.com/office/officeart/2005/8/layout/vList3#1"/>
    <dgm:cxn modelId="{0C130C87-F9AE-4132-93C2-56933E1B8882}" type="presParOf" srcId="{2589AD2D-DD02-4115-99E3-2D27C405EC04}" destId="{702848B4-034B-4B84-B1AA-2ACF02496DBA}" srcOrd="1" destOrd="0" presId="urn:microsoft.com/office/officeart/2005/8/layout/vList3#1"/>
    <dgm:cxn modelId="{D8DE3095-9489-4584-973D-5BFDAB6675A6}" type="presParOf" srcId="{2589AD2D-DD02-4115-99E3-2D27C405EC04}" destId="{B51FEDD0-32E6-4502-8C64-BAFB0A7DF7FB}" srcOrd="2" destOrd="0" presId="urn:microsoft.com/office/officeart/2005/8/layout/vList3#1"/>
    <dgm:cxn modelId="{55BF3FDA-6CCF-4A1F-9F16-AE78F8D1EE0A}" type="presParOf" srcId="{B51FEDD0-32E6-4502-8C64-BAFB0A7DF7FB}" destId="{5B26C167-F45A-4BB0-8388-14DABDAFB0D2}" srcOrd="0" destOrd="0" presId="urn:microsoft.com/office/officeart/2005/8/layout/vList3#1"/>
    <dgm:cxn modelId="{52366D08-BE53-4FA6-9E0F-1C2A401D1FC5}" type="presParOf" srcId="{B51FEDD0-32E6-4502-8C64-BAFB0A7DF7FB}" destId="{D9395E24-B275-4F02-BDA1-2B35C70FF903}" srcOrd="1" destOrd="0" presId="urn:microsoft.com/office/officeart/2005/8/layout/vList3#1"/>
    <dgm:cxn modelId="{06BCEE79-DCC5-4A4B-807D-C72D5F43DD6E}" type="presParOf" srcId="{2589AD2D-DD02-4115-99E3-2D27C405EC04}" destId="{A871CFCE-A459-4F31-A241-4BE101A93B18}" srcOrd="3" destOrd="0" presId="urn:microsoft.com/office/officeart/2005/8/layout/vList3#1"/>
    <dgm:cxn modelId="{A5A4A6E4-5B43-4D05-98A6-5871D03E2F7F}" type="presParOf" srcId="{2589AD2D-DD02-4115-99E3-2D27C405EC04}" destId="{9E90A463-0BA5-42BE-876A-2142B8B120AE}" srcOrd="4" destOrd="0" presId="urn:microsoft.com/office/officeart/2005/8/layout/vList3#1"/>
    <dgm:cxn modelId="{B71D4FB4-FA86-4C75-8BBE-5AF9130E1F9C}" type="presParOf" srcId="{9E90A463-0BA5-42BE-876A-2142B8B120AE}" destId="{324B250F-1785-4671-8052-541B1A710386}" srcOrd="0" destOrd="0" presId="urn:microsoft.com/office/officeart/2005/8/layout/vList3#1"/>
    <dgm:cxn modelId="{9EE7075D-E951-4E90-BE63-87A80F225127}" type="presParOf" srcId="{9E90A463-0BA5-42BE-876A-2142B8B120AE}" destId="{46F89C22-6308-40C0-AD96-21F68DCA1A7A}" srcOrd="1" destOrd="0" presId="urn:microsoft.com/office/officeart/2005/8/layout/vList3#1"/>
    <dgm:cxn modelId="{5FD9C913-9C26-4756-A4C8-344B2412B370}" type="presParOf" srcId="{2589AD2D-DD02-4115-99E3-2D27C405EC04}" destId="{B5D192AF-645F-463F-A38E-B4F91AF2285D}" srcOrd="5" destOrd="0" presId="urn:microsoft.com/office/officeart/2005/8/layout/vList3#1"/>
    <dgm:cxn modelId="{CF51D247-3D5F-4C16-A64A-A7AE0A16CACA}" type="presParOf" srcId="{2589AD2D-DD02-4115-99E3-2D27C405EC04}" destId="{65211C86-3E6A-4727-9365-107C74AD71DF}" srcOrd="6" destOrd="0" presId="urn:microsoft.com/office/officeart/2005/8/layout/vList3#1"/>
    <dgm:cxn modelId="{C8E55E3E-4B82-4AA1-8E98-949AE46934E4}" type="presParOf" srcId="{65211C86-3E6A-4727-9365-107C74AD71DF}" destId="{A3256CE4-9933-40A2-919F-6701A9D7C0A0}" srcOrd="0" destOrd="0" presId="urn:microsoft.com/office/officeart/2005/8/layout/vList3#1"/>
    <dgm:cxn modelId="{DF78F541-AB39-41C8-AC97-82E224709466}" type="presParOf" srcId="{65211C86-3E6A-4727-9365-107C74AD71DF}" destId="{91182595-13B1-4141-8FC2-23BCA901CA2F}" srcOrd="1" destOrd="0" presId="urn:microsoft.com/office/officeart/2005/8/layout/vList3#1"/>
    <dgm:cxn modelId="{17A7978E-15B1-4737-B8C2-0C350D71E771}" type="presParOf" srcId="{2589AD2D-DD02-4115-99E3-2D27C405EC04}" destId="{557F8CE0-F0F2-4B68-B546-0C98E0B9DEAC}" srcOrd="7" destOrd="0" presId="urn:microsoft.com/office/officeart/2005/8/layout/vList3#1"/>
    <dgm:cxn modelId="{0942C2E0-D82C-4A9F-BCB2-CF2EFD88CE98}" type="presParOf" srcId="{2589AD2D-DD02-4115-99E3-2D27C405EC04}" destId="{85721CA0-9788-4FCC-BDF2-318486A8489B}" srcOrd="8" destOrd="0" presId="urn:microsoft.com/office/officeart/2005/8/layout/vList3#1"/>
    <dgm:cxn modelId="{80E419CA-53A9-48F8-81F3-687C70B2797A}" type="presParOf" srcId="{85721CA0-9788-4FCC-BDF2-318486A8489B}" destId="{50DDE530-7923-44B9-815A-92845A00ECBA}" srcOrd="0" destOrd="0" presId="urn:microsoft.com/office/officeart/2005/8/layout/vList3#1"/>
    <dgm:cxn modelId="{D6C7E810-05C1-4452-B091-01DA9009A8A8}" type="presParOf" srcId="{85721CA0-9788-4FCC-BDF2-318486A8489B}" destId="{89AEF219-3BA8-4DAC-A9F1-4C1203FE6749}" srcOrd="1" destOrd="0" presId="urn:microsoft.com/office/officeart/2005/8/layout/vList3#1"/>
    <dgm:cxn modelId="{C9ABEEC9-3701-4BEB-B548-2D4D2F8F8BDF}" type="presParOf" srcId="{2589AD2D-DD02-4115-99E3-2D27C405EC04}" destId="{929B0026-F9AA-4C93-8157-1F72958CF8DA}" srcOrd="9" destOrd="0" presId="urn:microsoft.com/office/officeart/2005/8/layout/vList3#1"/>
    <dgm:cxn modelId="{A4C88D87-FDC9-4FEF-BD1E-41843BD3FF39}" type="presParOf" srcId="{2589AD2D-DD02-4115-99E3-2D27C405EC04}" destId="{6115DEB4-AF37-4EDD-B126-61A208E68C6C}" srcOrd="10" destOrd="0" presId="urn:microsoft.com/office/officeart/2005/8/layout/vList3#1"/>
    <dgm:cxn modelId="{D4498649-20E7-4E54-AB3C-4F1AA271C486}" type="presParOf" srcId="{6115DEB4-AF37-4EDD-B126-61A208E68C6C}" destId="{AAB6D010-024E-4926-844D-D1361E401E14}" srcOrd="0" destOrd="0" presId="urn:microsoft.com/office/officeart/2005/8/layout/vList3#1"/>
    <dgm:cxn modelId="{B59A2DDB-8EBB-488D-87F1-A5ECCB00023E}" type="presParOf" srcId="{6115DEB4-AF37-4EDD-B126-61A208E68C6C}" destId="{0C49A5E9-E75F-40B8-B0F2-DA1452F184D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963984A-F861-4DD4-AFCB-AE48254DFAE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4333873-350D-408E-82A9-A487FA2E9F03}">
      <dgm:prSet phldrT="[Tekst]" custT="1"/>
      <dgm:spPr/>
      <dgm:t>
        <a:bodyPr/>
        <a:lstStyle/>
        <a:p>
          <a:r>
            <a:rPr lang="pl-PL" sz="1800" dirty="0"/>
            <a:t>Zapowiedź</a:t>
          </a:r>
        </a:p>
      </dgm:t>
    </dgm:pt>
    <dgm:pt modelId="{E1CED6EB-C51E-4477-B778-9CCCF5AB79AF}" type="parTrans" cxnId="{4EA3D1D6-19E0-496A-8401-0692CE3EB057}">
      <dgm:prSet/>
      <dgm:spPr/>
      <dgm:t>
        <a:bodyPr/>
        <a:lstStyle/>
        <a:p>
          <a:endParaRPr lang="pl-PL"/>
        </a:p>
      </dgm:t>
    </dgm:pt>
    <dgm:pt modelId="{71D718BA-7A2B-424E-96C3-9F692171460F}" type="sibTrans" cxnId="{4EA3D1D6-19E0-496A-8401-0692CE3EB057}">
      <dgm:prSet/>
      <dgm:spPr/>
      <dgm:t>
        <a:bodyPr/>
        <a:lstStyle/>
        <a:p>
          <a:endParaRPr lang="pl-PL"/>
        </a:p>
      </dgm:t>
    </dgm:pt>
    <dgm:pt modelId="{C1BBF55B-6F3C-41A5-AC32-E476E97D5B2F}">
      <dgm:prSet phldrT="[Tekst]" custT="1"/>
      <dgm:spPr/>
      <dgm:t>
        <a:bodyPr/>
        <a:lstStyle/>
        <a:p>
          <a:r>
            <a:rPr lang="pl-PL" sz="1800" dirty="0"/>
            <a:t>Inspekcja</a:t>
          </a:r>
        </a:p>
      </dgm:t>
    </dgm:pt>
    <dgm:pt modelId="{B37EB59E-D513-45FF-93F1-3EDE65C6311A}" type="parTrans" cxnId="{FCBC33C4-946D-458E-9653-75DE617FAF25}">
      <dgm:prSet/>
      <dgm:spPr/>
      <dgm:t>
        <a:bodyPr/>
        <a:lstStyle/>
        <a:p>
          <a:endParaRPr lang="pl-PL"/>
        </a:p>
      </dgm:t>
    </dgm:pt>
    <dgm:pt modelId="{C0F41933-6E85-46C8-AD86-E4AC5777A962}" type="sibTrans" cxnId="{FCBC33C4-946D-458E-9653-75DE617FAF25}">
      <dgm:prSet/>
      <dgm:spPr/>
      <dgm:t>
        <a:bodyPr/>
        <a:lstStyle/>
        <a:p>
          <a:endParaRPr lang="pl-PL"/>
        </a:p>
      </dgm:t>
    </dgm:pt>
    <dgm:pt modelId="{FEE15E91-507E-41B8-9649-0788FF5A4D55}">
      <dgm:prSet phldrT="[Tekst]" custT="1"/>
      <dgm:spPr/>
      <dgm:t>
        <a:bodyPr/>
        <a:lstStyle/>
        <a:p>
          <a:r>
            <a:rPr lang="pl-PL" sz="1800" dirty="0"/>
            <a:t>Uwagi</a:t>
          </a:r>
        </a:p>
      </dgm:t>
    </dgm:pt>
    <dgm:pt modelId="{756E4CD4-E59A-4A9B-AEF3-0B1FB84A7E0C}" type="parTrans" cxnId="{652EE650-AA61-48F7-A639-00BB0DAEE70D}">
      <dgm:prSet/>
      <dgm:spPr/>
      <dgm:t>
        <a:bodyPr/>
        <a:lstStyle/>
        <a:p>
          <a:endParaRPr lang="pl-PL"/>
        </a:p>
      </dgm:t>
    </dgm:pt>
    <dgm:pt modelId="{1A6FD3BB-7B6B-4384-9BBA-F42B62B35EFD}" type="sibTrans" cxnId="{652EE650-AA61-48F7-A639-00BB0DAEE70D}">
      <dgm:prSet/>
      <dgm:spPr/>
      <dgm:t>
        <a:bodyPr/>
        <a:lstStyle/>
        <a:p>
          <a:endParaRPr lang="pl-PL"/>
        </a:p>
      </dgm:t>
    </dgm:pt>
    <dgm:pt modelId="{4A04EF92-D17E-4924-AE38-9E18BD272210}">
      <dgm:prSet phldrT="[Tekst]" custT="1"/>
      <dgm:spPr/>
      <dgm:t>
        <a:bodyPr/>
        <a:lstStyle/>
        <a:p>
          <a:r>
            <a:rPr lang="pl-PL" sz="1800" dirty="0"/>
            <a:t>Koniec inspekcji</a:t>
          </a:r>
        </a:p>
      </dgm:t>
    </dgm:pt>
    <dgm:pt modelId="{700E3859-80E5-4E97-A6B2-6E40FA66F30E}" type="parTrans" cxnId="{44E023D2-CCF6-4FC4-A82A-FBE79532EEFF}">
      <dgm:prSet/>
      <dgm:spPr/>
      <dgm:t>
        <a:bodyPr/>
        <a:lstStyle/>
        <a:p>
          <a:endParaRPr lang="pl-PL"/>
        </a:p>
      </dgm:t>
    </dgm:pt>
    <dgm:pt modelId="{870A818E-ACCB-46A3-8E25-516205D02C0F}" type="sibTrans" cxnId="{44E023D2-CCF6-4FC4-A82A-FBE79532EEFF}">
      <dgm:prSet/>
      <dgm:spPr/>
      <dgm:t>
        <a:bodyPr/>
        <a:lstStyle/>
        <a:p>
          <a:endParaRPr lang="pl-PL"/>
        </a:p>
      </dgm:t>
    </dgm:pt>
    <dgm:pt modelId="{0BEA6045-63A0-471D-BCA9-45F27A0FC253}">
      <dgm:prSet phldrT="[Tekst]" custT="1"/>
      <dgm:spPr/>
      <dgm:t>
        <a:bodyPr/>
        <a:lstStyle/>
        <a:p>
          <a:r>
            <a:rPr lang="pl-PL" sz="1800" dirty="0"/>
            <a:t>Protokół całościowy</a:t>
          </a:r>
        </a:p>
      </dgm:t>
    </dgm:pt>
    <dgm:pt modelId="{11EF1485-761D-4144-8A44-10B8129AA138}" type="parTrans" cxnId="{02F3C028-3009-4A4B-B6EB-787140FE2DAE}">
      <dgm:prSet/>
      <dgm:spPr/>
      <dgm:t>
        <a:bodyPr/>
        <a:lstStyle/>
        <a:p>
          <a:endParaRPr lang="pl-PL"/>
        </a:p>
      </dgm:t>
    </dgm:pt>
    <dgm:pt modelId="{E22EF365-63EB-4B2D-80E6-546F451D07C5}" type="sibTrans" cxnId="{02F3C028-3009-4A4B-B6EB-787140FE2DAE}">
      <dgm:prSet/>
      <dgm:spPr/>
      <dgm:t>
        <a:bodyPr/>
        <a:lstStyle/>
        <a:p>
          <a:endParaRPr lang="pl-PL"/>
        </a:p>
      </dgm:t>
    </dgm:pt>
    <dgm:pt modelId="{86A9D5F9-9792-41BA-A7E5-A1FDF1913481}">
      <dgm:prSet phldrT="[Tekst]" custT="1"/>
      <dgm:spPr/>
      <dgm:t>
        <a:bodyPr/>
        <a:lstStyle/>
        <a:p>
          <a:endParaRPr lang="pl-PL" sz="1800" dirty="0"/>
        </a:p>
      </dgm:t>
    </dgm:pt>
    <dgm:pt modelId="{186AAA2F-8103-4E2C-B9E2-D0653F3B1DA0}" type="parTrans" cxnId="{219A5389-1040-4C25-BFDE-710755D3035C}">
      <dgm:prSet/>
      <dgm:spPr/>
      <dgm:t>
        <a:bodyPr/>
        <a:lstStyle/>
        <a:p>
          <a:endParaRPr lang="pl-PL"/>
        </a:p>
      </dgm:t>
    </dgm:pt>
    <dgm:pt modelId="{03D392BE-2056-40B0-A3BB-9C11F1097C8D}" type="sibTrans" cxnId="{219A5389-1040-4C25-BFDE-710755D3035C}">
      <dgm:prSet/>
      <dgm:spPr/>
      <dgm:t>
        <a:bodyPr/>
        <a:lstStyle/>
        <a:p>
          <a:endParaRPr lang="pl-PL"/>
        </a:p>
      </dgm:t>
    </dgm:pt>
    <dgm:pt modelId="{9C9B848D-CEDD-42F6-9B2B-D470C6938AAE}" type="pres">
      <dgm:prSet presAssocID="{E963984A-F861-4DD4-AFCB-AE48254DFAEE}" presName="Name0" presStyleCnt="0">
        <dgm:presLayoutVars>
          <dgm:dir/>
          <dgm:resizeHandles val="exact"/>
        </dgm:presLayoutVars>
      </dgm:prSet>
      <dgm:spPr/>
    </dgm:pt>
    <dgm:pt modelId="{804A6FC8-B177-44F1-B0A9-892C5B2DA40F}" type="pres">
      <dgm:prSet presAssocID="{E963984A-F861-4DD4-AFCB-AE48254DFAEE}" presName="arrow" presStyleLbl="bgShp" presStyleIdx="0" presStyleCnt="1" custLinFactNeighborX="11813"/>
      <dgm:spPr/>
    </dgm:pt>
    <dgm:pt modelId="{0ED2C301-3C4A-4CE1-B4C0-F849BEC26B48}" type="pres">
      <dgm:prSet presAssocID="{E963984A-F861-4DD4-AFCB-AE48254DFAEE}" presName="points" presStyleCnt="0"/>
      <dgm:spPr/>
    </dgm:pt>
    <dgm:pt modelId="{374288FB-B4C4-415F-9E71-DFFF6FE63338}" type="pres">
      <dgm:prSet presAssocID="{F4333873-350D-408E-82A9-A487FA2E9F03}" presName="compositeA" presStyleCnt="0"/>
      <dgm:spPr/>
    </dgm:pt>
    <dgm:pt modelId="{72CEFD81-362A-484F-8E4B-44DE89804F1E}" type="pres">
      <dgm:prSet presAssocID="{F4333873-350D-408E-82A9-A487FA2E9F03}" presName="textA" presStyleLbl="revTx" presStyleIdx="0" presStyleCnt="6" custScaleX="153480">
        <dgm:presLayoutVars>
          <dgm:bulletEnabled val="1"/>
        </dgm:presLayoutVars>
      </dgm:prSet>
      <dgm:spPr/>
    </dgm:pt>
    <dgm:pt modelId="{E080EDFC-A935-4A14-9757-5D8E510F6253}" type="pres">
      <dgm:prSet presAssocID="{F4333873-350D-408E-82A9-A487FA2E9F03}" presName="circleA" presStyleLbl="node1" presStyleIdx="0" presStyleCnt="6"/>
      <dgm:spPr/>
    </dgm:pt>
    <dgm:pt modelId="{0F701C33-106D-4211-88ED-996B79563AF2}" type="pres">
      <dgm:prSet presAssocID="{F4333873-350D-408E-82A9-A487FA2E9F03}" presName="spaceA" presStyleCnt="0"/>
      <dgm:spPr/>
    </dgm:pt>
    <dgm:pt modelId="{7C56E569-9B22-49A2-9C7D-339FF64955ED}" type="pres">
      <dgm:prSet presAssocID="{71D718BA-7A2B-424E-96C3-9F692171460F}" presName="space" presStyleCnt="0"/>
      <dgm:spPr/>
    </dgm:pt>
    <dgm:pt modelId="{4976DB5F-4BA5-401D-9D5B-CBD533552B1C}" type="pres">
      <dgm:prSet presAssocID="{C1BBF55B-6F3C-41A5-AC32-E476E97D5B2F}" presName="compositeB" presStyleCnt="0"/>
      <dgm:spPr/>
    </dgm:pt>
    <dgm:pt modelId="{8BFAF502-ED0A-4C04-8DB2-5202227E036C}" type="pres">
      <dgm:prSet presAssocID="{C1BBF55B-6F3C-41A5-AC32-E476E97D5B2F}" presName="textB" presStyleLbl="revTx" presStyleIdx="1" presStyleCnt="6" custScaleX="157590" custLinFactNeighborX="-40298" custLinFactNeighborY="-1937">
        <dgm:presLayoutVars>
          <dgm:bulletEnabled val="1"/>
        </dgm:presLayoutVars>
      </dgm:prSet>
      <dgm:spPr/>
    </dgm:pt>
    <dgm:pt modelId="{1271E933-EFDA-4711-A3C7-5145F33C1F7F}" type="pres">
      <dgm:prSet presAssocID="{C1BBF55B-6F3C-41A5-AC32-E476E97D5B2F}" presName="circleB" presStyleLbl="node1" presStyleIdx="1" presStyleCnt="6" custLinFactX="-13264" custLinFactNeighborX="-100000"/>
      <dgm:spPr/>
    </dgm:pt>
    <dgm:pt modelId="{648BDA02-A17F-4183-BA29-42324CC58FED}" type="pres">
      <dgm:prSet presAssocID="{C1BBF55B-6F3C-41A5-AC32-E476E97D5B2F}" presName="spaceB" presStyleCnt="0"/>
      <dgm:spPr/>
    </dgm:pt>
    <dgm:pt modelId="{D0959D48-B7AD-42D5-AD1F-D49A1EBF46A2}" type="pres">
      <dgm:prSet presAssocID="{C0F41933-6E85-46C8-AD86-E4AC5777A962}" presName="space" presStyleCnt="0"/>
      <dgm:spPr/>
    </dgm:pt>
    <dgm:pt modelId="{33FA1B8D-0BFD-4E22-BCAB-E7057F19FBC5}" type="pres">
      <dgm:prSet presAssocID="{4A04EF92-D17E-4924-AE38-9E18BD272210}" presName="compositeA" presStyleCnt="0"/>
      <dgm:spPr/>
    </dgm:pt>
    <dgm:pt modelId="{B20C9421-DAED-4CD0-9767-2784A0996059}" type="pres">
      <dgm:prSet presAssocID="{4A04EF92-D17E-4924-AE38-9E18BD272210}" presName="textA" presStyleLbl="revTx" presStyleIdx="2" presStyleCnt="6" custScaleX="133886" custLinFactNeighborX="-44823">
        <dgm:presLayoutVars>
          <dgm:bulletEnabled val="1"/>
        </dgm:presLayoutVars>
      </dgm:prSet>
      <dgm:spPr/>
    </dgm:pt>
    <dgm:pt modelId="{C90308CA-C12A-4939-A46F-747589604E01}" type="pres">
      <dgm:prSet presAssocID="{4A04EF92-D17E-4924-AE38-9E18BD272210}" presName="circleA" presStyleLbl="node1" presStyleIdx="2" presStyleCnt="6" custLinFactNeighborX="-97925"/>
      <dgm:spPr/>
    </dgm:pt>
    <dgm:pt modelId="{B844CBA1-2DC4-42B7-BAB9-7F7D5BB1F7F2}" type="pres">
      <dgm:prSet presAssocID="{4A04EF92-D17E-4924-AE38-9E18BD272210}" presName="spaceA" presStyleCnt="0"/>
      <dgm:spPr/>
    </dgm:pt>
    <dgm:pt modelId="{C4DC33A5-4307-4874-8D31-46222FB53838}" type="pres">
      <dgm:prSet presAssocID="{870A818E-ACCB-46A3-8E25-516205D02C0F}" presName="space" presStyleCnt="0"/>
      <dgm:spPr/>
    </dgm:pt>
    <dgm:pt modelId="{5E02CF0F-386D-4B10-B846-18674FC33F7F}" type="pres">
      <dgm:prSet presAssocID="{0BEA6045-63A0-471D-BCA9-45F27A0FC253}" presName="compositeB" presStyleCnt="0"/>
      <dgm:spPr/>
    </dgm:pt>
    <dgm:pt modelId="{5D7D8E2B-26FE-4619-92DB-28E767138312}" type="pres">
      <dgm:prSet presAssocID="{0BEA6045-63A0-471D-BCA9-45F27A0FC253}" presName="textB" presStyleLbl="revTx" presStyleIdx="3" presStyleCnt="6" custScaleX="145867" custLinFactNeighborX="-31213">
        <dgm:presLayoutVars>
          <dgm:bulletEnabled val="1"/>
        </dgm:presLayoutVars>
      </dgm:prSet>
      <dgm:spPr/>
    </dgm:pt>
    <dgm:pt modelId="{26EFFD65-9D3F-4A43-829E-676BD0B22CE1}" type="pres">
      <dgm:prSet presAssocID="{0BEA6045-63A0-471D-BCA9-45F27A0FC253}" presName="circleB" presStyleLbl="node1" presStyleIdx="3" presStyleCnt="6" custLinFactNeighborX="-70807" custLinFactNeighborY="2441"/>
      <dgm:spPr/>
    </dgm:pt>
    <dgm:pt modelId="{347FD19F-FCBE-45A6-90FB-44DCE14FD467}" type="pres">
      <dgm:prSet presAssocID="{0BEA6045-63A0-471D-BCA9-45F27A0FC253}" presName="spaceB" presStyleCnt="0"/>
      <dgm:spPr/>
    </dgm:pt>
    <dgm:pt modelId="{69B02406-000C-43BE-881B-A5ACEF8590DD}" type="pres">
      <dgm:prSet presAssocID="{E22EF365-63EB-4B2D-80E6-546F451D07C5}" presName="space" presStyleCnt="0"/>
      <dgm:spPr/>
    </dgm:pt>
    <dgm:pt modelId="{494BB4E2-4F25-40F4-AAD9-AF794A710C9F}" type="pres">
      <dgm:prSet presAssocID="{FEE15E91-507E-41B8-9649-0788FF5A4D55}" presName="compositeA" presStyleCnt="0"/>
      <dgm:spPr/>
    </dgm:pt>
    <dgm:pt modelId="{DAA59DE1-0A56-4536-8105-E552EA68E2A3}" type="pres">
      <dgm:prSet presAssocID="{FEE15E91-507E-41B8-9649-0788FF5A4D55}" presName="textA" presStyleLbl="revTx" presStyleIdx="4" presStyleCnt="6" custLinFactNeighborX="-44385">
        <dgm:presLayoutVars>
          <dgm:bulletEnabled val="1"/>
        </dgm:presLayoutVars>
      </dgm:prSet>
      <dgm:spPr/>
    </dgm:pt>
    <dgm:pt modelId="{C7F4E0F2-9A1B-4F9B-BFE1-4AAE7A4E379C}" type="pres">
      <dgm:prSet presAssocID="{FEE15E91-507E-41B8-9649-0788FF5A4D55}" presName="circleA" presStyleLbl="node1" presStyleIdx="4" presStyleCnt="6" custLinFactX="-5848" custLinFactNeighborX="-100000"/>
      <dgm:spPr/>
    </dgm:pt>
    <dgm:pt modelId="{D7841472-D22B-47B6-84BC-2186351772E5}" type="pres">
      <dgm:prSet presAssocID="{FEE15E91-507E-41B8-9649-0788FF5A4D55}" presName="spaceA" presStyleCnt="0"/>
      <dgm:spPr/>
    </dgm:pt>
    <dgm:pt modelId="{050BA48B-3DF3-4E7C-94B4-6D1FF41D1D27}" type="pres">
      <dgm:prSet presAssocID="{1A6FD3BB-7B6B-4384-9BBA-F42B62B35EFD}" presName="space" presStyleCnt="0"/>
      <dgm:spPr/>
    </dgm:pt>
    <dgm:pt modelId="{23958685-F595-4325-977A-1094B4B4219A}" type="pres">
      <dgm:prSet presAssocID="{86A9D5F9-9792-41BA-A7E5-A1FDF1913481}" presName="compositeB" presStyleCnt="0"/>
      <dgm:spPr/>
    </dgm:pt>
    <dgm:pt modelId="{7DAF6FC3-8681-4945-9917-FC86B480C957}" type="pres">
      <dgm:prSet presAssocID="{86A9D5F9-9792-41BA-A7E5-A1FDF1913481}" presName="textB" presStyleLbl="revTx" presStyleIdx="5" presStyleCnt="6">
        <dgm:presLayoutVars>
          <dgm:bulletEnabled val="1"/>
        </dgm:presLayoutVars>
      </dgm:prSet>
      <dgm:spPr/>
    </dgm:pt>
    <dgm:pt modelId="{0A9F3626-8677-46A0-B659-6B0352944F96}" type="pres">
      <dgm:prSet presAssocID="{86A9D5F9-9792-41BA-A7E5-A1FDF1913481}" presName="circleB" presStyleLbl="node1" presStyleIdx="5" presStyleCnt="6"/>
      <dgm:spPr/>
    </dgm:pt>
    <dgm:pt modelId="{F96F2C9B-E9D1-4453-9DF5-8AEF97153089}" type="pres">
      <dgm:prSet presAssocID="{86A9D5F9-9792-41BA-A7E5-A1FDF1913481}" presName="spaceB" presStyleCnt="0"/>
      <dgm:spPr/>
    </dgm:pt>
  </dgm:ptLst>
  <dgm:cxnLst>
    <dgm:cxn modelId="{02F3C028-3009-4A4B-B6EB-787140FE2DAE}" srcId="{E963984A-F861-4DD4-AFCB-AE48254DFAEE}" destId="{0BEA6045-63A0-471D-BCA9-45F27A0FC253}" srcOrd="3" destOrd="0" parTransId="{11EF1485-761D-4144-8A44-10B8129AA138}" sibTransId="{E22EF365-63EB-4B2D-80E6-546F451D07C5}"/>
    <dgm:cxn modelId="{0235892B-2CD1-4740-87BC-CB670C796CB3}" type="presOf" srcId="{FEE15E91-507E-41B8-9649-0788FF5A4D55}" destId="{DAA59DE1-0A56-4536-8105-E552EA68E2A3}" srcOrd="0" destOrd="0" presId="urn:microsoft.com/office/officeart/2005/8/layout/hProcess11"/>
    <dgm:cxn modelId="{5020E03C-5F10-406A-A4DD-3EC8C355140A}" type="presOf" srcId="{C1BBF55B-6F3C-41A5-AC32-E476E97D5B2F}" destId="{8BFAF502-ED0A-4C04-8DB2-5202227E036C}" srcOrd="0" destOrd="0" presId="urn:microsoft.com/office/officeart/2005/8/layout/hProcess11"/>
    <dgm:cxn modelId="{652EE650-AA61-48F7-A639-00BB0DAEE70D}" srcId="{E963984A-F861-4DD4-AFCB-AE48254DFAEE}" destId="{FEE15E91-507E-41B8-9649-0788FF5A4D55}" srcOrd="4" destOrd="0" parTransId="{756E4CD4-E59A-4A9B-AEF3-0B1FB84A7E0C}" sibTransId="{1A6FD3BB-7B6B-4384-9BBA-F42B62B35EFD}"/>
    <dgm:cxn modelId="{219A5389-1040-4C25-BFDE-710755D3035C}" srcId="{E963984A-F861-4DD4-AFCB-AE48254DFAEE}" destId="{86A9D5F9-9792-41BA-A7E5-A1FDF1913481}" srcOrd="5" destOrd="0" parTransId="{186AAA2F-8103-4E2C-B9E2-D0653F3B1DA0}" sibTransId="{03D392BE-2056-40B0-A3BB-9C11F1097C8D}"/>
    <dgm:cxn modelId="{4412478D-0C9A-4369-9F0C-4FF32DD0D8C2}" type="presOf" srcId="{F4333873-350D-408E-82A9-A487FA2E9F03}" destId="{72CEFD81-362A-484F-8E4B-44DE89804F1E}" srcOrd="0" destOrd="0" presId="urn:microsoft.com/office/officeart/2005/8/layout/hProcess11"/>
    <dgm:cxn modelId="{159FCA97-E3E4-44D7-9060-760568901FEB}" type="presOf" srcId="{86A9D5F9-9792-41BA-A7E5-A1FDF1913481}" destId="{7DAF6FC3-8681-4945-9917-FC86B480C957}" srcOrd="0" destOrd="0" presId="urn:microsoft.com/office/officeart/2005/8/layout/hProcess11"/>
    <dgm:cxn modelId="{65C25DAC-4594-471E-93A1-D2D62D019A63}" type="presOf" srcId="{4A04EF92-D17E-4924-AE38-9E18BD272210}" destId="{B20C9421-DAED-4CD0-9767-2784A0996059}" srcOrd="0" destOrd="0" presId="urn:microsoft.com/office/officeart/2005/8/layout/hProcess11"/>
    <dgm:cxn modelId="{E8190BC3-CB28-43E0-8B8C-177FC6049CF9}" type="presOf" srcId="{0BEA6045-63A0-471D-BCA9-45F27A0FC253}" destId="{5D7D8E2B-26FE-4619-92DB-28E767138312}" srcOrd="0" destOrd="0" presId="urn:microsoft.com/office/officeart/2005/8/layout/hProcess11"/>
    <dgm:cxn modelId="{FCBC33C4-946D-458E-9653-75DE617FAF25}" srcId="{E963984A-F861-4DD4-AFCB-AE48254DFAEE}" destId="{C1BBF55B-6F3C-41A5-AC32-E476E97D5B2F}" srcOrd="1" destOrd="0" parTransId="{B37EB59E-D513-45FF-93F1-3EDE65C6311A}" sibTransId="{C0F41933-6E85-46C8-AD86-E4AC5777A962}"/>
    <dgm:cxn modelId="{AD06D9D0-AFA7-4D83-9075-2170A85C3B00}" type="presOf" srcId="{E963984A-F861-4DD4-AFCB-AE48254DFAEE}" destId="{9C9B848D-CEDD-42F6-9B2B-D470C6938AAE}" srcOrd="0" destOrd="0" presId="urn:microsoft.com/office/officeart/2005/8/layout/hProcess11"/>
    <dgm:cxn modelId="{44E023D2-CCF6-4FC4-A82A-FBE79532EEFF}" srcId="{E963984A-F861-4DD4-AFCB-AE48254DFAEE}" destId="{4A04EF92-D17E-4924-AE38-9E18BD272210}" srcOrd="2" destOrd="0" parTransId="{700E3859-80E5-4E97-A6B2-6E40FA66F30E}" sibTransId="{870A818E-ACCB-46A3-8E25-516205D02C0F}"/>
    <dgm:cxn modelId="{4EA3D1D6-19E0-496A-8401-0692CE3EB057}" srcId="{E963984A-F861-4DD4-AFCB-AE48254DFAEE}" destId="{F4333873-350D-408E-82A9-A487FA2E9F03}" srcOrd="0" destOrd="0" parTransId="{E1CED6EB-C51E-4477-B778-9CCCF5AB79AF}" sibTransId="{71D718BA-7A2B-424E-96C3-9F692171460F}"/>
    <dgm:cxn modelId="{7456F0DD-3D2E-416B-AA35-AA0D69C3EF35}" type="presParOf" srcId="{9C9B848D-CEDD-42F6-9B2B-D470C6938AAE}" destId="{804A6FC8-B177-44F1-B0A9-892C5B2DA40F}" srcOrd="0" destOrd="0" presId="urn:microsoft.com/office/officeart/2005/8/layout/hProcess11"/>
    <dgm:cxn modelId="{DBDA7A5A-F681-4D3B-AB74-B784173C6F5A}" type="presParOf" srcId="{9C9B848D-CEDD-42F6-9B2B-D470C6938AAE}" destId="{0ED2C301-3C4A-4CE1-B4C0-F849BEC26B48}" srcOrd="1" destOrd="0" presId="urn:microsoft.com/office/officeart/2005/8/layout/hProcess11"/>
    <dgm:cxn modelId="{0BF60AB1-3BBF-46B2-A87F-3FD27C5965CD}" type="presParOf" srcId="{0ED2C301-3C4A-4CE1-B4C0-F849BEC26B48}" destId="{374288FB-B4C4-415F-9E71-DFFF6FE63338}" srcOrd="0" destOrd="0" presId="urn:microsoft.com/office/officeart/2005/8/layout/hProcess11"/>
    <dgm:cxn modelId="{9F96455A-4120-4D78-9FAA-6B8EAAD32C0F}" type="presParOf" srcId="{374288FB-B4C4-415F-9E71-DFFF6FE63338}" destId="{72CEFD81-362A-484F-8E4B-44DE89804F1E}" srcOrd="0" destOrd="0" presId="urn:microsoft.com/office/officeart/2005/8/layout/hProcess11"/>
    <dgm:cxn modelId="{74DE776A-C8C7-4B2C-A20D-53C726D0D966}" type="presParOf" srcId="{374288FB-B4C4-415F-9E71-DFFF6FE63338}" destId="{E080EDFC-A935-4A14-9757-5D8E510F6253}" srcOrd="1" destOrd="0" presId="urn:microsoft.com/office/officeart/2005/8/layout/hProcess11"/>
    <dgm:cxn modelId="{95394E7B-D3D8-4E32-8A46-6DA57BF6B593}" type="presParOf" srcId="{374288FB-B4C4-415F-9E71-DFFF6FE63338}" destId="{0F701C33-106D-4211-88ED-996B79563AF2}" srcOrd="2" destOrd="0" presId="urn:microsoft.com/office/officeart/2005/8/layout/hProcess11"/>
    <dgm:cxn modelId="{0F9E244E-0BE6-40D1-805A-B88D9CA6184A}" type="presParOf" srcId="{0ED2C301-3C4A-4CE1-B4C0-F849BEC26B48}" destId="{7C56E569-9B22-49A2-9C7D-339FF64955ED}" srcOrd="1" destOrd="0" presId="urn:microsoft.com/office/officeart/2005/8/layout/hProcess11"/>
    <dgm:cxn modelId="{055AF29E-C786-420F-AF7C-A9F8CE946199}" type="presParOf" srcId="{0ED2C301-3C4A-4CE1-B4C0-F849BEC26B48}" destId="{4976DB5F-4BA5-401D-9D5B-CBD533552B1C}" srcOrd="2" destOrd="0" presId="urn:microsoft.com/office/officeart/2005/8/layout/hProcess11"/>
    <dgm:cxn modelId="{65D0BC09-4298-4E03-A61D-4EB5E4B6FA92}" type="presParOf" srcId="{4976DB5F-4BA5-401D-9D5B-CBD533552B1C}" destId="{8BFAF502-ED0A-4C04-8DB2-5202227E036C}" srcOrd="0" destOrd="0" presId="urn:microsoft.com/office/officeart/2005/8/layout/hProcess11"/>
    <dgm:cxn modelId="{11D32F36-E772-453A-AB7B-D7600A96848C}" type="presParOf" srcId="{4976DB5F-4BA5-401D-9D5B-CBD533552B1C}" destId="{1271E933-EFDA-4711-A3C7-5145F33C1F7F}" srcOrd="1" destOrd="0" presId="urn:microsoft.com/office/officeart/2005/8/layout/hProcess11"/>
    <dgm:cxn modelId="{301BAFA0-F9D6-4E64-BD4C-3886FF8A2908}" type="presParOf" srcId="{4976DB5F-4BA5-401D-9D5B-CBD533552B1C}" destId="{648BDA02-A17F-4183-BA29-42324CC58FED}" srcOrd="2" destOrd="0" presId="urn:microsoft.com/office/officeart/2005/8/layout/hProcess11"/>
    <dgm:cxn modelId="{B211B915-0FC7-4475-8EE1-DF9168C6B1F6}" type="presParOf" srcId="{0ED2C301-3C4A-4CE1-B4C0-F849BEC26B48}" destId="{D0959D48-B7AD-42D5-AD1F-D49A1EBF46A2}" srcOrd="3" destOrd="0" presId="urn:microsoft.com/office/officeart/2005/8/layout/hProcess11"/>
    <dgm:cxn modelId="{F74F390B-ADD7-4508-B929-8988489B6DFE}" type="presParOf" srcId="{0ED2C301-3C4A-4CE1-B4C0-F849BEC26B48}" destId="{33FA1B8D-0BFD-4E22-BCAB-E7057F19FBC5}" srcOrd="4" destOrd="0" presId="urn:microsoft.com/office/officeart/2005/8/layout/hProcess11"/>
    <dgm:cxn modelId="{3DAF594C-A84E-4B2A-9333-9AD96E2853E1}" type="presParOf" srcId="{33FA1B8D-0BFD-4E22-BCAB-E7057F19FBC5}" destId="{B20C9421-DAED-4CD0-9767-2784A0996059}" srcOrd="0" destOrd="0" presId="urn:microsoft.com/office/officeart/2005/8/layout/hProcess11"/>
    <dgm:cxn modelId="{680D7A71-B9AA-4715-B361-73B7FE033A34}" type="presParOf" srcId="{33FA1B8D-0BFD-4E22-BCAB-E7057F19FBC5}" destId="{C90308CA-C12A-4939-A46F-747589604E01}" srcOrd="1" destOrd="0" presId="urn:microsoft.com/office/officeart/2005/8/layout/hProcess11"/>
    <dgm:cxn modelId="{827BC6EB-ED31-46CD-B6DD-78F4AD2877E8}" type="presParOf" srcId="{33FA1B8D-0BFD-4E22-BCAB-E7057F19FBC5}" destId="{B844CBA1-2DC4-42B7-BAB9-7F7D5BB1F7F2}" srcOrd="2" destOrd="0" presId="urn:microsoft.com/office/officeart/2005/8/layout/hProcess11"/>
    <dgm:cxn modelId="{64335F90-F0F3-4F38-950A-B821B0A7C782}" type="presParOf" srcId="{0ED2C301-3C4A-4CE1-B4C0-F849BEC26B48}" destId="{C4DC33A5-4307-4874-8D31-46222FB53838}" srcOrd="5" destOrd="0" presId="urn:microsoft.com/office/officeart/2005/8/layout/hProcess11"/>
    <dgm:cxn modelId="{CA79C1EE-5EA5-4FB4-B9C4-982F4701FE23}" type="presParOf" srcId="{0ED2C301-3C4A-4CE1-B4C0-F849BEC26B48}" destId="{5E02CF0F-386D-4B10-B846-18674FC33F7F}" srcOrd="6" destOrd="0" presId="urn:microsoft.com/office/officeart/2005/8/layout/hProcess11"/>
    <dgm:cxn modelId="{B3DC0084-D519-4339-A153-B5FBC391D28C}" type="presParOf" srcId="{5E02CF0F-386D-4B10-B846-18674FC33F7F}" destId="{5D7D8E2B-26FE-4619-92DB-28E767138312}" srcOrd="0" destOrd="0" presId="urn:microsoft.com/office/officeart/2005/8/layout/hProcess11"/>
    <dgm:cxn modelId="{852E9641-A9CF-4A9F-BA7A-3859429A032E}" type="presParOf" srcId="{5E02CF0F-386D-4B10-B846-18674FC33F7F}" destId="{26EFFD65-9D3F-4A43-829E-676BD0B22CE1}" srcOrd="1" destOrd="0" presId="urn:microsoft.com/office/officeart/2005/8/layout/hProcess11"/>
    <dgm:cxn modelId="{998B7C1B-5A74-490D-B563-609E024DEB4A}" type="presParOf" srcId="{5E02CF0F-386D-4B10-B846-18674FC33F7F}" destId="{347FD19F-FCBE-45A6-90FB-44DCE14FD467}" srcOrd="2" destOrd="0" presId="urn:microsoft.com/office/officeart/2005/8/layout/hProcess11"/>
    <dgm:cxn modelId="{0BB58D26-0533-4915-B5D8-7199C7B6EEB6}" type="presParOf" srcId="{0ED2C301-3C4A-4CE1-B4C0-F849BEC26B48}" destId="{69B02406-000C-43BE-881B-A5ACEF8590DD}" srcOrd="7" destOrd="0" presId="urn:microsoft.com/office/officeart/2005/8/layout/hProcess11"/>
    <dgm:cxn modelId="{1D2EE20E-166E-420D-A76E-25E7B86D175C}" type="presParOf" srcId="{0ED2C301-3C4A-4CE1-B4C0-F849BEC26B48}" destId="{494BB4E2-4F25-40F4-AAD9-AF794A710C9F}" srcOrd="8" destOrd="0" presId="urn:microsoft.com/office/officeart/2005/8/layout/hProcess11"/>
    <dgm:cxn modelId="{2090588F-9734-45AA-BFE4-ECA3BF765289}" type="presParOf" srcId="{494BB4E2-4F25-40F4-AAD9-AF794A710C9F}" destId="{DAA59DE1-0A56-4536-8105-E552EA68E2A3}" srcOrd="0" destOrd="0" presId="urn:microsoft.com/office/officeart/2005/8/layout/hProcess11"/>
    <dgm:cxn modelId="{FF2ADB03-B8FF-468F-B76A-78A1E4DF663F}" type="presParOf" srcId="{494BB4E2-4F25-40F4-AAD9-AF794A710C9F}" destId="{C7F4E0F2-9A1B-4F9B-BFE1-4AAE7A4E379C}" srcOrd="1" destOrd="0" presId="urn:microsoft.com/office/officeart/2005/8/layout/hProcess11"/>
    <dgm:cxn modelId="{DCAABAE0-BBF8-4688-A69D-E22AF421E164}" type="presParOf" srcId="{494BB4E2-4F25-40F4-AAD9-AF794A710C9F}" destId="{D7841472-D22B-47B6-84BC-2186351772E5}" srcOrd="2" destOrd="0" presId="urn:microsoft.com/office/officeart/2005/8/layout/hProcess11"/>
    <dgm:cxn modelId="{87839EDE-7D49-41B0-8874-F39B0BC796B2}" type="presParOf" srcId="{0ED2C301-3C4A-4CE1-B4C0-F849BEC26B48}" destId="{050BA48B-3DF3-4E7C-94B4-6D1FF41D1D27}" srcOrd="9" destOrd="0" presId="urn:microsoft.com/office/officeart/2005/8/layout/hProcess11"/>
    <dgm:cxn modelId="{FC6AD0F1-874B-4429-965E-B7B06FE6DF10}" type="presParOf" srcId="{0ED2C301-3C4A-4CE1-B4C0-F849BEC26B48}" destId="{23958685-F595-4325-977A-1094B4B4219A}" srcOrd="10" destOrd="0" presId="urn:microsoft.com/office/officeart/2005/8/layout/hProcess11"/>
    <dgm:cxn modelId="{F08062E0-AB96-4E49-917E-E59EBAD0BA8C}" type="presParOf" srcId="{23958685-F595-4325-977A-1094B4B4219A}" destId="{7DAF6FC3-8681-4945-9917-FC86B480C957}" srcOrd="0" destOrd="0" presId="urn:microsoft.com/office/officeart/2005/8/layout/hProcess11"/>
    <dgm:cxn modelId="{C11BFC5C-D87E-41B5-9036-E9B9CF3FD63C}" type="presParOf" srcId="{23958685-F595-4325-977A-1094B4B4219A}" destId="{0A9F3626-8677-46A0-B659-6B0352944F96}" srcOrd="1" destOrd="0" presId="urn:microsoft.com/office/officeart/2005/8/layout/hProcess11"/>
    <dgm:cxn modelId="{67984159-22F9-4A1B-8B79-3A7191E36E43}" type="presParOf" srcId="{23958685-F595-4325-977A-1094B4B4219A}" destId="{F96F2C9B-E9D1-4453-9DF5-8AEF9715308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060DFF5-3795-4115-B026-2B0B91B18F4A}" type="doc">
      <dgm:prSet loTypeId="urn:microsoft.com/office/officeart/2005/8/layout/default#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0E7425C-E26E-4B4C-9FCA-E7251CA1B9C7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Szafy zamykane                   na klucz</a:t>
          </a:r>
        </a:p>
      </dgm:t>
    </dgm:pt>
    <dgm:pt modelId="{93373B22-9C63-4D6B-A8FB-B37EB0ADEE0E}" type="parTrans" cxnId="{6C363800-7AD8-47F1-B010-7D30157FF145}">
      <dgm:prSet/>
      <dgm:spPr/>
      <dgm:t>
        <a:bodyPr/>
        <a:lstStyle/>
        <a:p>
          <a:endParaRPr lang="pl-PL"/>
        </a:p>
      </dgm:t>
    </dgm:pt>
    <dgm:pt modelId="{6C257EB8-F63F-4E1C-BB11-222A364368F7}" type="sibTrans" cxnId="{6C363800-7AD8-47F1-B010-7D30157FF145}">
      <dgm:prSet/>
      <dgm:spPr/>
      <dgm:t>
        <a:bodyPr/>
        <a:lstStyle/>
        <a:p>
          <a:endParaRPr lang="pl-PL"/>
        </a:p>
      </dgm:t>
    </dgm:pt>
    <dgm:pt modelId="{191586FE-B42C-4695-B228-2EFD8048FEA0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Drzwi zamykane                     na klucz</a:t>
          </a:r>
        </a:p>
      </dgm:t>
    </dgm:pt>
    <dgm:pt modelId="{C53740CA-2D72-4663-A02F-945432084863}" type="parTrans" cxnId="{B370066C-A336-4D2B-A3B8-46CEE6021122}">
      <dgm:prSet/>
      <dgm:spPr/>
      <dgm:t>
        <a:bodyPr/>
        <a:lstStyle/>
        <a:p>
          <a:endParaRPr lang="pl-PL"/>
        </a:p>
      </dgm:t>
    </dgm:pt>
    <dgm:pt modelId="{A48FBD45-DFB4-41F2-97BC-88C8BCF649CD}" type="sibTrans" cxnId="{B370066C-A336-4D2B-A3B8-46CEE6021122}">
      <dgm:prSet/>
      <dgm:spPr/>
      <dgm:t>
        <a:bodyPr/>
        <a:lstStyle/>
        <a:p>
          <a:endParaRPr lang="pl-PL"/>
        </a:p>
      </dgm:t>
    </dgm:pt>
    <dgm:pt modelId="{8E9D6EB1-D4B2-4314-8CE7-8528B768DBB4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Monitoring</a:t>
          </a:r>
        </a:p>
      </dgm:t>
    </dgm:pt>
    <dgm:pt modelId="{2E6C8EA7-CC8A-49A5-B9A6-F81ED105518F}" type="parTrans" cxnId="{9219114A-829A-4869-984B-2AF5D85F62BA}">
      <dgm:prSet/>
      <dgm:spPr/>
      <dgm:t>
        <a:bodyPr/>
        <a:lstStyle/>
        <a:p>
          <a:endParaRPr lang="pl-PL"/>
        </a:p>
      </dgm:t>
    </dgm:pt>
    <dgm:pt modelId="{0ECE9E59-579F-44EF-8061-748E4EE57649}" type="sibTrans" cxnId="{9219114A-829A-4869-984B-2AF5D85F62BA}">
      <dgm:prSet/>
      <dgm:spPr/>
      <dgm:t>
        <a:bodyPr/>
        <a:lstStyle/>
        <a:p>
          <a:endParaRPr lang="pl-PL"/>
        </a:p>
      </dgm:t>
    </dgm:pt>
    <dgm:pt modelId="{66870FCE-7A86-4E37-9458-4AA575C7AE2E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Ochrona</a:t>
          </a:r>
        </a:p>
      </dgm:t>
    </dgm:pt>
    <dgm:pt modelId="{8E9DE6CB-0E80-48FC-9EDA-4770A1729EC9}" type="parTrans" cxnId="{CD318FA4-FAE9-4754-B38C-6DCD23CA0A61}">
      <dgm:prSet/>
      <dgm:spPr/>
      <dgm:t>
        <a:bodyPr/>
        <a:lstStyle/>
        <a:p>
          <a:endParaRPr lang="pl-PL"/>
        </a:p>
      </dgm:t>
    </dgm:pt>
    <dgm:pt modelId="{894FE7EA-8A1E-42D4-87C3-81EE642F3E71}" type="sibTrans" cxnId="{CD318FA4-FAE9-4754-B38C-6DCD23CA0A61}">
      <dgm:prSet/>
      <dgm:spPr/>
      <dgm:t>
        <a:bodyPr/>
        <a:lstStyle/>
        <a:p>
          <a:endParaRPr lang="pl-PL"/>
        </a:p>
      </dgm:t>
    </dgm:pt>
    <dgm:pt modelId="{21EE8592-C4E1-4523-94A6-4233C5339E2B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Kraty w oknach</a:t>
          </a:r>
        </a:p>
      </dgm:t>
    </dgm:pt>
    <dgm:pt modelId="{A32887A2-91D1-4068-B255-5FDFD1574EAB}" type="parTrans" cxnId="{903F4BC7-7E1E-410A-8F39-D20B95E0FDA8}">
      <dgm:prSet/>
      <dgm:spPr/>
      <dgm:t>
        <a:bodyPr/>
        <a:lstStyle/>
        <a:p>
          <a:endParaRPr lang="pl-PL"/>
        </a:p>
      </dgm:t>
    </dgm:pt>
    <dgm:pt modelId="{CFAD374E-08D5-45A0-8D45-384C1E94B81C}" type="sibTrans" cxnId="{903F4BC7-7E1E-410A-8F39-D20B95E0FDA8}">
      <dgm:prSet/>
      <dgm:spPr/>
      <dgm:t>
        <a:bodyPr/>
        <a:lstStyle/>
        <a:p>
          <a:endParaRPr lang="pl-PL"/>
        </a:p>
      </dgm:t>
    </dgm:pt>
    <dgm:pt modelId="{9627DC7E-8BAF-4515-AC6F-94AB521C4AC6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SKD</a:t>
          </a:r>
        </a:p>
      </dgm:t>
    </dgm:pt>
    <dgm:pt modelId="{9EC29787-E3E9-4BEC-814C-4E0F420706C1}" type="parTrans" cxnId="{E14AE76B-6EFA-464E-8DED-4D2EB1AF1A17}">
      <dgm:prSet/>
      <dgm:spPr/>
      <dgm:t>
        <a:bodyPr/>
        <a:lstStyle/>
        <a:p>
          <a:endParaRPr lang="pl-PL"/>
        </a:p>
      </dgm:t>
    </dgm:pt>
    <dgm:pt modelId="{734CBDB6-72FE-4AFA-8C44-88A46D62ED88}" type="sibTrans" cxnId="{E14AE76B-6EFA-464E-8DED-4D2EB1AF1A17}">
      <dgm:prSet/>
      <dgm:spPr/>
      <dgm:t>
        <a:bodyPr/>
        <a:lstStyle/>
        <a:p>
          <a:endParaRPr lang="pl-PL"/>
        </a:p>
      </dgm:t>
    </dgm:pt>
    <dgm:pt modelId="{CAE85F1A-FF14-4D50-85CC-EA59234ACE96}" type="pres">
      <dgm:prSet presAssocID="{D060DFF5-3795-4115-B026-2B0B91B18F4A}" presName="diagram" presStyleCnt="0">
        <dgm:presLayoutVars>
          <dgm:dir/>
          <dgm:resizeHandles val="exact"/>
        </dgm:presLayoutVars>
      </dgm:prSet>
      <dgm:spPr/>
    </dgm:pt>
    <dgm:pt modelId="{D69FB6FF-E766-4F01-BC18-2FDB12A0BD3F}" type="pres">
      <dgm:prSet presAssocID="{B0E7425C-E26E-4B4C-9FCA-E7251CA1B9C7}" presName="node" presStyleLbl="node1" presStyleIdx="0" presStyleCnt="6">
        <dgm:presLayoutVars>
          <dgm:bulletEnabled val="1"/>
        </dgm:presLayoutVars>
      </dgm:prSet>
      <dgm:spPr/>
    </dgm:pt>
    <dgm:pt modelId="{735EF78C-F264-4409-970C-9A91041BD9EC}" type="pres">
      <dgm:prSet presAssocID="{6C257EB8-F63F-4E1C-BB11-222A364368F7}" presName="sibTrans" presStyleCnt="0"/>
      <dgm:spPr/>
    </dgm:pt>
    <dgm:pt modelId="{12D27CED-78FB-481E-9A1B-892FB3D71546}" type="pres">
      <dgm:prSet presAssocID="{191586FE-B42C-4695-B228-2EFD8048FEA0}" presName="node" presStyleLbl="node1" presStyleIdx="1" presStyleCnt="6">
        <dgm:presLayoutVars>
          <dgm:bulletEnabled val="1"/>
        </dgm:presLayoutVars>
      </dgm:prSet>
      <dgm:spPr/>
    </dgm:pt>
    <dgm:pt modelId="{91BAEC2F-148A-4207-99F6-829BD5812D83}" type="pres">
      <dgm:prSet presAssocID="{A48FBD45-DFB4-41F2-97BC-88C8BCF649CD}" presName="sibTrans" presStyleCnt="0"/>
      <dgm:spPr/>
    </dgm:pt>
    <dgm:pt modelId="{E19EACCF-D063-40C6-856E-8699F92A4254}" type="pres">
      <dgm:prSet presAssocID="{8E9D6EB1-D4B2-4314-8CE7-8528B768DBB4}" presName="node" presStyleLbl="node1" presStyleIdx="2" presStyleCnt="6">
        <dgm:presLayoutVars>
          <dgm:bulletEnabled val="1"/>
        </dgm:presLayoutVars>
      </dgm:prSet>
      <dgm:spPr/>
    </dgm:pt>
    <dgm:pt modelId="{A0AA0E24-6C55-4026-A25E-35CB15913F22}" type="pres">
      <dgm:prSet presAssocID="{0ECE9E59-579F-44EF-8061-748E4EE57649}" presName="sibTrans" presStyleCnt="0"/>
      <dgm:spPr/>
    </dgm:pt>
    <dgm:pt modelId="{1881D7E8-6A17-44A1-899A-8BDD271402F8}" type="pres">
      <dgm:prSet presAssocID="{66870FCE-7A86-4E37-9458-4AA575C7AE2E}" presName="node" presStyleLbl="node1" presStyleIdx="3" presStyleCnt="6">
        <dgm:presLayoutVars>
          <dgm:bulletEnabled val="1"/>
        </dgm:presLayoutVars>
      </dgm:prSet>
      <dgm:spPr/>
    </dgm:pt>
    <dgm:pt modelId="{8851B81F-FAFA-4CD4-A8EB-E20E81205741}" type="pres">
      <dgm:prSet presAssocID="{894FE7EA-8A1E-42D4-87C3-81EE642F3E71}" presName="sibTrans" presStyleCnt="0"/>
      <dgm:spPr/>
    </dgm:pt>
    <dgm:pt modelId="{2AC15D0B-40F3-4F74-8839-54A6B17A357D}" type="pres">
      <dgm:prSet presAssocID="{21EE8592-C4E1-4523-94A6-4233C5339E2B}" presName="node" presStyleLbl="node1" presStyleIdx="4" presStyleCnt="6">
        <dgm:presLayoutVars>
          <dgm:bulletEnabled val="1"/>
        </dgm:presLayoutVars>
      </dgm:prSet>
      <dgm:spPr/>
    </dgm:pt>
    <dgm:pt modelId="{DA628835-6503-4E2A-95AD-583CD46D43A3}" type="pres">
      <dgm:prSet presAssocID="{CFAD374E-08D5-45A0-8D45-384C1E94B81C}" presName="sibTrans" presStyleCnt="0"/>
      <dgm:spPr/>
    </dgm:pt>
    <dgm:pt modelId="{5FF1E67E-5837-43A7-8AF7-7E880F187530}" type="pres">
      <dgm:prSet presAssocID="{9627DC7E-8BAF-4515-AC6F-94AB521C4AC6}" presName="node" presStyleLbl="node1" presStyleIdx="5" presStyleCnt="6">
        <dgm:presLayoutVars>
          <dgm:bulletEnabled val="1"/>
        </dgm:presLayoutVars>
      </dgm:prSet>
      <dgm:spPr/>
    </dgm:pt>
  </dgm:ptLst>
  <dgm:cxnLst>
    <dgm:cxn modelId="{6C363800-7AD8-47F1-B010-7D30157FF145}" srcId="{D060DFF5-3795-4115-B026-2B0B91B18F4A}" destId="{B0E7425C-E26E-4B4C-9FCA-E7251CA1B9C7}" srcOrd="0" destOrd="0" parTransId="{93373B22-9C63-4D6B-A8FB-B37EB0ADEE0E}" sibTransId="{6C257EB8-F63F-4E1C-BB11-222A364368F7}"/>
    <dgm:cxn modelId="{5B725107-6A75-4EBA-B91C-70AE6859176C}" type="presOf" srcId="{8E9D6EB1-D4B2-4314-8CE7-8528B768DBB4}" destId="{E19EACCF-D063-40C6-856E-8699F92A4254}" srcOrd="0" destOrd="0" presId="urn:microsoft.com/office/officeart/2005/8/layout/default#9"/>
    <dgm:cxn modelId="{7FC3D624-28F0-4D12-A1BE-5845893F4E5B}" type="presOf" srcId="{191586FE-B42C-4695-B228-2EFD8048FEA0}" destId="{12D27CED-78FB-481E-9A1B-892FB3D71546}" srcOrd="0" destOrd="0" presId="urn:microsoft.com/office/officeart/2005/8/layout/default#9"/>
    <dgm:cxn modelId="{9219114A-829A-4869-984B-2AF5D85F62BA}" srcId="{D060DFF5-3795-4115-B026-2B0B91B18F4A}" destId="{8E9D6EB1-D4B2-4314-8CE7-8528B768DBB4}" srcOrd="2" destOrd="0" parTransId="{2E6C8EA7-CC8A-49A5-B9A6-F81ED105518F}" sibTransId="{0ECE9E59-579F-44EF-8061-748E4EE57649}"/>
    <dgm:cxn modelId="{E14AE76B-6EFA-464E-8DED-4D2EB1AF1A17}" srcId="{D060DFF5-3795-4115-B026-2B0B91B18F4A}" destId="{9627DC7E-8BAF-4515-AC6F-94AB521C4AC6}" srcOrd="5" destOrd="0" parTransId="{9EC29787-E3E9-4BEC-814C-4E0F420706C1}" sibTransId="{734CBDB6-72FE-4AFA-8C44-88A46D62ED88}"/>
    <dgm:cxn modelId="{B370066C-A336-4D2B-A3B8-46CEE6021122}" srcId="{D060DFF5-3795-4115-B026-2B0B91B18F4A}" destId="{191586FE-B42C-4695-B228-2EFD8048FEA0}" srcOrd="1" destOrd="0" parTransId="{C53740CA-2D72-4663-A02F-945432084863}" sibTransId="{A48FBD45-DFB4-41F2-97BC-88C8BCF649CD}"/>
    <dgm:cxn modelId="{06CC5A4C-4C3E-4915-B746-EA94E5A7E812}" type="presOf" srcId="{B0E7425C-E26E-4B4C-9FCA-E7251CA1B9C7}" destId="{D69FB6FF-E766-4F01-BC18-2FDB12A0BD3F}" srcOrd="0" destOrd="0" presId="urn:microsoft.com/office/officeart/2005/8/layout/default#9"/>
    <dgm:cxn modelId="{78970377-52C5-4E55-A18F-3B39F7766DA7}" type="presOf" srcId="{66870FCE-7A86-4E37-9458-4AA575C7AE2E}" destId="{1881D7E8-6A17-44A1-899A-8BDD271402F8}" srcOrd="0" destOrd="0" presId="urn:microsoft.com/office/officeart/2005/8/layout/default#9"/>
    <dgm:cxn modelId="{628680A3-D4E8-40A5-86B5-4916456F2A4C}" type="presOf" srcId="{9627DC7E-8BAF-4515-AC6F-94AB521C4AC6}" destId="{5FF1E67E-5837-43A7-8AF7-7E880F187530}" srcOrd="0" destOrd="0" presId="urn:microsoft.com/office/officeart/2005/8/layout/default#9"/>
    <dgm:cxn modelId="{CD318FA4-FAE9-4754-B38C-6DCD23CA0A61}" srcId="{D060DFF5-3795-4115-B026-2B0B91B18F4A}" destId="{66870FCE-7A86-4E37-9458-4AA575C7AE2E}" srcOrd="3" destOrd="0" parTransId="{8E9DE6CB-0E80-48FC-9EDA-4770A1729EC9}" sibTransId="{894FE7EA-8A1E-42D4-87C3-81EE642F3E71}"/>
    <dgm:cxn modelId="{E2CD91BA-8CBA-44E1-8770-B87D3B05F656}" type="presOf" srcId="{21EE8592-C4E1-4523-94A6-4233C5339E2B}" destId="{2AC15D0B-40F3-4F74-8839-54A6B17A357D}" srcOrd="0" destOrd="0" presId="urn:microsoft.com/office/officeart/2005/8/layout/default#9"/>
    <dgm:cxn modelId="{903F4BC7-7E1E-410A-8F39-D20B95E0FDA8}" srcId="{D060DFF5-3795-4115-B026-2B0B91B18F4A}" destId="{21EE8592-C4E1-4523-94A6-4233C5339E2B}" srcOrd="4" destOrd="0" parTransId="{A32887A2-91D1-4068-B255-5FDFD1574EAB}" sibTransId="{CFAD374E-08D5-45A0-8D45-384C1E94B81C}"/>
    <dgm:cxn modelId="{74949BDF-B0E3-43B8-9BE3-311F1E47E2C8}" type="presOf" srcId="{D060DFF5-3795-4115-B026-2B0B91B18F4A}" destId="{CAE85F1A-FF14-4D50-85CC-EA59234ACE96}" srcOrd="0" destOrd="0" presId="urn:microsoft.com/office/officeart/2005/8/layout/default#9"/>
    <dgm:cxn modelId="{5275CF6B-9CA3-4FE7-9CEC-5243AFEBBC1A}" type="presParOf" srcId="{CAE85F1A-FF14-4D50-85CC-EA59234ACE96}" destId="{D69FB6FF-E766-4F01-BC18-2FDB12A0BD3F}" srcOrd="0" destOrd="0" presId="urn:microsoft.com/office/officeart/2005/8/layout/default#9"/>
    <dgm:cxn modelId="{140AEFAA-A247-458C-8D0C-C450C8508B69}" type="presParOf" srcId="{CAE85F1A-FF14-4D50-85CC-EA59234ACE96}" destId="{735EF78C-F264-4409-970C-9A91041BD9EC}" srcOrd="1" destOrd="0" presId="urn:microsoft.com/office/officeart/2005/8/layout/default#9"/>
    <dgm:cxn modelId="{EFF276B6-8175-4A65-91AE-C201DE681B58}" type="presParOf" srcId="{CAE85F1A-FF14-4D50-85CC-EA59234ACE96}" destId="{12D27CED-78FB-481E-9A1B-892FB3D71546}" srcOrd="2" destOrd="0" presId="urn:microsoft.com/office/officeart/2005/8/layout/default#9"/>
    <dgm:cxn modelId="{E4C6D8AF-4ADE-4FBB-A87D-DADCB42C7F30}" type="presParOf" srcId="{CAE85F1A-FF14-4D50-85CC-EA59234ACE96}" destId="{91BAEC2F-148A-4207-99F6-829BD5812D83}" srcOrd="3" destOrd="0" presId="urn:microsoft.com/office/officeart/2005/8/layout/default#9"/>
    <dgm:cxn modelId="{4C2759DF-84F8-4D0C-BDB6-564AD76EFABE}" type="presParOf" srcId="{CAE85F1A-FF14-4D50-85CC-EA59234ACE96}" destId="{E19EACCF-D063-40C6-856E-8699F92A4254}" srcOrd="4" destOrd="0" presId="urn:microsoft.com/office/officeart/2005/8/layout/default#9"/>
    <dgm:cxn modelId="{3B1E5BDE-8668-4067-A502-4FD632B49F24}" type="presParOf" srcId="{CAE85F1A-FF14-4D50-85CC-EA59234ACE96}" destId="{A0AA0E24-6C55-4026-A25E-35CB15913F22}" srcOrd="5" destOrd="0" presId="urn:microsoft.com/office/officeart/2005/8/layout/default#9"/>
    <dgm:cxn modelId="{EEA490B6-8A16-43A2-ABA3-65152931C143}" type="presParOf" srcId="{CAE85F1A-FF14-4D50-85CC-EA59234ACE96}" destId="{1881D7E8-6A17-44A1-899A-8BDD271402F8}" srcOrd="6" destOrd="0" presId="urn:microsoft.com/office/officeart/2005/8/layout/default#9"/>
    <dgm:cxn modelId="{EB5713CD-52B1-4DF2-9083-850F8152CD31}" type="presParOf" srcId="{CAE85F1A-FF14-4D50-85CC-EA59234ACE96}" destId="{8851B81F-FAFA-4CD4-A8EB-E20E81205741}" srcOrd="7" destOrd="0" presId="urn:microsoft.com/office/officeart/2005/8/layout/default#9"/>
    <dgm:cxn modelId="{9C560DF3-427E-4BAF-A1D0-AD60BAC0B522}" type="presParOf" srcId="{CAE85F1A-FF14-4D50-85CC-EA59234ACE96}" destId="{2AC15D0B-40F3-4F74-8839-54A6B17A357D}" srcOrd="8" destOrd="0" presId="urn:microsoft.com/office/officeart/2005/8/layout/default#9"/>
    <dgm:cxn modelId="{2328F913-E0B5-4A07-BD13-363D531BDCEF}" type="presParOf" srcId="{CAE85F1A-FF14-4D50-85CC-EA59234ACE96}" destId="{DA628835-6503-4E2A-95AD-583CD46D43A3}" srcOrd="9" destOrd="0" presId="urn:microsoft.com/office/officeart/2005/8/layout/default#9"/>
    <dgm:cxn modelId="{DB17EBC3-7D5A-40A0-8685-BDD7DBCF186B}" type="presParOf" srcId="{CAE85F1A-FF14-4D50-85CC-EA59234ACE96}" destId="{5FF1E67E-5837-43A7-8AF7-7E880F187530}" srcOrd="10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060DFF5-3795-4115-B026-2B0B91B18F4A}" type="doc">
      <dgm:prSet loTypeId="urn:microsoft.com/office/officeart/2005/8/layout/default#10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0E7425C-E26E-4B4C-9FCA-E7251CA1B9C7}">
      <dgm:prSet phldrT="[Tekst]"/>
      <dgm:spPr/>
      <dgm:t>
        <a:bodyPr/>
        <a:lstStyle/>
        <a:p>
          <a:r>
            <a:rPr lang="pl-PL" dirty="0"/>
            <a:t>1 użytkownik =           1 login i 1 hasło</a:t>
          </a:r>
        </a:p>
      </dgm:t>
    </dgm:pt>
    <dgm:pt modelId="{93373B22-9C63-4D6B-A8FB-B37EB0ADEE0E}" type="parTrans" cxnId="{6C363800-7AD8-47F1-B010-7D30157FF145}">
      <dgm:prSet/>
      <dgm:spPr/>
      <dgm:t>
        <a:bodyPr/>
        <a:lstStyle/>
        <a:p>
          <a:endParaRPr lang="pl-PL"/>
        </a:p>
      </dgm:t>
    </dgm:pt>
    <dgm:pt modelId="{6C257EB8-F63F-4E1C-BB11-222A364368F7}" type="sibTrans" cxnId="{6C363800-7AD8-47F1-B010-7D30157FF145}">
      <dgm:prSet/>
      <dgm:spPr/>
      <dgm:t>
        <a:bodyPr/>
        <a:lstStyle/>
        <a:p>
          <a:endParaRPr lang="pl-PL"/>
        </a:p>
      </dgm:t>
    </dgm:pt>
    <dgm:pt modelId="{AE4A002B-AC3D-4AD2-B70D-9E932F7DEAE0}">
      <dgm:prSet/>
      <dgm:spPr/>
      <dgm:t>
        <a:bodyPr/>
        <a:lstStyle/>
        <a:p>
          <a:r>
            <a:rPr lang="pl-PL" dirty="0"/>
            <a:t>Zmiana haseł                co 30 dni</a:t>
          </a:r>
        </a:p>
      </dgm:t>
    </dgm:pt>
    <dgm:pt modelId="{D2373760-026C-4DEC-8669-8FF6E9B2FF3C}" type="parTrans" cxnId="{540DED77-F466-4843-961A-8C73A3A296EB}">
      <dgm:prSet/>
      <dgm:spPr/>
      <dgm:t>
        <a:bodyPr/>
        <a:lstStyle/>
        <a:p>
          <a:endParaRPr lang="pl-PL"/>
        </a:p>
      </dgm:t>
    </dgm:pt>
    <dgm:pt modelId="{A81864AE-FC14-4C08-AE2F-0098FA70351B}" type="sibTrans" cxnId="{540DED77-F466-4843-961A-8C73A3A296EB}">
      <dgm:prSet/>
      <dgm:spPr/>
      <dgm:t>
        <a:bodyPr/>
        <a:lstStyle/>
        <a:p>
          <a:endParaRPr lang="pl-PL"/>
        </a:p>
      </dgm:t>
    </dgm:pt>
    <dgm:pt modelId="{A8F40788-C83D-45A2-B5FC-D6DFCA497B0F}">
      <dgm:prSet/>
      <dgm:spPr/>
      <dgm:t>
        <a:bodyPr/>
        <a:lstStyle/>
        <a:p>
          <a:r>
            <a:rPr lang="pl-PL" dirty="0"/>
            <a:t>Kopie zapasowe</a:t>
          </a:r>
        </a:p>
      </dgm:t>
    </dgm:pt>
    <dgm:pt modelId="{A02D6107-372B-441A-96A1-EB41C55EB2AF}" type="parTrans" cxnId="{1DB937A2-ADE8-4EB8-8E5E-C79F87E3D689}">
      <dgm:prSet/>
      <dgm:spPr/>
      <dgm:t>
        <a:bodyPr/>
        <a:lstStyle/>
        <a:p>
          <a:endParaRPr lang="pl-PL"/>
        </a:p>
      </dgm:t>
    </dgm:pt>
    <dgm:pt modelId="{CB4F1D8F-3CF5-43E5-BB4F-C983014E5249}" type="sibTrans" cxnId="{1DB937A2-ADE8-4EB8-8E5E-C79F87E3D689}">
      <dgm:prSet/>
      <dgm:spPr/>
      <dgm:t>
        <a:bodyPr/>
        <a:lstStyle/>
        <a:p>
          <a:endParaRPr lang="pl-PL"/>
        </a:p>
      </dgm:t>
    </dgm:pt>
    <dgm:pt modelId="{F8797C7F-37B8-420E-B23F-9D2D1E7B9A96}">
      <dgm:prSet/>
      <dgm:spPr/>
      <dgm:t>
        <a:bodyPr/>
        <a:lstStyle/>
        <a:p>
          <a:r>
            <a:rPr lang="pl-PL" dirty="0"/>
            <a:t>Systemy firewall i </a:t>
          </a:r>
          <a:r>
            <a:rPr lang="pl-PL" dirty="0" err="1"/>
            <a:t>anti-vir</a:t>
          </a:r>
          <a:endParaRPr lang="pl-PL" dirty="0"/>
        </a:p>
      </dgm:t>
    </dgm:pt>
    <dgm:pt modelId="{145DF607-A938-4598-82BD-3B0BC6365109}" type="parTrans" cxnId="{7FD6A8BC-A716-4F94-B23A-F0E2689652B3}">
      <dgm:prSet/>
      <dgm:spPr/>
      <dgm:t>
        <a:bodyPr/>
        <a:lstStyle/>
        <a:p>
          <a:endParaRPr lang="pl-PL"/>
        </a:p>
      </dgm:t>
    </dgm:pt>
    <dgm:pt modelId="{1E0D2C11-EB5C-4FBE-85BE-54BFECA2059B}" type="sibTrans" cxnId="{7FD6A8BC-A716-4F94-B23A-F0E2689652B3}">
      <dgm:prSet/>
      <dgm:spPr/>
      <dgm:t>
        <a:bodyPr/>
        <a:lstStyle/>
        <a:p>
          <a:endParaRPr lang="pl-PL"/>
        </a:p>
      </dgm:t>
    </dgm:pt>
    <dgm:pt modelId="{F61BA4C0-A868-4892-89D1-D6315DC5BB91}">
      <dgm:prSet/>
      <dgm:spPr/>
      <dgm:t>
        <a:bodyPr/>
        <a:lstStyle/>
        <a:p>
          <a:r>
            <a:rPr lang="pl-PL" dirty="0"/>
            <a:t>Hasła min. 8 znaków                  w tym 2 znaki specjalne</a:t>
          </a:r>
        </a:p>
      </dgm:t>
    </dgm:pt>
    <dgm:pt modelId="{26049FA5-2F64-4B5E-86F6-80DF22E9413E}" type="parTrans" cxnId="{79660615-6518-4C3C-BB2C-332F879CF4D2}">
      <dgm:prSet/>
      <dgm:spPr/>
      <dgm:t>
        <a:bodyPr/>
        <a:lstStyle/>
        <a:p>
          <a:endParaRPr lang="pl-PL"/>
        </a:p>
      </dgm:t>
    </dgm:pt>
    <dgm:pt modelId="{1BE41D11-9D5E-4BA9-83AA-45A4BD08D645}" type="sibTrans" cxnId="{79660615-6518-4C3C-BB2C-332F879CF4D2}">
      <dgm:prSet/>
      <dgm:spPr/>
      <dgm:t>
        <a:bodyPr/>
        <a:lstStyle/>
        <a:p>
          <a:endParaRPr lang="pl-PL"/>
        </a:p>
      </dgm:t>
    </dgm:pt>
    <dgm:pt modelId="{3C024BDB-D1A4-4B12-9076-F227B4D61987}">
      <dgm:prSet/>
      <dgm:spPr/>
      <dgm:t>
        <a:bodyPr/>
        <a:lstStyle/>
        <a:p>
          <a:r>
            <a:rPr lang="pl-PL" dirty="0"/>
            <a:t>… Rozporządzenie </a:t>
          </a:r>
          <a:r>
            <a:rPr lang="pl-PL" dirty="0" err="1"/>
            <a:t>MSWiA</a:t>
          </a:r>
          <a:r>
            <a:rPr lang="pl-PL" dirty="0"/>
            <a:t> z 2004 r.</a:t>
          </a:r>
        </a:p>
      </dgm:t>
    </dgm:pt>
    <dgm:pt modelId="{4285FB23-B603-42B1-9E32-850FE3910089}" type="parTrans" cxnId="{4F40337D-2A11-4178-BB4B-E6E25513D998}">
      <dgm:prSet/>
      <dgm:spPr/>
      <dgm:t>
        <a:bodyPr/>
        <a:lstStyle/>
        <a:p>
          <a:endParaRPr lang="pl-PL"/>
        </a:p>
      </dgm:t>
    </dgm:pt>
    <dgm:pt modelId="{E7EF0E86-2C31-4B7F-9C88-3801826B46F6}" type="sibTrans" cxnId="{4F40337D-2A11-4178-BB4B-E6E25513D998}">
      <dgm:prSet/>
      <dgm:spPr/>
      <dgm:t>
        <a:bodyPr/>
        <a:lstStyle/>
        <a:p>
          <a:endParaRPr lang="pl-PL"/>
        </a:p>
      </dgm:t>
    </dgm:pt>
    <dgm:pt modelId="{CAE85F1A-FF14-4D50-85CC-EA59234ACE96}" type="pres">
      <dgm:prSet presAssocID="{D060DFF5-3795-4115-B026-2B0B91B18F4A}" presName="diagram" presStyleCnt="0">
        <dgm:presLayoutVars>
          <dgm:dir/>
          <dgm:resizeHandles val="exact"/>
        </dgm:presLayoutVars>
      </dgm:prSet>
      <dgm:spPr/>
    </dgm:pt>
    <dgm:pt modelId="{D69FB6FF-E766-4F01-BC18-2FDB12A0BD3F}" type="pres">
      <dgm:prSet presAssocID="{B0E7425C-E26E-4B4C-9FCA-E7251CA1B9C7}" presName="node" presStyleLbl="node1" presStyleIdx="0" presStyleCnt="6">
        <dgm:presLayoutVars>
          <dgm:bulletEnabled val="1"/>
        </dgm:presLayoutVars>
      </dgm:prSet>
      <dgm:spPr/>
    </dgm:pt>
    <dgm:pt modelId="{735EF78C-F264-4409-970C-9A91041BD9EC}" type="pres">
      <dgm:prSet presAssocID="{6C257EB8-F63F-4E1C-BB11-222A364368F7}" presName="sibTrans" presStyleCnt="0"/>
      <dgm:spPr/>
    </dgm:pt>
    <dgm:pt modelId="{A6BEF40D-A914-4AF4-B95A-ABC84002D59F}" type="pres">
      <dgm:prSet presAssocID="{AE4A002B-AC3D-4AD2-B70D-9E932F7DEAE0}" presName="node" presStyleLbl="node1" presStyleIdx="1" presStyleCnt="6">
        <dgm:presLayoutVars>
          <dgm:bulletEnabled val="1"/>
        </dgm:presLayoutVars>
      </dgm:prSet>
      <dgm:spPr/>
    </dgm:pt>
    <dgm:pt modelId="{DFD25B45-A04C-45C0-819D-C0E9B88C8E20}" type="pres">
      <dgm:prSet presAssocID="{A81864AE-FC14-4C08-AE2F-0098FA70351B}" presName="sibTrans" presStyleCnt="0"/>
      <dgm:spPr/>
    </dgm:pt>
    <dgm:pt modelId="{4E1DC71E-0526-4D4C-A0D8-83C6BD300735}" type="pres">
      <dgm:prSet presAssocID="{F61BA4C0-A868-4892-89D1-D6315DC5BB91}" presName="node" presStyleLbl="node1" presStyleIdx="2" presStyleCnt="6">
        <dgm:presLayoutVars>
          <dgm:bulletEnabled val="1"/>
        </dgm:presLayoutVars>
      </dgm:prSet>
      <dgm:spPr/>
    </dgm:pt>
    <dgm:pt modelId="{654B2884-DFEA-4803-B240-F349EF2EBC3E}" type="pres">
      <dgm:prSet presAssocID="{1BE41D11-9D5E-4BA9-83AA-45A4BD08D645}" presName="sibTrans" presStyleCnt="0"/>
      <dgm:spPr/>
    </dgm:pt>
    <dgm:pt modelId="{698EF88A-B915-4C06-9130-4C738E8A0879}" type="pres">
      <dgm:prSet presAssocID="{A8F40788-C83D-45A2-B5FC-D6DFCA497B0F}" presName="node" presStyleLbl="node1" presStyleIdx="3" presStyleCnt="6">
        <dgm:presLayoutVars>
          <dgm:bulletEnabled val="1"/>
        </dgm:presLayoutVars>
      </dgm:prSet>
      <dgm:spPr/>
    </dgm:pt>
    <dgm:pt modelId="{6761CC8A-2F2E-4BCE-B16C-0487AF87F571}" type="pres">
      <dgm:prSet presAssocID="{CB4F1D8F-3CF5-43E5-BB4F-C983014E5249}" presName="sibTrans" presStyleCnt="0"/>
      <dgm:spPr/>
    </dgm:pt>
    <dgm:pt modelId="{6A0A4CFF-6B70-4E06-95A3-F584E1DF1312}" type="pres">
      <dgm:prSet presAssocID="{F8797C7F-37B8-420E-B23F-9D2D1E7B9A96}" presName="node" presStyleLbl="node1" presStyleIdx="4" presStyleCnt="6">
        <dgm:presLayoutVars>
          <dgm:bulletEnabled val="1"/>
        </dgm:presLayoutVars>
      </dgm:prSet>
      <dgm:spPr/>
    </dgm:pt>
    <dgm:pt modelId="{DBBAC598-8FE7-4423-BE8E-752958F6470B}" type="pres">
      <dgm:prSet presAssocID="{1E0D2C11-EB5C-4FBE-85BE-54BFECA2059B}" presName="sibTrans" presStyleCnt="0"/>
      <dgm:spPr/>
    </dgm:pt>
    <dgm:pt modelId="{4C883146-3E8A-4A38-B8F0-5878D9EEDEB8}" type="pres">
      <dgm:prSet presAssocID="{3C024BDB-D1A4-4B12-9076-F227B4D61987}" presName="node" presStyleLbl="node1" presStyleIdx="5" presStyleCnt="6">
        <dgm:presLayoutVars>
          <dgm:bulletEnabled val="1"/>
        </dgm:presLayoutVars>
      </dgm:prSet>
      <dgm:spPr/>
    </dgm:pt>
  </dgm:ptLst>
  <dgm:cxnLst>
    <dgm:cxn modelId="{6C363800-7AD8-47F1-B010-7D30157FF145}" srcId="{D060DFF5-3795-4115-B026-2B0B91B18F4A}" destId="{B0E7425C-E26E-4B4C-9FCA-E7251CA1B9C7}" srcOrd="0" destOrd="0" parTransId="{93373B22-9C63-4D6B-A8FB-B37EB0ADEE0E}" sibTransId="{6C257EB8-F63F-4E1C-BB11-222A364368F7}"/>
    <dgm:cxn modelId="{79660615-6518-4C3C-BB2C-332F879CF4D2}" srcId="{D060DFF5-3795-4115-B026-2B0B91B18F4A}" destId="{F61BA4C0-A868-4892-89D1-D6315DC5BB91}" srcOrd="2" destOrd="0" parTransId="{26049FA5-2F64-4B5E-86F6-80DF22E9413E}" sibTransId="{1BE41D11-9D5E-4BA9-83AA-45A4BD08D645}"/>
    <dgm:cxn modelId="{70F94122-B284-48AD-8358-94354849BD3A}" type="presOf" srcId="{F61BA4C0-A868-4892-89D1-D6315DC5BB91}" destId="{4E1DC71E-0526-4D4C-A0D8-83C6BD300735}" srcOrd="0" destOrd="0" presId="urn:microsoft.com/office/officeart/2005/8/layout/default#10"/>
    <dgm:cxn modelId="{C9460E2A-EAF0-48F4-8DF3-B31A46100C50}" type="presOf" srcId="{F8797C7F-37B8-420E-B23F-9D2D1E7B9A96}" destId="{6A0A4CFF-6B70-4E06-95A3-F584E1DF1312}" srcOrd="0" destOrd="0" presId="urn:microsoft.com/office/officeart/2005/8/layout/default#10"/>
    <dgm:cxn modelId="{D0D2146C-9E1F-4C85-99F0-3126CEF6D24A}" type="presOf" srcId="{AE4A002B-AC3D-4AD2-B70D-9E932F7DEAE0}" destId="{A6BEF40D-A914-4AF4-B95A-ABC84002D59F}" srcOrd="0" destOrd="0" presId="urn:microsoft.com/office/officeart/2005/8/layout/default#10"/>
    <dgm:cxn modelId="{2EECE76E-CDD9-42DC-9648-6E327E6493D9}" type="presOf" srcId="{B0E7425C-E26E-4B4C-9FCA-E7251CA1B9C7}" destId="{D69FB6FF-E766-4F01-BC18-2FDB12A0BD3F}" srcOrd="0" destOrd="0" presId="urn:microsoft.com/office/officeart/2005/8/layout/default#10"/>
    <dgm:cxn modelId="{540DED77-F466-4843-961A-8C73A3A296EB}" srcId="{D060DFF5-3795-4115-B026-2B0B91B18F4A}" destId="{AE4A002B-AC3D-4AD2-B70D-9E932F7DEAE0}" srcOrd="1" destOrd="0" parTransId="{D2373760-026C-4DEC-8669-8FF6E9B2FF3C}" sibTransId="{A81864AE-FC14-4C08-AE2F-0098FA70351B}"/>
    <dgm:cxn modelId="{4F40337D-2A11-4178-BB4B-E6E25513D998}" srcId="{D060DFF5-3795-4115-B026-2B0B91B18F4A}" destId="{3C024BDB-D1A4-4B12-9076-F227B4D61987}" srcOrd="5" destOrd="0" parTransId="{4285FB23-B603-42B1-9E32-850FE3910089}" sibTransId="{E7EF0E86-2C31-4B7F-9C88-3801826B46F6}"/>
    <dgm:cxn modelId="{163DCF7F-B1EA-4572-B0EE-1D9F022F163F}" type="presOf" srcId="{3C024BDB-D1A4-4B12-9076-F227B4D61987}" destId="{4C883146-3E8A-4A38-B8F0-5878D9EEDEB8}" srcOrd="0" destOrd="0" presId="urn:microsoft.com/office/officeart/2005/8/layout/default#10"/>
    <dgm:cxn modelId="{C7413482-9F4A-44B8-A8F2-C4022716E5BB}" type="presOf" srcId="{A8F40788-C83D-45A2-B5FC-D6DFCA497B0F}" destId="{698EF88A-B915-4C06-9130-4C738E8A0879}" srcOrd="0" destOrd="0" presId="urn:microsoft.com/office/officeart/2005/8/layout/default#10"/>
    <dgm:cxn modelId="{1DB937A2-ADE8-4EB8-8E5E-C79F87E3D689}" srcId="{D060DFF5-3795-4115-B026-2B0B91B18F4A}" destId="{A8F40788-C83D-45A2-B5FC-D6DFCA497B0F}" srcOrd="3" destOrd="0" parTransId="{A02D6107-372B-441A-96A1-EB41C55EB2AF}" sibTransId="{CB4F1D8F-3CF5-43E5-BB4F-C983014E5249}"/>
    <dgm:cxn modelId="{7FD6A8BC-A716-4F94-B23A-F0E2689652B3}" srcId="{D060DFF5-3795-4115-B026-2B0B91B18F4A}" destId="{F8797C7F-37B8-420E-B23F-9D2D1E7B9A96}" srcOrd="4" destOrd="0" parTransId="{145DF607-A938-4598-82BD-3B0BC6365109}" sibTransId="{1E0D2C11-EB5C-4FBE-85BE-54BFECA2059B}"/>
    <dgm:cxn modelId="{4C05FEEE-518B-4971-9E94-609D3DC4970A}" type="presOf" srcId="{D060DFF5-3795-4115-B026-2B0B91B18F4A}" destId="{CAE85F1A-FF14-4D50-85CC-EA59234ACE96}" srcOrd="0" destOrd="0" presId="urn:microsoft.com/office/officeart/2005/8/layout/default#10"/>
    <dgm:cxn modelId="{18D54452-A6D5-455A-8A2B-DC70B3FB6438}" type="presParOf" srcId="{CAE85F1A-FF14-4D50-85CC-EA59234ACE96}" destId="{D69FB6FF-E766-4F01-BC18-2FDB12A0BD3F}" srcOrd="0" destOrd="0" presId="urn:microsoft.com/office/officeart/2005/8/layout/default#10"/>
    <dgm:cxn modelId="{E2019E66-ADE1-4BB2-8C35-D67730DD46E1}" type="presParOf" srcId="{CAE85F1A-FF14-4D50-85CC-EA59234ACE96}" destId="{735EF78C-F264-4409-970C-9A91041BD9EC}" srcOrd="1" destOrd="0" presId="urn:microsoft.com/office/officeart/2005/8/layout/default#10"/>
    <dgm:cxn modelId="{ADA37B12-CF77-4B77-83DC-04DC17F04D64}" type="presParOf" srcId="{CAE85F1A-FF14-4D50-85CC-EA59234ACE96}" destId="{A6BEF40D-A914-4AF4-B95A-ABC84002D59F}" srcOrd="2" destOrd="0" presId="urn:microsoft.com/office/officeart/2005/8/layout/default#10"/>
    <dgm:cxn modelId="{5AAB24AE-CBDE-4771-B55D-24B12948C51A}" type="presParOf" srcId="{CAE85F1A-FF14-4D50-85CC-EA59234ACE96}" destId="{DFD25B45-A04C-45C0-819D-C0E9B88C8E20}" srcOrd="3" destOrd="0" presId="urn:microsoft.com/office/officeart/2005/8/layout/default#10"/>
    <dgm:cxn modelId="{D58732D1-D54A-469E-B0D2-750B6910E618}" type="presParOf" srcId="{CAE85F1A-FF14-4D50-85CC-EA59234ACE96}" destId="{4E1DC71E-0526-4D4C-A0D8-83C6BD300735}" srcOrd="4" destOrd="0" presId="urn:microsoft.com/office/officeart/2005/8/layout/default#10"/>
    <dgm:cxn modelId="{A78A168B-FB20-4C9A-9B12-C34F646FACF1}" type="presParOf" srcId="{CAE85F1A-FF14-4D50-85CC-EA59234ACE96}" destId="{654B2884-DFEA-4803-B240-F349EF2EBC3E}" srcOrd="5" destOrd="0" presId="urn:microsoft.com/office/officeart/2005/8/layout/default#10"/>
    <dgm:cxn modelId="{EE121F13-8D7A-4957-AEEF-3DDA5FD99D4F}" type="presParOf" srcId="{CAE85F1A-FF14-4D50-85CC-EA59234ACE96}" destId="{698EF88A-B915-4C06-9130-4C738E8A0879}" srcOrd="6" destOrd="0" presId="urn:microsoft.com/office/officeart/2005/8/layout/default#10"/>
    <dgm:cxn modelId="{931CEFAB-3597-4710-96C3-D2CB397E9110}" type="presParOf" srcId="{CAE85F1A-FF14-4D50-85CC-EA59234ACE96}" destId="{6761CC8A-2F2E-4BCE-B16C-0487AF87F571}" srcOrd="7" destOrd="0" presId="urn:microsoft.com/office/officeart/2005/8/layout/default#10"/>
    <dgm:cxn modelId="{4864AD21-1D77-4F0C-9449-4E5F7ABBEB40}" type="presParOf" srcId="{CAE85F1A-FF14-4D50-85CC-EA59234ACE96}" destId="{6A0A4CFF-6B70-4E06-95A3-F584E1DF1312}" srcOrd="8" destOrd="0" presId="urn:microsoft.com/office/officeart/2005/8/layout/default#10"/>
    <dgm:cxn modelId="{32BB9891-476E-4E99-BC74-B11038C1BEFE}" type="presParOf" srcId="{CAE85F1A-FF14-4D50-85CC-EA59234ACE96}" destId="{DBBAC598-8FE7-4423-BE8E-752958F6470B}" srcOrd="9" destOrd="0" presId="urn:microsoft.com/office/officeart/2005/8/layout/default#10"/>
    <dgm:cxn modelId="{926B8648-0446-4968-964C-03D370ED420F}" type="presParOf" srcId="{CAE85F1A-FF14-4D50-85CC-EA59234ACE96}" destId="{4C883146-3E8A-4A38-B8F0-5878D9EEDEB8}" srcOrd="10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060DFF5-3795-4115-B026-2B0B91B18F4A}" type="doc">
      <dgm:prSet loTypeId="urn:microsoft.com/office/officeart/2005/8/layout/default#1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0E7425C-E26E-4B4C-9FCA-E7251CA1B9C7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Powołanie ABI / wyznaczenie ASI</a:t>
          </a:r>
        </a:p>
      </dgm:t>
    </dgm:pt>
    <dgm:pt modelId="{93373B22-9C63-4D6B-A8FB-B37EB0ADEE0E}" type="parTrans" cxnId="{6C363800-7AD8-47F1-B010-7D30157FF145}">
      <dgm:prSet/>
      <dgm:spPr/>
      <dgm:t>
        <a:bodyPr/>
        <a:lstStyle/>
        <a:p>
          <a:endParaRPr lang="pl-PL"/>
        </a:p>
      </dgm:t>
    </dgm:pt>
    <dgm:pt modelId="{6C257EB8-F63F-4E1C-BB11-222A364368F7}" type="sibTrans" cxnId="{6C363800-7AD8-47F1-B010-7D30157FF145}">
      <dgm:prSet/>
      <dgm:spPr/>
      <dgm:t>
        <a:bodyPr/>
        <a:lstStyle/>
        <a:p>
          <a:endParaRPr lang="pl-PL"/>
        </a:p>
      </dgm:t>
    </dgm:pt>
    <dgm:pt modelId="{AE4A002B-AC3D-4AD2-B70D-9E932F7DEAE0}">
      <dgm:prSet/>
      <dgm:spPr/>
      <dgm:t>
        <a:bodyPr/>
        <a:lstStyle/>
        <a:p>
          <a:r>
            <a:rPr lang="pl-PL" dirty="0"/>
            <a:t>Wdrożenie Polityki Bezpieczeństwa</a:t>
          </a:r>
        </a:p>
      </dgm:t>
    </dgm:pt>
    <dgm:pt modelId="{D2373760-026C-4DEC-8669-8FF6E9B2FF3C}" type="parTrans" cxnId="{540DED77-F466-4843-961A-8C73A3A296EB}">
      <dgm:prSet/>
      <dgm:spPr/>
      <dgm:t>
        <a:bodyPr/>
        <a:lstStyle/>
        <a:p>
          <a:endParaRPr lang="pl-PL"/>
        </a:p>
      </dgm:t>
    </dgm:pt>
    <dgm:pt modelId="{A81864AE-FC14-4C08-AE2F-0098FA70351B}" type="sibTrans" cxnId="{540DED77-F466-4843-961A-8C73A3A296EB}">
      <dgm:prSet/>
      <dgm:spPr/>
      <dgm:t>
        <a:bodyPr/>
        <a:lstStyle/>
        <a:p>
          <a:endParaRPr lang="pl-PL"/>
        </a:p>
      </dgm:t>
    </dgm:pt>
    <dgm:pt modelId="{A8F40788-C83D-45A2-B5FC-D6DFCA497B0F}">
      <dgm:prSet/>
      <dgm:spPr/>
      <dgm:t>
        <a:bodyPr/>
        <a:lstStyle/>
        <a:p>
          <a:r>
            <a:rPr lang="pl-PL" dirty="0"/>
            <a:t>Wdrożenie Instrukcji Zarządzania Systemami Informatycznymi</a:t>
          </a:r>
        </a:p>
      </dgm:t>
    </dgm:pt>
    <dgm:pt modelId="{A02D6107-372B-441A-96A1-EB41C55EB2AF}" type="parTrans" cxnId="{1DB937A2-ADE8-4EB8-8E5E-C79F87E3D689}">
      <dgm:prSet/>
      <dgm:spPr/>
      <dgm:t>
        <a:bodyPr/>
        <a:lstStyle/>
        <a:p>
          <a:endParaRPr lang="pl-PL"/>
        </a:p>
      </dgm:t>
    </dgm:pt>
    <dgm:pt modelId="{CB4F1D8F-3CF5-43E5-BB4F-C983014E5249}" type="sibTrans" cxnId="{1DB937A2-ADE8-4EB8-8E5E-C79F87E3D689}">
      <dgm:prSet/>
      <dgm:spPr/>
      <dgm:t>
        <a:bodyPr/>
        <a:lstStyle/>
        <a:p>
          <a:endParaRPr lang="pl-PL"/>
        </a:p>
      </dgm:t>
    </dgm:pt>
    <dgm:pt modelId="{46FB2D9B-2CB6-47BE-A045-0F5C0AB5E5C1}">
      <dgm:prSet/>
      <dgm:spPr/>
      <dgm:t>
        <a:bodyPr/>
        <a:lstStyle/>
        <a:p>
          <a:r>
            <a:rPr lang="pl-PL" dirty="0"/>
            <a:t>Nadawanie i ewidencjonowanie upoważnień</a:t>
          </a:r>
        </a:p>
      </dgm:t>
    </dgm:pt>
    <dgm:pt modelId="{4033AF74-3AEE-436E-BCE1-57A4919BA817}" type="parTrans" cxnId="{ECCE97D9-FC58-42B1-9039-EE34411C8D40}">
      <dgm:prSet/>
      <dgm:spPr/>
      <dgm:t>
        <a:bodyPr/>
        <a:lstStyle/>
        <a:p>
          <a:endParaRPr lang="pl-PL"/>
        </a:p>
      </dgm:t>
    </dgm:pt>
    <dgm:pt modelId="{A26A0DE3-C993-4EA3-8692-192646BC6F66}" type="sibTrans" cxnId="{ECCE97D9-FC58-42B1-9039-EE34411C8D40}">
      <dgm:prSet/>
      <dgm:spPr/>
      <dgm:t>
        <a:bodyPr/>
        <a:lstStyle/>
        <a:p>
          <a:endParaRPr lang="pl-PL"/>
        </a:p>
      </dgm:t>
    </dgm:pt>
    <dgm:pt modelId="{04BAE6B7-1075-406B-9834-22EE0FCB522F}">
      <dgm:prSet/>
      <dgm:spPr/>
      <dgm:t>
        <a:bodyPr/>
        <a:lstStyle/>
        <a:p>
          <a:r>
            <a:rPr lang="pl-PL" dirty="0"/>
            <a:t>Stworzenie struktury SODO</a:t>
          </a:r>
        </a:p>
      </dgm:t>
    </dgm:pt>
    <dgm:pt modelId="{2B1D2413-AD3A-489E-87A6-EDAFABB0F82D}" type="parTrans" cxnId="{DD25A5A8-0351-40F0-96A4-8D3393D48F40}">
      <dgm:prSet/>
      <dgm:spPr/>
      <dgm:t>
        <a:bodyPr/>
        <a:lstStyle/>
        <a:p>
          <a:endParaRPr lang="pl-PL"/>
        </a:p>
      </dgm:t>
    </dgm:pt>
    <dgm:pt modelId="{38956DB6-5A29-4E4A-8FDD-9E5DA5A05AAD}" type="sibTrans" cxnId="{DD25A5A8-0351-40F0-96A4-8D3393D48F40}">
      <dgm:prSet/>
      <dgm:spPr/>
      <dgm:t>
        <a:bodyPr/>
        <a:lstStyle/>
        <a:p>
          <a:endParaRPr lang="pl-PL"/>
        </a:p>
      </dgm:t>
    </dgm:pt>
    <dgm:pt modelId="{147F16A3-7A20-4003-8231-3EC5E7F92272}">
      <dgm:prSet/>
      <dgm:spPr/>
      <dgm:t>
        <a:bodyPr/>
        <a:lstStyle/>
        <a:p>
          <a:r>
            <a:rPr lang="pl-PL" dirty="0"/>
            <a:t>… Rozporządzenie </a:t>
          </a:r>
          <a:r>
            <a:rPr lang="pl-PL" dirty="0" err="1"/>
            <a:t>MSWiA</a:t>
          </a:r>
          <a:r>
            <a:rPr lang="pl-PL" dirty="0"/>
            <a:t> z 2004 r.</a:t>
          </a:r>
        </a:p>
      </dgm:t>
    </dgm:pt>
    <dgm:pt modelId="{4BA01567-B11D-4036-8DD1-ECFC8DDC3422}" type="parTrans" cxnId="{8DDE8611-334F-40F8-A5E5-DD377DE80B89}">
      <dgm:prSet/>
      <dgm:spPr/>
      <dgm:t>
        <a:bodyPr/>
        <a:lstStyle/>
        <a:p>
          <a:endParaRPr lang="pl-PL"/>
        </a:p>
      </dgm:t>
    </dgm:pt>
    <dgm:pt modelId="{1F28CDB4-8ACE-4693-AF63-98F8DCA5E032}" type="sibTrans" cxnId="{8DDE8611-334F-40F8-A5E5-DD377DE80B89}">
      <dgm:prSet/>
      <dgm:spPr/>
      <dgm:t>
        <a:bodyPr/>
        <a:lstStyle/>
        <a:p>
          <a:endParaRPr lang="pl-PL"/>
        </a:p>
      </dgm:t>
    </dgm:pt>
    <dgm:pt modelId="{CAE85F1A-FF14-4D50-85CC-EA59234ACE96}" type="pres">
      <dgm:prSet presAssocID="{D060DFF5-3795-4115-B026-2B0B91B18F4A}" presName="diagram" presStyleCnt="0">
        <dgm:presLayoutVars>
          <dgm:dir/>
          <dgm:resizeHandles val="exact"/>
        </dgm:presLayoutVars>
      </dgm:prSet>
      <dgm:spPr/>
    </dgm:pt>
    <dgm:pt modelId="{D69FB6FF-E766-4F01-BC18-2FDB12A0BD3F}" type="pres">
      <dgm:prSet presAssocID="{B0E7425C-E26E-4B4C-9FCA-E7251CA1B9C7}" presName="node" presStyleLbl="node1" presStyleIdx="0" presStyleCnt="6">
        <dgm:presLayoutVars>
          <dgm:bulletEnabled val="1"/>
        </dgm:presLayoutVars>
      </dgm:prSet>
      <dgm:spPr/>
    </dgm:pt>
    <dgm:pt modelId="{735EF78C-F264-4409-970C-9A91041BD9EC}" type="pres">
      <dgm:prSet presAssocID="{6C257EB8-F63F-4E1C-BB11-222A364368F7}" presName="sibTrans" presStyleCnt="0"/>
      <dgm:spPr/>
    </dgm:pt>
    <dgm:pt modelId="{A6BEF40D-A914-4AF4-B95A-ABC84002D59F}" type="pres">
      <dgm:prSet presAssocID="{AE4A002B-AC3D-4AD2-B70D-9E932F7DEAE0}" presName="node" presStyleLbl="node1" presStyleIdx="1" presStyleCnt="6">
        <dgm:presLayoutVars>
          <dgm:bulletEnabled val="1"/>
        </dgm:presLayoutVars>
      </dgm:prSet>
      <dgm:spPr/>
    </dgm:pt>
    <dgm:pt modelId="{DFD25B45-A04C-45C0-819D-C0E9B88C8E20}" type="pres">
      <dgm:prSet presAssocID="{A81864AE-FC14-4C08-AE2F-0098FA70351B}" presName="sibTrans" presStyleCnt="0"/>
      <dgm:spPr/>
    </dgm:pt>
    <dgm:pt modelId="{698EF88A-B915-4C06-9130-4C738E8A0879}" type="pres">
      <dgm:prSet presAssocID="{A8F40788-C83D-45A2-B5FC-D6DFCA497B0F}" presName="node" presStyleLbl="node1" presStyleIdx="2" presStyleCnt="6">
        <dgm:presLayoutVars>
          <dgm:bulletEnabled val="1"/>
        </dgm:presLayoutVars>
      </dgm:prSet>
      <dgm:spPr/>
    </dgm:pt>
    <dgm:pt modelId="{6761CC8A-2F2E-4BCE-B16C-0487AF87F571}" type="pres">
      <dgm:prSet presAssocID="{CB4F1D8F-3CF5-43E5-BB4F-C983014E5249}" presName="sibTrans" presStyleCnt="0"/>
      <dgm:spPr/>
    </dgm:pt>
    <dgm:pt modelId="{0D1352D4-D115-4761-9942-9EDFDD839F5D}" type="pres">
      <dgm:prSet presAssocID="{46FB2D9B-2CB6-47BE-A045-0F5C0AB5E5C1}" presName="node" presStyleLbl="node1" presStyleIdx="3" presStyleCnt="6">
        <dgm:presLayoutVars>
          <dgm:bulletEnabled val="1"/>
        </dgm:presLayoutVars>
      </dgm:prSet>
      <dgm:spPr/>
    </dgm:pt>
    <dgm:pt modelId="{48F0DA32-EF33-4FFE-8C2D-4686605DF080}" type="pres">
      <dgm:prSet presAssocID="{A26A0DE3-C993-4EA3-8692-192646BC6F66}" presName="sibTrans" presStyleCnt="0"/>
      <dgm:spPr/>
    </dgm:pt>
    <dgm:pt modelId="{B3F4595F-4553-4F6C-B15A-DE84E3D96B92}" type="pres">
      <dgm:prSet presAssocID="{04BAE6B7-1075-406B-9834-22EE0FCB522F}" presName="node" presStyleLbl="node1" presStyleIdx="4" presStyleCnt="6">
        <dgm:presLayoutVars>
          <dgm:bulletEnabled val="1"/>
        </dgm:presLayoutVars>
      </dgm:prSet>
      <dgm:spPr/>
    </dgm:pt>
    <dgm:pt modelId="{E90A9A28-6959-4131-8DEE-B15094DBE116}" type="pres">
      <dgm:prSet presAssocID="{38956DB6-5A29-4E4A-8FDD-9E5DA5A05AAD}" presName="sibTrans" presStyleCnt="0"/>
      <dgm:spPr/>
    </dgm:pt>
    <dgm:pt modelId="{4B6A203B-FDD1-4840-A79F-AB79C40F8D97}" type="pres">
      <dgm:prSet presAssocID="{147F16A3-7A20-4003-8231-3EC5E7F92272}" presName="node" presStyleLbl="node1" presStyleIdx="5" presStyleCnt="6">
        <dgm:presLayoutVars>
          <dgm:bulletEnabled val="1"/>
        </dgm:presLayoutVars>
      </dgm:prSet>
      <dgm:spPr/>
    </dgm:pt>
  </dgm:ptLst>
  <dgm:cxnLst>
    <dgm:cxn modelId="{6C363800-7AD8-47F1-B010-7D30157FF145}" srcId="{D060DFF5-3795-4115-B026-2B0B91B18F4A}" destId="{B0E7425C-E26E-4B4C-9FCA-E7251CA1B9C7}" srcOrd="0" destOrd="0" parTransId="{93373B22-9C63-4D6B-A8FB-B37EB0ADEE0E}" sibTransId="{6C257EB8-F63F-4E1C-BB11-222A364368F7}"/>
    <dgm:cxn modelId="{8DDE8611-334F-40F8-A5E5-DD377DE80B89}" srcId="{D060DFF5-3795-4115-B026-2B0B91B18F4A}" destId="{147F16A3-7A20-4003-8231-3EC5E7F92272}" srcOrd="5" destOrd="0" parTransId="{4BA01567-B11D-4036-8DD1-ECFC8DDC3422}" sibTransId="{1F28CDB4-8ACE-4693-AF63-98F8DCA5E032}"/>
    <dgm:cxn modelId="{C95BA933-CC1E-47AA-8192-F18CC5AB5D87}" type="presOf" srcId="{147F16A3-7A20-4003-8231-3EC5E7F92272}" destId="{4B6A203B-FDD1-4840-A79F-AB79C40F8D97}" srcOrd="0" destOrd="0" presId="urn:microsoft.com/office/officeart/2005/8/layout/default#11"/>
    <dgm:cxn modelId="{00C42B69-1616-40CB-A1C0-F6CE23DA6396}" type="presOf" srcId="{04BAE6B7-1075-406B-9834-22EE0FCB522F}" destId="{B3F4595F-4553-4F6C-B15A-DE84E3D96B92}" srcOrd="0" destOrd="0" presId="urn:microsoft.com/office/officeart/2005/8/layout/default#11"/>
    <dgm:cxn modelId="{540DED77-F466-4843-961A-8C73A3A296EB}" srcId="{D060DFF5-3795-4115-B026-2B0B91B18F4A}" destId="{AE4A002B-AC3D-4AD2-B70D-9E932F7DEAE0}" srcOrd="1" destOrd="0" parTransId="{D2373760-026C-4DEC-8669-8FF6E9B2FF3C}" sibTransId="{A81864AE-FC14-4C08-AE2F-0098FA70351B}"/>
    <dgm:cxn modelId="{EEF80F82-509B-407C-B4AD-C6BF9F8AB5B3}" type="presOf" srcId="{A8F40788-C83D-45A2-B5FC-D6DFCA497B0F}" destId="{698EF88A-B915-4C06-9130-4C738E8A0879}" srcOrd="0" destOrd="0" presId="urn:microsoft.com/office/officeart/2005/8/layout/default#11"/>
    <dgm:cxn modelId="{33A403A0-A93E-4FFE-9274-FD03DDF3DB4F}" type="presOf" srcId="{AE4A002B-AC3D-4AD2-B70D-9E932F7DEAE0}" destId="{A6BEF40D-A914-4AF4-B95A-ABC84002D59F}" srcOrd="0" destOrd="0" presId="urn:microsoft.com/office/officeart/2005/8/layout/default#11"/>
    <dgm:cxn modelId="{1DB937A2-ADE8-4EB8-8E5E-C79F87E3D689}" srcId="{D060DFF5-3795-4115-B026-2B0B91B18F4A}" destId="{A8F40788-C83D-45A2-B5FC-D6DFCA497B0F}" srcOrd="2" destOrd="0" parTransId="{A02D6107-372B-441A-96A1-EB41C55EB2AF}" sibTransId="{CB4F1D8F-3CF5-43E5-BB4F-C983014E5249}"/>
    <dgm:cxn modelId="{DD25A5A8-0351-40F0-96A4-8D3393D48F40}" srcId="{D060DFF5-3795-4115-B026-2B0B91B18F4A}" destId="{04BAE6B7-1075-406B-9834-22EE0FCB522F}" srcOrd="4" destOrd="0" parTransId="{2B1D2413-AD3A-489E-87A6-EDAFABB0F82D}" sibTransId="{38956DB6-5A29-4E4A-8FDD-9E5DA5A05AAD}"/>
    <dgm:cxn modelId="{F20519C8-5CF1-4154-8E37-92E46DFE0B58}" type="presOf" srcId="{46FB2D9B-2CB6-47BE-A045-0F5C0AB5E5C1}" destId="{0D1352D4-D115-4761-9942-9EDFDD839F5D}" srcOrd="0" destOrd="0" presId="urn:microsoft.com/office/officeart/2005/8/layout/default#11"/>
    <dgm:cxn modelId="{DE38BBD3-7E57-47F0-931E-7D4772B89579}" type="presOf" srcId="{D060DFF5-3795-4115-B026-2B0B91B18F4A}" destId="{CAE85F1A-FF14-4D50-85CC-EA59234ACE96}" srcOrd="0" destOrd="0" presId="urn:microsoft.com/office/officeart/2005/8/layout/default#11"/>
    <dgm:cxn modelId="{ECCE97D9-FC58-42B1-9039-EE34411C8D40}" srcId="{D060DFF5-3795-4115-B026-2B0B91B18F4A}" destId="{46FB2D9B-2CB6-47BE-A045-0F5C0AB5E5C1}" srcOrd="3" destOrd="0" parTransId="{4033AF74-3AEE-436E-BCE1-57A4919BA817}" sibTransId="{A26A0DE3-C993-4EA3-8692-192646BC6F66}"/>
    <dgm:cxn modelId="{E185E0DE-8232-4AC8-9994-A34F595CB379}" type="presOf" srcId="{B0E7425C-E26E-4B4C-9FCA-E7251CA1B9C7}" destId="{D69FB6FF-E766-4F01-BC18-2FDB12A0BD3F}" srcOrd="0" destOrd="0" presId="urn:microsoft.com/office/officeart/2005/8/layout/default#11"/>
    <dgm:cxn modelId="{2E0AB55E-A1FA-497E-BB3B-4FBEB21EB115}" type="presParOf" srcId="{CAE85F1A-FF14-4D50-85CC-EA59234ACE96}" destId="{D69FB6FF-E766-4F01-BC18-2FDB12A0BD3F}" srcOrd="0" destOrd="0" presId="urn:microsoft.com/office/officeart/2005/8/layout/default#11"/>
    <dgm:cxn modelId="{00C2A6AF-F0EF-4895-BF75-7852EB534EBA}" type="presParOf" srcId="{CAE85F1A-FF14-4D50-85CC-EA59234ACE96}" destId="{735EF78C-F264-4409-970C-9A91041BD9EC}" srcOrd="1" destOrd="0" presId="urn:microsoft.com/office/officeart/2005/8/layout/default#11"/>
    <dgm:cxn modelId="{EC00D977-E2AB-47F6-ABB3-077B3DD0BF2B}" type="presParOf" srcId="{CAE85F1A-FF14-4D50-85CC-EA59234ACE96}" destId="{A6BEF40D-A914-4AF4-B95A-ABC84002D59F}" srcOrd="2" destOrd="0" presId="urn:microsoft.com/office/officeart/2005/8/layout/default#11"/>
    <dgm:cxn modelId="{F65C4C45-AA81-4A59-833F-218565163DB3}" type="presParOf" srcId="{CAE85F1A-FF14-4D50-85CC-EA59234ACE96}" destId="{DFD25B45-A04C-45C0-819D-C0E9B88C8E20}" srcOrd="3" destOrd="0" presId="urn:microsoft.com/office/officeart/2005/8/layout/default#11"/>
    <dgm:cxn modelId="{A90D5B4F-5A50-44F6-8138-FE1822413325}" type="presParOf" srcId="{CAE85F1A-FF14-4D50-85CC-EA59234ACE96}" destId="{698EF88A-B915-4C06-9130-4C738E8A0879}" srcOrd="4" destOrd="0" presId="urn:microsoft.com/office/officeart/2005/8/layout/default#11"/>
    <dgm:cxn modelId="{F5FB09DA-37A0-4C98-A824-F64349923423}" type="presParOf" srcId="{CAE85F1A-FF14-4D50-85CC-EA59234ACE96}" destId="{6761CC8A-2F2E-4BCE-B16C-0487AF87F571}" srcOrd="5" destOrd="0" presId="urn:microsoft.com/office/officeart/2005/8/layout/default#11"/>
    <dgm:cxn modelId="{D2956D71-5813-4D6F-9116-B11BD2C021B2}" type="presParOf" srcId="{CAE85F1A-FF14-4D50-85CC-EA59234ACE96}" destId="{0D1352D4-D115-4761-9942-9EDFDD839F5D}" srcOrd="6" destOrd="0" presId="urn:microsoft.com/office/officeart/2005/8/layout/default#11"/>
    <dgm:cxn modelId="{3A8150C1-FD80-47E2-9E86-0111C19AF31F}" type="presParOf" srcId="{CAE85F1A-FF14-4D50-85CC-EA59234ACE96}" destId="{48F0DA32-EF33-4FFE-8C2D-4686605DF080}" srcOrd="7" destOrd="0" presId="urn:microsoft.com/office/officeart/2005/8/layout/default#11"/>
    <dgm:cxn modelId="{D4D3245F-1D8C-498A-A388-238536CCDD90}" type="presParOf" srcId="{CAE85F1A-FF14-4D50-85CC-EA59234ACE96}" destId="{B3F4595F-4553-4F6C-B15A-DE84E3D96B92}" srcOrd="8" destOrd="0" presId="urn:microsoft.com/office/officeart/2005/8/layout/default#11"/>
    <dgm:cxn modelId="{59B38E3B-2B14-4295-AB09-04E4B6B4CCBC}" type="presParOf" srcId="{CAE85F1A-FF14-4D50-85CC-EA59234ACE96}" destId="{E90A9A28-6959-4131-8DEE-B15094DBE116}" srcOrd="9" destOrd="0" presId="urn:microsoft.com/office/officeart/2005/8/layout/default#11"/>
    <dgm:cxn modelId="{7FEA5046-CF79-4FAD-B0B8-E4FA72F26A43}" type="presParOf" srcId="{CAE85F1A-FF14-4D50-85CC-EA59234ACE96}" destId="{4B6A203B-FDD1-4840-A79F-AB79C40F8D97}" srcOrd="10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B227F6F-80EE-4B0F-8B05-D8D7E75E5B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11E08D1-AF2D-449D-A787-0E76A430C5EB}">
      <dgm:prSet phldrT="[Tekst]" custT="1"/>
      <dgm:spPr>
        <a:solidFill>
          <a:schemeClr val="tx2"/>
        </a:solidFill>
      </dgm:spPr>
      <dgm:t>
        <a:bodyPr/>
        <a:lstStyle/>
        <a:p>
          <a:r>
            <a:rPr lang="pl-PL" sz="2400" b="1" dirty="0">
              <a:solidFill>
                <a:schemeClr val="bg1"/>
              </a:solidFill>
              <a:latin typeface="+mn-lt"/>
              <a:ea typeface="Open Sans" pitchFamily="34" charset="0"/>
              <a:cs typeface="Open Sans" pitchFamily="34" charset="0"/>
            </a:rPr>
            <a:t>Na dokumentację ochrony danych osobowych                         w szerokim rozumieniu składają się:</a:t>
          </a:r>
        </a:p>
      </dgm:t>
    </dgm:pt>
    <dgm:pt modelId="{130FE6A4-0808-4FB7-99DD-9F14119951FF}" type="parTrans" cxnId="{7818D3F8-6F4F-4C13-80DB-CBC40C4E35F7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5A030ADC-85A3-4200-86A9-81BC21018794}" type="sibTrans" cxnId="{7818D3F8-6F4F-4C13-80DB-CBC40C4E35F7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AF3A7634-23B9-432B-8CB0-05053B18516B}">
      <dgm:prSet/>
      <dgm:spPr/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Upoważnienia dla pracowników,</a:t>
          </a:r>
        </a:p>
      </dgm:t>
    </dgm:pt>
    <dgm:pt modelId="{AD86C2BE-D410-4374-B2A2-055B99CABCD9}" type="parTrans" cxnId="{D2FB4F2F-8811-4F98-B8A2-CAE62A8D1B56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03FE27D6-0DC5-4BF6-8C3B-522BAE43EB99}" type="sibTrans" cxnId="{D2FB4F2F-8811-4F98-B8A2-CAE62A8D1B56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45FA484B-441C-4A0F-8C72-9C15C9ECB652}">
      <dgm:prSet/>
      <dgm:spPr/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Instrukcja Zarządzania Systemami Informatycznymi,</a:t>
          </a:r>
        </a:p>
      </dgm:t>
    </dgm:pt>
    <dgm:pt modelId="{689D161A-A28B-4731-AAC3-6CEC58CBB307}" type="parTrans" cxnId="{9736B2F5-D4E6-4C45-A981-D5E4D2C1E46C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F329A6CD-765C-4D56-AF6B-43F88556C52A}" type="sibTrans" cxnId="{9736B2F5-D4E6-4C45-A981-D5E4D2C1E46C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6462644C-B249-419F-BCC7-38472CA3F287}">
      <dgm:prSet/>
      <dgm:spPr/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Sprawozdania ze sprawdzeń ABI</a:t>
          </a:r>
        </a:p>
      </dgm:t>
    </dgm:pt>
    <dgm:pt modelId="{357F8F7F-EEF4-4A36-9814-2D2F24AB656B}" type="parTrans" cxnId="{77151ACD-49AB-443E-A5E3-29B7C785F5ED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050F8C0D-49CD-4F3A-8A97-09F906DEB3F2}" type="sibTrans" cxnId="{77151ACD-49AB-443E-A5E3-29B7C785F5ED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1EE499B9-0CC6-4BDF-A8A6-6BD1B75DF740}">
      <dgm:prSet/>
      <dgm:spPr/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Ewidencja Upoważnień,</a:t>
          </a:r>
        </a:p>
      </dgm:t>
    </dgm:pt>
    <dgm:pt modelId="{439A6517-6059-4CAE-A67E-AB6D0676E741}" type="parTrans" cxnId="{C07ECB45-C8E0-4DA1-83D4-33C438F4AFEC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7F35DF2B-F02B-4642-B773-A055810819C9}" type="sibTrans" cxnId="{C07ECB45-C8E0-4DA1-83D4-33C438F4AFEC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F98F0A12-CC4D-4B4A-9292-E0773560CD20}">
      <dgm:prSet/>
      <dgm:spPr/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Polityka Bezpieczeństwa,</a:t>
          </a:r>
        </a:p>
      </dgm:t>
    </dgm:pt>
    <dgm:pt modelId="{C08A2750-D3D4-4AC6-B3AB-AADE900E7DC9}" type="parTrans" cxnId="{378BE5EA-2305-4D8F-875B-691A10F0DA04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450AADB2-4BF8-4AD7-A9DE-1DBDBEB78C3A}" type="sibTrans" cxnId="{378BE5EA-2305-4D8F-875B-691A10F0DA04}">
      <dgm:prSet/>
      <dgm:spPr/>
      <dgm:t>
        <a:bodyPr/>
        <a:lstStyle/>
        <a:p>
          <a:endParaRPr lang="pl-PL">
            <a:latin typeface="+mn-lt"/>
          </a:endParaRPr>
        </a:p>
      </dgm:t>
    </dgm:pt>
    <dgm:pt modelId="{D6C01118-96AA-4621-AB9D-8F67BECE8C09}" type="pres">
      <dgm:prSet presAssocID="{4B227F6F-80EE-4B0F-8B05-D8D7E75E5B49}" presName="linear" presStyleCnt="0">
        <dgm:presLayoutVars>
          <dgm:dir/>
          <dgm:animLvl val="lvl"/>
          <dgm:resizeHandles val="exact"/>
        </dgm:presLayoutVars>
      </dgm:prSet>
      <dgm:spPr/>
    </dgm:pt>
    <dgm:pt modelId="{AFCE6B20-14FD-4F99-8B9C-2B576EA0BA7A}" type="pres">
      <dgm:prSet presAssocID="{C11E08D1-AF2D-449D-A787-0E76A430C5EB}" presName="parentLin" presStyleCnt="0"/>
      <dgm:spPr/>
    </dgm:pt>
    <dgm:pt modelId="{32ED7B82-5A37-40D3-B40B-5D195BEBBCAF}" type="pres">
      <dgm:prSet presAssocID="{C11E08D1-AF2D-449D-A787-0E76A430C5EB}" presName="parentLeftMargin" presStyleLbl="node1" presStyleIdx="0" presStyleCnt="1"/>
      <dgm:spPr/>
    </dgm:pt>
    <dgm:pt modelId="{17AE6836-90E5-4555-971E-A5259F34ECB9}" type="pres">
      <dgm:prSet presAssocID="{C11E08D1-AF2D-449D-A787-0E76A430C5EB}" presName="parentText" presStyleLbl="node1" presStyleIdx="0" presStyleCnt="1" custScaleX="132593" custScaleY="217826">
        <dgm:presLayoutVars>
          <dgm:chMax val="0"/>
          <dgm:bulletEnabled val="1"/>
        </dgm:presLayoutVars>
      </dgm:prSet>
      <dgm:spPr/>
    </dgm:pt>
    <dgm:pt modelId="{34BA68AD-5486-4856-A875-99386B8177AA}" type="pres">
      <dgm:prSet presAssocID="{C11E08D1-AF2D-449D-A787-0E76A430C5EB}" presName="negativeSpace" presStyleCnt="0"/>
      <dgm:spPr/>
    </dgm:pt>
    <dgm:pt modelId="{617F0392-7480-44BC-825D-7307EC37101B}" type="pres">
      <dgm:prSet presAssocID="{C11E08D1-AF2D-449D-A787-0E76A430C5E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2FB4F2F-8811-4F98-B8A2-CAE62A8D1B56}" srcId="{C11E08D1-AF2D-449D-A787-0E76A430C5EB}" destId="{AF3A7634-23B9-432B-8CB0-05053B18516B}" srcOrd="0" destOrd="0" parTransId="{AD86C2BE-D410-4374-B2A2-055B99CABCD9}" sibTransId="{03FE27D6-0DC5-4BF6-8C3B-522BAE43EB99}"/>
    <dgm:cxn modelId="{97AB3136-9C14-4E09-8D13-01248844991D}" type="presOf" srcId="{C11E08D1-AF2D-449D-A787-0E76A430C5EB}" destId="{17AE6836-90E5-4555-971E-A5259F34ECB9}" srcOrd="1" destOrd="0" presId="urn:microsoft.com/office/officeart/2005/8/layout/list1"/>
    <dgm:cxn modelId="{C07ECB45-C8E0-4DA1-83D4-33C438F4AFEC}" srcId="{C11E08D1-AF2D-449D-A787-0E76A430C5EB}" destId="{1EE499B9-0CC6-4BDF-A8A6-6BD1B75DF740}" srcOrd="1" destOrd="0" parTransId="{439A6517-6059-4CAE-A67E-AB6D0676E741}" sibTransId="{7F35DF2B-F02B-4642-B773-A055810819C9}"/>
    <dgm:cxn modelId="{B2CE3F6C-F600-4E13-8CAF-2E808172A80A}" type="presOf" srcId="{C11E08D1-AF2D-449D-A787-0E76A430C5EB}" destId="{32ED7B82-5A37-40D3-B40B-5D195BEBBCAF}" srcOrd="0" destOrd="0" presId="urn:microsoft.com/office/officeart/2005/8/layout/list1"/>
    <dgm:cxn modelId="{2B317478-4623-47D3-BE9B-4BBC4FBCF93E}" type="presOf" srcId="{1EE499B9-0CC6-4BDF-A8A6-6BD1B75DF740}" destId="{617F0392-7480-44BC-825D-7307EC37101B}" srcOrd="0" destOrd="1" presId="urn:microsoft.com/office/officeart/2005/8/layout/list1"/>
    <dgm:cxn modelId="{789D5589-6777-4B20-84C5-5C63403D9292}" type="presOf" srcId="{F98F0A12-CC4D-4B4A-9292-E0773560CD20}" destId="{617F0392-7480-44BC-825D-7307EC37101B}" srcOrd="0" destOrd="2" presId="urn:microsoft.com/office/officeart/2005/8/layout/list1"/>
    <dgm:cxn modelId="{5D75F798-A1C1-4997-84A9-86B42CC1FF11}" type="presOf" srcId="{45FA484B-441C-4A0F-8C72-9C15C9ECB652}" destId="{617F0392-7480-44BC-825D-7307EC37101B}" srcOrd="0" destOrd="3" presId="urn:microsoft.com/office/officeart/2005/8/layout/list1"/>
    <dgm:cxn modelId="{3E6B68A2-67DF-456E-ABA5-9DE99FA61470}" type="presOf" srcId="{AF3A7634-23B9-432B-8CB0-05053B18516B}" destId="{617F0392-7480-44BC-825D-7307EC37101B}" srcOrd="0" destOrd="0" presId="urn:microsoft.com/office/officeart/2005/8/layout/list1"/>
    <dgm:cxn modelId="{77151ACD-49AB-443E-A5E3-29B7C785F5ED}" srcId="{C11E08D1-AF2D-449D-A787-0E76A430C5EB}" destId="{6462644C-B249-419F-BCC7-38472CA3F287}" srcOrd="4" destOrd="0" parTransId="{357F8F7F-EEF4-4A36-9814-2D2F24AB656B}" sibTransId="{050F8C0D-49CD-4F3A-8A97-09F906DEB3F2}"/>
    <dgm:cxn modelId="{5A2FE8D8-7FCE-4AB3-B7D7-EF71CFD9B366}" type="presOf" srcId="{6462644C-B249-419F-BCC7-38472CA3F287}" destId="{617F0392-7480-44BC-825D-7307EC37101B}" srcOrd="0" destOrd="4" presId="urn:microsoft.com/office/officeart/2005/8/layout/list1"/>
    <dgm:cxn modelId="{378BE5EA-2305-4D8F-875B-691A10F0DA04}" srcId="{C11E08D1-AF2D-449D-A787-0E76A430C5EB}" destId="{F98F0A12-CC4D-4B4A-9292-E0773560CD20}" srcOrd="2" destOrd="0" parTransId="{C08A2750-D3D4-4AC6-B3AB-AADE900E7DC9}" sibTransId="{450AADB2-4BF8-4AD7-A9DE-1DBDBEB78C3A}"/>
    <dgm:cxn modelId="{E5191FF5-1E83-46D1-8D54-BF72088C4FFA}" type="presOf" srcId="{4B227F6F-80EE-4B0F-8B05-D8D7E75E5B49}" destId="{D6C01118-96AA-4621-AB9D-8F67BECE8C09}" srcOrd="0" destOrd="0" presId="urn:microsoft.com/office/officeart/2005/8/layout/list1"/>
    <dgm:cxn modelId="{9736B2F5-D4E6-4C45-A981-D5E4D2C1E46C}" srcId="{C11E08D1-AF2D-449D-A787-0E76A430C5EB}" destId="{45FA484B-441C-4A0F-8C72-9C15C9ECB652}" srcOrd="3" destOrd="0" parTransId="{689D161A-A28B-4731-AAC3-6CEC58CBB307}" sibTransId="{F329A6CD-765C-4D56-AF6B-43F88556C52A}"/>
    <dgm:cxn modelId="{7818D3F8-6F4F-4C13-80DB-CBC40C4E35F7}" srcId="{4B227F6F-80EE-4B0F-8B05-D8D7E75E5B49}" destId="{C11E08D1-AF2D-449D-A787-0E76A430C5EB}" srcOrd="0" destOrd="0" parTransId="{130FE6A4-0808-4FB7-99DD-9F14119951FF}" sibTransId="{5A030ADC-85A3-4200-86A9-81BC21018794}"/>
    <dgm:cxn modelId="{2FDFBAFA-79CB-4B89-ACFF-514E0CBE63B7}" type="presParOf" srcId="{D6C01118-96AA-4621-AB9D-8F67BECE8C09}" destId="{AFCE6B20-14FD-4F99-8B9C-2B576EA0BA7A}" srcOrd="0" destOrd="0" presId="urn:microsoft.com/office/officeart/2005/8/layout/list1"/>
    <dgm:cxn modelId="{E7312F5C-6975-4C65-989E-B30605FE5BBC}" type="presParOf" srcId="{AFCE6B20-14FD-4F99-8B9C-2B576EA0BA7A}" destId="{32ED7B82-5A37-40D3-B40B-5D195BEBBCAF}" srcOrd="0" destOrd="0" presId="urn:microsoft.com/office/officeart/2005/8/layout/list1"/>
    <dgm:cxn modelId="{CD6CB645-7C62-4694-BF66-6971CBFFBCE5}" type="presParOf" srcId="{AFCE6B20-14FD-4F99-8B9C-2B576EA0BA7A}" destId="{17AE6836-90E5-4555-971E-A5259F34ECB9}" srcOrd="1" destOrd="0" presId="urn:microsoft.com/office/officeart/2005/8/layout/list1"/>
    <dgm:cxn modelId="{47217EE8-BF76-465B-A319-7813C5983A94}" type="presParOf" srcId="{D6C01118-96AA-4621-AB9D-8F67BECE8C09}" destId="{34BA68AD-5486-4856-A875-99386B8177AA}" srcOrd="1" destOrd="0" presId="urn:microsoft.com/office/officeart/2005/8/layout/list1"/>
    <dgm:cxn modelId="{E45AD523-DA4F-45EC-8862-22A6E2E1C1CF}" type="presParOf" srcId="{D6C01118-96AA-4621-AB9D-8F67BECE8C09}" destId="{617F0392-7480-44BC-825D-7307EC3710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3BFE7-4FAE-42E3-B356-0D33A72AC5B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A794B47-38B7-439F-9253-AB4D7A1DECC9}">
      <dgm:prSet phldrT="[Tekst]"/>
      <dgm:spPr>
        <a:solidFill>
          <a:schemeClr val="accent6">
            <a:lumMod val="25000"/>
          </a:schemeClr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3.</a:t>
          </a:r>
        </a:p>
      </dgm:t>
    </dgm:pt>
    <dgm:pt modelId="{0A0BD153-7F97-45ED-86A6-024B0C8B641B}" type="parTrans" cxnId="{6CECA5EE-7071-4585-9A0B-FF790391ECDC}">
      <dgm:prSet/>
      <dgm:spPr/>
      <dgm:t>
        <a:bodyPr/>
        <a:lstStyle/>
        <a:p>
          <a:endParaRPr lang="pl-PL"/>
        </a:p>
      </dgm:t>
    </dgm:pt>
    <dgm:pt modelId="{977A5512-FF98-476E-8461-CEFAC2FE6499}" type="sibTrans" cxnId="{6CECA5EE-7071-4585-9A0B-FF790391ECDC}">
      <dgm:prSet/>
      <dgm:spPr/>
      <dgm:t>
        <a:bodyPr/>
        <a:lstStyle/>
        <a:p>
          <a:endParaRPr lang="pl-PL"/>
        </a:p>
      </dgm:t>
    </dgm:pt>
    <dgm:pt modelId="{9C6FFAA1-C176-4B87-BD24-E46FEB96AC83}">
      <dgm:prSet phldrT="[Tekst]"/>
      <dgm:spPr>
        <a:solidFill>
          <a:schemeClr val="accent6">
            <a:lumMod val="25000"/>
          </a:schemeClr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4.</a:t>
          </a:r>
        </a:p>
      </dgm:t>
    </dgm:pt>
    <dgm:pt modelId="{64F6D17B-C926-459B-96F9-E34B73E019FD}" type="parTrans" cxnId="{86B29B72-98A8-4E05-8074-D6F963C8B14A}">
      <dgm:prSet/>
      <dgm:spPr/>
      <dgm:t>
        <a:bodyPr/>
        <a:lstStyle/>
        <a:p>
          <a:endParaRPr lang="pl-PL"/>
        </a:p>
      </dgm:t>
    </dgm:pt>
    <dgm:pt modelId="{D9E1CA29-2B12-4E67-8BA1-0953347FFB10}" type="sibTrans" cxnId="{86B29B72-98A8-4E05-8074-D6F963C8B14A}">
      <dgm:prSet/>
      <dgm:spPr/>
      <dgm:t>
        <a:bodyPr/>
        <a:lstStyle/>
        <a:p>
          <a:endParaRPr lang="pl-PL"/>
        </a:p>
      </dgm:t>
    </dgm:pt>
    <dgm:pt modelId="{9F2B180C-9477-4DBA-9010-8DB8CC085DDC}">
      <dgm:prSet/>
      <dgm:spPr/>
      <dgm:t>
        <a:bodyPr/>
        <a:lstStyle/>
        <a:p>
          <a:r>
            <a:rPr lang="pl-PL" b="0" dirty="0">
              <a:solidFill>
                <a:schemeClr val="tx2"/>
              </a:solidFill>
              <a:latin typeface="+mj-lt"/>
            </a:rPr>
            <a:t>przetwarzanie na </a:t>
          </a:r>
          <a:r>
            <a:rPr lang="pl-PL" b="1" dirty="0">
              <a:solidFill>
                <a:schemeClr val="tx2"/>
              </a:solidFill>
              <a:latin typeface="+mj-lt"/>
            </a:rPr>
            <a:t>dużą skalę </a:t>
          </a:r>
          <a:r>
            <a:rPr lang="pl-PL" dirty="0">
              <a:solidFill>
                <a:schemeClr val="tx2"/>
              </a:solidFill>
              <a:latin typeface="+mj-lt"/>
            </a:rPr>
            <a:t>danych o </a:t>
          </a:r>
          <a:r>
            <a:rPr lang="pl-PL" b="1" dirty="0">
              <a:solidFill>
                <a:schemeClr val="tx2"/>
              </a:solidFill>
              <a:latin typeface="+mj-lt"/>
            </a:rPr>
            <a:t>szczególnym charakterze </a:t>
          </a:r>
          <a:r>
            <a:rPr lang="pl-PL" b="0" dirty="0">
              <a:solidFill>
                <a:schemeClr val="tx2"/>
              </a:solidFill>
              <a:latin typeface="+mj-lt"/>
            </a:rPr>
            <a:t>(art. 9 ust. 1) oraz danych dot. </a:t>
          </a:r>
          <a:r>
            <a:rPr lang="pl-PL" b="1" dirty="0">
              <a:solidFill>
                <a:schemeClr val="tx2"/>
              </a:solidFill>
              <a:latin typeface="+mj-lt"/>
            </a:rPr>
            <a:t>wyroków skazujących lub naruszeń prawa </a:t>
          </a:r>
          <a:r>
            <a:rPr lang="pl-PL" b="0" dirty="0">
              <a:solidFill>
                <a:schemeClr val="tx2"/>
              </a:solidFill>
              <a:latin typeface="+mj-lt"/>
            </a:rPr>
            <a:t>(art. 10 RODO)</a:t>
          </a:r>
          <a:endParaRPr lang="pl-PL" dirty="0"/>
        </a:p>
      </dgm:t>
    </dgm:pt>
    <dgm:pt modelId="{529F11D7-1A94-483D-92E7-094F0261E1B1}" type="parTrans" cxnId="{17B4794B-1D23-45C4-926A-B7C9C6CAA3AE}">
      <dgm:prSet/>
      <dgm:spPr/>
      <dgm:t>
        <a:bodyPr/>
        <a:lstStyle/>
        <a:p>
          <a:endParaRPr lang="pl-PL"/>
        </a:p>
      </dgm:t>
    </dgm:pt>
    <dgm:pt modelId="{EC29CA64-E256-49FB-84CD-6B3BA9EE17A6}" type="sibTrans" cxnId="{17B4794B-1D23-45C4-926A-B7C9C6CAA3AE}">
      <dgm:prSet/>
      <dgm:spPr/>
      <dgm:t>
        <a:bodyPr/>
        <a:lstStyle/>
        <a:p>
          <a:endParaRPr lang="pl-PL"/>
        </a:p>
      </dgm:t>
    </dgm:pt>
    <dgm:pt modelId="{00F017ED-A8AD-47B5-BBDF-BC781738BAC5}">
      <dgm:prSet/>
      <dgm:spPr/>
      <dgm:t>
        <a:bodyPr/>
        <a:lstStyle/>
        <a:p>
          <a:r>
            <a:rPr lang="pl-PL" b="0" dirty="0">
              <a:solidFill>
                <a:schemeClr val="tx2"/>
              </a:solidFill>
              <a:latin typeface="+mj-lt"/>
            </a:rPr>
            <a:t>wymaga tego </a:t>
          </a:r>
          <a:r>
            <a:rPr lang="pl-PL" b="1" dirty="0">
              <a:solidFill>
                <a:schemeClr val="tx2"/>
              </a:solidFill>
              <a:latin typeface="+mj-lt"/>
            </a:rPr>
            <a:t>prawo</a:t>
          </a:r>
          <a:r>
            <a:rPr lang="pl-PL" b="0" dirty="0">
              <a:solidFill>
                <a:schemeClr val="tx2"/>
              </a:solidFill>
              <a:latin typeface="+mj-lt"/>
            </a:rPr>
            <a:t> Unijne lub </a:t>
          </a:r>
          <a:r>
            <a:rPr lang="pl-PL" dirty="0">
              <a:solidFill>
                <a:schemeClr val="tx2"/>
              </a:solidFill>
              <a:latin typeface="+mj-lt"/>
            </a:rPr>
            <a:t>prawo państwa członkowskiego </a:t>
          </a:r>
          <a:endParaRPr lang="pl-PL" dirty="0">
            <a:solidFill>
              <a:schemeClr val="tx2"/>
            </a:solidFill>
          </a:endParaRPr>
        </a:p>
      </dgm:t>
    </dgm:pt>
    <dgm:pt modelId="{0F38E685-556F-44E6-9CA4-964085D2CCDC}" type="parTrans" cxnId="{C585B92B-F2FA-4068-BE28-C4793C6F69E0}">
      <dgm:prSet/>
      <dgm:spPr/>
      <dgm:t>
        <a:bodyPr/>
        <a:lstStyle/>
        <a:p>
          <a:endParaRPr lang="pl-PL"/>
        </a:p>
      </dgm:t>
    </dgm:pt>
    <dgm:pt modelId="{1986A78D-484A-4D3E-887A-895BED9D6579}" type="sibTrans" cxnId="{C585B92B-F2FA-4068-BE28-C4793C6F69E0}">
      <dgm:prSet/>
      <dgm:spPr/>
      <dgm:t>
        <a:bodyPr/>
        <a:lstStyle/>
        <a:p>
          <a:endParaRPr lang="pl-PL"/>
        </a:p>
      </dgm:t>
    </dgm:pt>
    <dgm:pt modelId="{15EA7012-787A-4547-9934-C8566CE51E8E}" type="pres">
      <dgm:prSet presAssocID="{6B63BFE7-4FAE-42E3-B356-0D33A72AC5B2}" presName="linearFlow" presStyleCnt="0">
        <dgm:presLayoutVars>
          <dgm:dir/>
          <dgm:animLvl val="lvl"/>
          <dgm:resizeHandles val="exact"/>
        </dgm:presLayoutVars>
      </dgm:prSet>
      <dgm:spPr/>
    </dgm:pt>
    <dgm:pt modelId="{B181AADC-DF7A-460B-8836-4F5311A6A907}" type="pres">
      <dgm:prSet presAssocID="{2A794B47-38B7-439F-9253-AB4D7A1DECC9}" presName="composite" presStyleCnt="0"/>
      <dgm:spPr/>
    </dgm:pt>
    <dgm:pt modelId="{39733103-33CF-447F-822C-C01E8962AB02}" type="pres">
      <dgm:prSet presAssocID="{2A794B47-38B7-439F-9253-AB4D7A1DECC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410EDC1-BBF3-4D3C-81A6-2B88BE6225B6}" type="pres">
      <dgm:prSet presAssocID="{2A794B47-38B7-439F-9253-AB4D7A1DECC9}" presName="descendantText" presStyleLbl="alignAcc1" presStyleIdx="0" presStyleCnt="2">
        <dgm:presLayoutVars>
          <dgm:bulletEnabled val="1"/>
        </dgm:presLayoutVars>
      </dgm:prSet>
      <dgm:spPr/>
    </dgm:pt>
    <dgm:pt modelId="{36E34713-0F04-4924-9D1A-D676E736468A}" type="pres">
      <dgm:prSet presAssocID="{977A5512-FF98-476E-8461-CEFAC2FE6499}" presName="sp" presStyleCnt="0"/>
      <dgm:spPr/>
    </dgm:pt>
    <dgm:pt modelId="{8EE84714-9B6F-4319-A2B1-89429CB8D1EC}" type="pres">
      <dgm:prSet presAssocID="{9C6FFAA1-C176-4B87-BD24-E46FEB96AC83}" presName="composite" presStyleCnt="0"/>
      <dgm:spPr/>
    </dgm:pt>
    <dgm:pt modelId="{B6CE159D-B3CB-4BDB-94A2-BD6C659443C0}" type="pres">
      <dgm:prSet presAssocID="{9C6FFAA1-C176-4B87-BD24-E46FEB96AC8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34416499-F341-4739-A9BF-4D4095C28E1D}" type="pres">
      <dgm:prSet presAssocID="{9C6FFAA1-C176-4B87-BD24-E46FEB96AC83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6A9580F-CB09-4BE0-9080-1FE45481F519}" type="presOf" srcId="{00F017ED-A8AD-47B5-BBDF-BC781738BAC5}" destId="{34416499-F341-4739-A9BF-4D4095C28E1D}" srcOrd="0" destOrd="0" presId="urn:microsoft.com/office/officeart/2005/8/layout/chevron2"/>
    <dgm:cxn modelId="{2629F319-57A8-4E95-A769-1314963F6568}" type="presOf" srcId="{6B63BFE7-4FAE-42E3-B356-0D33A72AC5B2}" destId="{15EA7012-787A-4547-9934-C8566CE51E8E}" srcOrd="0" destOrd="0" presId="urn:microsoft.com/office/officeart/2005/8/layout/chevron2"/>
    <dgm:cxn modelId="{C585B92B-F2FA-4068-BE28-C4793C6F69E0}" srcId="{9C6FFAA1-C176-4B87-BD24-E46FEB96AC83}" destId="{00F017ED-A8AD-47B5-BBDF-BC781738BAC5}" srcOrd="0" destOrd="0" parTransId="{0F38E685-556F-44E6-9CA4-964085D2CCDC}" sibTransId="{1986A78D-484A-4D3E-887A-895BED9D6579}"/>
    <dgm:cxn modelId="{17B4794B-1D23-45C4-926A-B7C9C6CAA3AE}" srcId="{2A794B47-38B7-439F-9253-AB4D7A1DECC9}" destId="{9F2B180C-9477-4DBA-9010-8DB8CC085DDC}" srcOrd="0" destOrd="0" parTransId="{529F11D7-1A94-483D-92E7-094F0261E1B1}" sibTransId="{EC29CA64-E256-49FB-84CD-6B3BA9EE17A6}"/>
    <dgm:cxn modelId="{86B29B72-98A8-4E05-8074-D6F963C8B14A}" srcId="{6B63BFE7-4FAE-42E3-B356-0D33A72AC5B2}" destId="{9C6FFAA1-C176-4B87-BD24-E46FEB96AC83}" srcOrd="1" destOrd="0" parTransId="{64F6D17B-C926-459B-96F9-E34B73E019FD}" sibTransId="{D9E1CA29-2B12-4E67-8BA1-0953347FFB10}"/>
    <dgm:cxn modelId="{D84E797B-C179-406A-B525-C4EEB37B3623}" type="presOf" srcId="{9C6FFAA1-C176-4B87-BD24-E46FEB96AC83}" destId="{B6CE159D-B3CB-4BDB-94A2-BD6C659443C0}" srcOrd="0" destOrd="0" presId="urn:microsoft.com/office/officeart/2005/8/layout/chevron2"/>
    <dgm:cxn modelId="{87838BD3-D65F-4EDB-9A48-7943DFAA6748}" type="presOf" srcId="{9F2B180C-9477-4DBA-9010-8DB8CC085DDC}" destId="{4410EDC1-BBF3-4D3C-81A6-2B88BE6225B6}" srcOrd="0" destOrd="0" presId="urn:microsoft.com/office/officeart/2005/8/layout/chevron2"/>
    <dgm:cxn modelId="{6CECA5EE-7071-4585-9A0B-FF790391ECDC}" srcId="{6B63BFE7-4FAE-42E3-B356-0D33A72AC5B2}" destId="{2A794B47-38B7-439F-9253-AB4D7A1DECC9}" srcOrd="0" destOrd="0" parTransId="{0A0BD153-7F97-45ED-86A6-024B0C8B641B}" sibTransId="{977A5512-FF98-476E-8461-CEFAC2FE6499}"/>
    <dgm:cxn modelId="{37237EF3-03A6-49E4-9AFA-BA78A9AE8B01}" type="presOf" srcId="{2A794B47-38B7-439F-9253-AB4D7A1DECC9}" destId="{39733103-33CF-447F-822C-C01E8962AB02}" srcOrd="0" destOrd="0" presId="urn:microsoft.com/office/officeart/2005/8/layout/chevron2"/>
    <dgm:cxn modelId="{F47C23E1-CFE0-4776-B92A-CF5CA7095D97}" type="presParOf" srcId="{15EA7012-787A-4547-9934-C8566CE51E8E}" destId="{B181AADC-DF7A-460B-8836-4F5311A6A907}" srcOrd="0" destOrd="0" presId="urn:microsoft.com/office/officeart/2005/8/layout/chevron2"/>
    <dgm:cxn modelId="{538C8911-CFC8-4058-97E8-3CB71A255672}" type="presParOf" srcId="{B181AADC-DF7A-460B-8836-4F5311A6A907}" destId="{39733103-33CF-447F-822C-C01E8962AB02}" srcOrd="0" destOrd="0" presId="urn:microsoft.com/office/officeart/2005/8/layout/chevron2"/>
    <dgm:cxn modelId="{A5EDDBF2-AB78-40E5-BB78-888AE6CEFD4F}" type="presParOf" srcId="{B181AADC-DF7A-460B-8836-4F5311A6A907}" destId="{4410EDC1-BBF3-4D3C-81A6-2B88BE6225B6}" srcOrd="1" destOrd="0" presId="urn:microsoft.com/office/officeart/2005/8/layout/chevron2"/>
    <dgm:cxn modelId="{DDC9EF18-6F9D-4A1F-A616-92583281715B}" type="presParOf" srcId="{15EA7012-787A-4547-9934-C8566CE51E8E}" destId="{36E34713-0F04-4924-9D1A-D676E736468A}" srcOrd="1" destOrd="0" presId="urn:microsoft.com/office/officeart/2005/8/layout/chevron2"/>
    <dgm:cxn modelId="{AD738D64-61AA-4039-B602-9E0FD0680E4F}" type="presParOf" srcId="{15EA7012-787A-4547-9934-C8566CE51E8E}" destId="{8EE84714-9B6F-4319-A2B1-89429CB8D1EC}" srcOrd="2" destOrd="0" presId="urn:microsoft.com/office/officeart/2005/8/layout/chevron2"/>
    <dgm:cxn modelId="{3B739B10-E623-43A6-ACC8-E73C8A95D1AA}" type="presParOf" srcId="{8EE84714-9B6F-4319-A2B1-89429CB8D1EC}" destId="{B6CE159D-B3CB-4BDB-94A2-BD6C659443C0}" srcOrd="0" destOrd="0" presId="urn:microsoft.com/office/officeart/2005/8/layout/chevron2"/>
    <dgm:cxn modelId="{9CD3EB72-4DD2-4199-B493-F08303D9E8CC}" type="presParOf" srcId="{8EE84714-9B6F-4319-A2B1-89429CB8D1EC}" destId="{34416499-F341-4739-A9BF-4D4095C28E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74FD59E-54B5-4E83-BC7A-C6C33EAF88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598C953-6C01-4FF5-B44E-2F1C16700340}">
      <dgm:prSet phldrT="[Tekst]"/>
      <dgm:spPr>
        <a:solidFill>
          <a:schemeClr val="tx2"/>
        </a:solidFill>
      </dgm:spPr>
      <dgm:t>
        <a:bodyPr/>
        <a:lstStyle/>
        <a:p>
          <a:r>
            <a:rPr lang="pl-PL" b="1" dirty="0">
              <a:latin typeface="Segoe UI Light" pitchFamily="34" charset="0"/>
            </a:rPr>
            <a:t>Musi posiadać</a:t>
          </a:r>
        </a:p>
      </dgm:t>
    </dgm:pt>
    <dgm:pt modelId="{46E6E9B3-0CFB-4A5B-9B1E-3FEC7EFE6A0D}" type="parTrans" cxnId="{DC9C3376-A8CE-48BF-8A9B-4F1CE316B116}">
      <dgm:prSet/>
      <dgm:spPr/>
      <dgm:t>
        <a:bodyPr/>
        <a:lstStyle/>
        <a:p>
          <a:endParaRPr lang="pl-PL"/>
        </a:p>
      </dgm:t>
    </dgm:pt>
    <dgm:pt modelId="{A8F77CDB-B274-4C93-BEC2-6EE93D40F068}" type="sibTrans" cxnId="{DC9C3376-A8CE-48BF-8A9B-4F1CE316B116}">
      <dgm:prSet/>
      <dgm:spPr/>
      <dgm:t>
        <a:bodyPr/>
        <a:lstStyle/>
        <a:p>
          <a:endParaRPr lang="pl-PL"/>
        </a:p>
      </dgm:t>
    </dgm:pt>
    <dgm:pt modelId="{E2D844D5-774E-4379-88DD-F60D77BF523E}">
      <dgm:prSet phldrT="[Tekst]" custT="1"/>
      <dgm:spPr>
        <a:ln>
          <a:solidFill>
            <a:srgbClr val="DB4166"/>
          </a:solidFill>
        </a:ln>
      </dgm:spPr>
      <dgm:t>
        <a:bodyPr/>
        <a:lstStyle/>
        <a:p>
          <a:pPr algn="l"/>
          <a:r>
            <a:rPr lang="pl-PL" sz="20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Imię i nazwisko osoby upoważnionej</a:t>
          </a:r>
        </a:p>
      </dgm:t>
    </dgm:pt>
    <dgm:pt modelId="{BAF0DA6B-4ED1-4DE7-ABB5-8EAD593499B4}" type="parTrans" cxnId="{EA64CD29-7CAE-438B-8FE6-F18F933BF007}">
      <dgm:prSet/>
      <dgm:spPr/>
      <dgm:t>
        <a:bodyPr/>
        <a:lstStyle/>
        <a:p>
          <a:endParaRPr lang="pl-PL"/>
        </a:p>
      </dgm:t>
    </dgm:pt>
    <dgm:pt modelId="{C0EA051F-67E1-4013-8B4B-435BD79B00C7}" type="sibTrans" cxnId="{EA64CD29-7CAE-438B-8FE6-F18F933BF007}">
      <dgm:prSet/>
      <dgm:spPr/>
      <dgm:t>
        <a:bodyPr/>
        <a:lstStyle/>
        <a:p>
          <a:endParaRPr lang="pl-PL"/>
        </a:p>
      </dgm:t>
    </dgm:pt>
    <dgm:pt modelId="{56596002-DEB2-4094-8515-B9B442867282}">
      <dgm:prSet phldrT="[Tekst]" custT="1"/>
      <dgm:spPr>
        <a:ln>
          <a:solidFill>
            <a:srgbClr val="DB4166"/>
          </a:solidFill>
        </a:ln>
      </dgm:spPr>
      <dgm:t>
        <a:bodyPr/>
        <a:lstStyle/>
        <a:p>
          <a:pPr algn="l"/>
          <a:r>
            <a:rPr lang="pl-PL" sz="20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Datę nadania i, jeżeli jest ono przyznawane na czas określony, ustania upoważnienia</a:t>
          </a:r>
        </a:p>
      </dgm:t>
    </dgm:pt>
    <dgm:pt modelId="{67D97EED-92EB-4756-8233-EDE5F013C522}" type="parTrans" cxnId="{0024C18F-2D78-472B-88E9-0D43AF64AB89}">
      <dgm:prSet/>
      <dgm:spPr/>
      <dgm:t>
        <a:bodyPr/>
        <a:lstStyle/>
        <a:p>
          <a:endParaRPr lang="pl-PL"/>
        </a:p>
      </dgm:t>
    </dgm:pt>
    <dgm:pt modelId="{253D0A50-44F8-44EF-AD98-3969CFF0B9FD}" type="sibTrans" cxnId="{0024C18F-2D78-472B-88E9-0D43AF64AB89}">
      <dgm:prSet/>
      <dgm:spPr/>
      <dgm:t>
        <a:bodyPr/>
        <a:lstStyle/>
        <a:p>
          <a:endParaRPr lang="pl-PL"/>
        </a:p>
      </dgm:t>
    </dgm:pt>
    <dgm:pt modelId="{C1519894-A9A8-4AD8-AA5B-55AFEBC7DDC6}">
      <dgm:prSet phldrT="[Tekst]" custT="1"/>
      <dgm:spPr>
        <a:ln>
          <a:solidFill>
            <a:srgbClr val="DB4166"/>
          </a:solidFill>
        </a:ln>
      </dgm:spPr>
      <dgm:t>
        <a:bodyPr/>
        <a:lstStyle/>
        <a:p>
          <a:pPr algn="l"/>
          <a:r>
            <a:rPr lang="pl-PL" sz="20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Zakres upoważnienia</a:t>
          </a:r>
        </a:p>
      </dgm:t>
    </dgm:pt>
    <dgm:pt modelId="{EBA747B8-1743-48D3-B3BC-E14C65E7C298}" type="parTrans" cxnId="{D4A5D540-39B3-4F0B-A831-3A793BF1290F}">
      <dgm:prSet/>
      <dgm:spPr/>
      <dgm:t>
        <a:bodyPr/>
        <a:lstStyle/>
        <a:p>
          <a:endParaRPr lang="pl-PL"/>
        </a:p>
      </dgm:t>
    </dgm:pt>
    <dgm:pt modelId="{2FBFC996-6D80-43E2-BAA6-E0DA02FBE890}" type="sibTrans" cxnId="{D4A5D540-39B3-4F0B-A831-3A793BF1290F}">
      <dgm:prSet/>
      <dgm:spPr/>
      <dgm:t>
        <a:bodyPr/>
        <a:lstStyle/>
        <a:p>
          <a:endParaRPr lang="pl-PL"/>
        </a:p>
      </dgm:t>
    </dgm:pt>
    <dgm:pt modelId="{9FE56650-D454-43B2-929D-189CF2D152DE}" type="pres">
      <dgm:prSet presAssocID="{C74FD59E-54B5-4E83-BC7A-C6C33EAF88A3}" presName="linear" presStyleCnt="0">
        <dgm:presLayoutVars>
          <dgm:dir/>
          <dgm:animLvl val="lvl"/>
          <dgm:resizeHandles val="exact"/>
        </dgm:presLayoutVars>
      </dgm:prSet>
      <dgm:spPr/>
    </dgm:pt>
    <dgm:pt modelId="{2B79BCEF-4EDD-4A59-97D3-B31C5A7DF276}" type="pres">
      <dgm:prSet presAssocID="{9598C953-6C01-4FF5-B44E-2F1C16700340}" presName="parentLin" presStyleCnt="0"/>
      <dgm:spPr/>
    </dgm:pt>
    <dgm:pt modelId="{43845C7D-E843-42A0-BB26-D2A509A6C6DE}" type="pres">
      <dgm:prSet presAssocID="{9598C953-6C01-4FF5-B44E-2F1C16700340}" presName="parentLeftMargin" presStyleLbl="node1" presStyleIdx="0" presStyleCnt="1"/>
      <dgm:spPr/>
    </dgm:pt>
    <dgm:pt modelId="{F7BC4871-F102-4DCE-ABC0-AC0166C44BEF}" type="pres">
      <dgm:prSet presAssocID="{9598C953-6C01-4FF5-B44E-2F1C16700340}" presName="parentText" presStyleLbl="node1" presStyleIdx="0" presStyleCnt="1" custScaleY="73737">
        <dgm:presLayoutVars>
          <dgm:chMax val="0"/>
          <dgm:bulletEnabled val="1"/>
        </dgm:presLayoutVars>
      </dgm:prSet>
      <dgm:spPr/>
    </dgm:pt>
    <dgm:pt modelId="{D91276A7-AA6A-4B26-93C0-B11B3B2CC6F1}" type="pres">
      <dgm:prSet presAssocID="{9598C953-6C01-4FF5-B44E-2F1C16700340}" presName="negativeSpace" presStyleCnt="0"/>
      <dgm:spPr/>
    </dgm:pt>
    <dgm:pt modelId="{BCD42D17-570B-4B3D-BB1D-3F92C16F5A59}" type="pres">
      <dgm:prSet presAssocID="{9598C953-6C01-4FF5-B44E-2F1C16700340}" presName="childText" presStyleLbl="conFgAcc1" presStyleIdx="0" presStyleCnt="1" custLinFactNeighborX="1531" custLinFactNeighborY="-15420">
        <dgm:presLayoutVars>
          <dgm:bulletEnabled val="1"/>
        </dgm:presLayoutVars>
      </dgm:prSet>
      <dgm:spPr/>
    </dgm:pt>
  </dgm:ptLst>
  <dgm:cxnLst>
    <dgm:cxn modelId="{FFD8DD03-B0C3-4045-B7A1-1FF0D3D5E938}" type="presOf" srcId="{56596002-DEB2-4094-8515-B9B442867282}" destId="{BCD42D17-570B-4B3D-BB1D-3F92C16F5A59}" srcOrd="0" destOrd="1" presId="urn:microsoft.com/office/officeart/2005/8/layout/list1"/>
    <dgm:cxn modelId="{895F0107-7B24-4774-BDBD-6DD344F2373F}" type="presOf" srcId="{C1519894-A9A8-4AD8-AA5B-55AFEBC7DDC6}" destId="{BCD42D17-570B-4B3D-BB1D-3F92C16F5A59}" srcOrd="0" destOrd="2" presId="urn:microsoft.com/office/officeart/2005/8/layout/list1"/>
    <dgm:cxn modelId="{8AE9480B-AC91-4BA4-AAC3-429DFD972513}" type="presOf" srcId="{9598C953-6C01-4FF5-B44E-2F1C16700340}" destId="{43845C7D-E843-42A0-BB26-D2A509A6C6DE}" srcOrd="0" destOrd="0" presId="urn:microsoft.com/office/officeart/2005/8/layout/list1"/>
    <dgm:cxn modelId="{EA64CD29-7CAE-438B-8FE6-F18F933BF007}" srcId="{9598C953-6C01-4FF5-B44E-2F1C16700340}" destId="{E2D844D5-774E-4379-88DD-F60D77BF523E}" srcOrd="0" destOrd="0" parTransId="{BAF0DA6B-4ED1-4DE7-ABB5-8EAD593499B4}" sibTransId="{C0EA051F-67E1-4013-8B4B-435BD79B00C7}"/>
    <dgm:cxn modelId="{D4A5D540-39B3-4F0B-A831-3A793BF1290F}" srcId="{9598C953-6C01-4FF5-B44E-2F1C16700340}" destId="{C1519894-A9A8-4AD8-AA5B-55AFEBC7DDC6}" srcOrd="2" destOrd="0" parTransId="{EBA747B8-1743-48D3-B3BC-E14C65E7C298}" sibTransId="{2FBFC996-6D80-43E2-BAA6-E0DA02FBE890}"/>
    <dgm:cxn modelId="{DC9C3376-A8CE-48BF-8A9B-4F1CE316B116}" srcId="{C74FD59E-54B5-4E83-BC7A-C6C33EAF88A3}" destId="{9598C953-6C01-4FF5-B44E-2F1C16700340}" srcOrd="0" destOrd="0" parTransId="{46E6E9B3-0CFB-4A5B-9B1E-3FEC7EFE6A0D}" sibTransId="{A8F77CDB-B274-4C93-BEC2-6EE93D40F068}"/>
    <dgm:cxn modelId="{602E7956-3076-47DE-86F5-80B1EA991AF8}" type="presOf" srcId="{9598C953-6C01-4FF5-B44E-2F1C16700340}" destId="{F7BC4871-F102-4DCE-ABC0-AC0166C44BEF}" srcOrd="1" destOrd="0" presId="urn:microsoft.com/office/officeart/2005/8/layout/list1"/>
    <dgm:cxn modelId="{C9F98E7F-9AAF-4A6B-891C-FA25CE01D09A}" type="presOf" srcId="{E2D844D5-774E-4379-88DD-F60D77BF523E}" destId="{BCD42D17-570B-4B3D-BB1D-3F92C16F5A59}" srcOrd="0" destOrd="0" presId="urn:microsoft.com/office/officeart/2005/8/layout/list1"/>
    <dgm:cxn modelId="{0024C18F-2D78-472B-88E9-0D43AF64AB89}" srcId="{9598C953-6C01-4FF5-B44E-2F1C16700340}" destId="{56596002-DEB2-4094-8515-B9B442867282}" srcOrd="1" destOrd="0" parTransId="{67D97EED-92EB-4756-8233-EDE5F013C522}" sibTransId="{253D0A50-44F8-44EF-AD98-3969CFF0B9FD}"/>
    <dgm:cxn modelId="{A682CBEF-0217-44DD-B19F-F459390322DF}" type="presOf" srcId="{C74FD59E-54B5-4E83-BC7A-C6C33EAF88A3}" destId="{9FE56650-D454-43B2-929D-189CF2D152DE}" srcOrd="0" destOrd="0" presId="urn:microsoft.com/office/officeart/2005/8/layout/list1"/>
    <dgm:cxn modelId="{42DA6111-3B15-48CB-8B89-A2E774975245}" type="presParOf" srcId="{9FE56650-D454-43B2-929D-189CF2D152DE}" destId="{2B79BCEF-4EDD-4A59-97D3-B31C5A7DF276}" srcOrd="0" destOrd="0" presId="urn:microsoft.com/office/officeart/2005/8/layout/list1"/>
    <dgm:cxn modelId="{71B2F3EA-6BF1-463E-A01F-6FF3D6CDB738}" type="presParOf" srcId="{2B79BCEF-4EDD-4A59-97D3-B31C5A7DF276}" destId="{43845C7D-E843-42A0-BB26-D2A509A6C6DE}" srcOrd="0" destOrd="0" presId="urn:microsoft.com/office/officeart/2005/8/layout/list1"/>
    <dgm:cxn modelId="{C8B53489-D280-40A1-97F2-DAF3A99EE4B7}" type="presParOf" srcId="{2B79BCEF-4EDD-4A59-97D3-B31C5A7DF276}" destId="{F7BC4871-F102-4DCE-ABC0-AC0166C44BEF}" srcOrd="1" destOrd="0" presId="urn:microsoft.com/office/officeart/2005/8/layout/list1"/>
    <dgm:cxn modelId="{67A1F469-DF22-44E5-AC22-B5F734FAE699}" type="presParOf" srcId="{9FE56650-D454-43B2-929D-189CF2D152DE}" destId="{D91276A7-AA6A-4B26-93C0-B11B3B2CC6F1}" srcOrd="1" destOrd="0" presId="urn:microsoft.com/office/officeart/2005/8/layout/list1"/>
    <dgm:cxn modelId="{DA583B40-235D-44CA-8C8E-8370FA297003}" type="presParOf" srcId="{9FE56650-D454-43B2-929D-189CF2D152DE}" destId="{BCD42D17-570B-4B3D-BB1D-3F92C16F5A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4E82F76-2036-4FBE-B1CA-DD95DA7D6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DF9ED1B4-6604-4AD3-BDF5-DA3D910791E7}">
      <dgm:prSet phldrT="[Tekst]" custT="1"/>
      <dgm:spPr>
        <a:solidFill>
          <a:schemeClr val="tx2"/>
        </a:solidFill>
        <a:ln>
          <a:solidFill>
            <a:srgbClr val="DD4B75"/>
          </a:solidFill>
        </a:ln>
      </dgm:spPr>
      <dgm:t>
        <a:bodyPr/>
        <a:lstStyle/>
        <a:p>
          <a:pPr algn="l"/>
          <a:r>
            <a:rPr lang="pl-PL" sz="2500" dirty="0">
              <a:latin typeface="Open Sans" pitchFamily="34" charset="0"/>
              <a:ea typeface="Open Sans" pitchFamily="34" charset="0"/>
              <a:cs typeface="Open Sans" pitchFamily="34" charset="0"/>
            </a:rPr>
            <a:t>Forma </a:t>
          </a:r>
          <a:r>
            <a:rPr lang="pl-PL" sz="2400" dirty="0">
              <a:latin typeface="Open Sans" pitchFamily="34" charset="0"/>
              <a:ea typeface="Open Sans" pitchFamily="34" charset="0"/>
              <a:cs typeface="Open Sans" pitchFamily="34" charset="0"/>
            </a:rPr>
            <a:t>pisemna</a:t>
          </a:r>
        </a:p>
      </dgm:t>
    </dgm:pt>
    <dgm:pt modelId="{22F4ACC0-2BBF-4412-B304-7A1180EBE23D}" type="parTrans" cxnId="{96F79398-B8E6-4D2B-9468-FCF63E48191E}">
      <dgm:prSet/>
      <dgm:spPr/>
      <dgm:t>
        <a:bodyPr/>
        <a:lstStyle/>
        <a:p>
          <a:endParaRPr lang="pl-PL"/>
        </a:p>
      </dgm:t>
    </dgm:pt>
    <dgm:pt modelId="{1E728950-1E4F-416E-861F-31F6BF047F40}" type="sibTrans" cxnId="{96F79398-B8E6-4D2B-9468-FCF63E48191E}">
      <dgm:prSet/>
      <dgm:spPr/>
      <dgm:t>
        <a:bodyPr/>
        <a:lstStyle/>
        <a:p>
          <a:endParaRPr lang="pl-PL"/>
        </a:p>
      </dgm:t>
    </dgm:pt>
    <dgm:pt modelId="{194B2BEB-02AD-4A69-A2B2-B448FEB2CBFF}">
      <dgm:prSet phldrT="[Tekst]" custT="1"/>
      <dgm:spPr/>
      <dgm:t>
        <a:bodyPr/>
        <a:lstStyle/>
        <a:p>
          <a:r>
            <a:rPr lang="pl-PL" sz="2000" dirty="0">
              <a:latin typeface="Open Sans" pitchFamily="34" charset="0"/>
              <a:ea typeface="Open Sans" pitchFamily="34" charset="0"/>
              <a:cs typeface="Open Sans" pitchFamily="34" charset="0"/>
            </a:rPr>
            <a:t>Ewentualnie służbowy mail lub system</a:t>
          </a:r>
        </a:p>
      </dgm:t>
    </dgm:pt>
    <dgm:pt modelId="{F62A50BA-E7E6-41EC-B2C4-FE3FDAB1D385}" type="parTrans" cxnId="{C6DB7039-6069-4D3E-9D77-CD001CC3FFAE}">
      <dgm:prSet/>
      <dgm:spPr/>
      <dgm:t>
        <a:bodyPr/>
        <a:lstStyle/>
        <a:p>
          <a:endParaRPr lang="pl-PL"/>
        </a:p>
      </dgm:t>
    </dgm:pt>
    <dgm:pt modelId="{6203A01D-F0F6-404B-91DB-6151D12CE0A0}" type="sibTrans" cxnId="{C6DB7039-6069-4D3E-9D77-CD001CC3FFAE}">
      <dgm:prSet/>
      <dgm:spPr/>
      <dgm:t>
        <a:bodyPr/>
        <a:lstStyle/>
        <a:p>
          <a:endParaRPr lang="pl-PL"/>
        </a:p>
      </dgm:t>
    </dgm:pt>
    <dgm:pt modelId="{61C2E660-F11D-4950-AC9F-36A5C342A11D}">
      <dgm:prSet phldrT="[Tekst]" custT="1"/>
      <dgm:spPr>
        <a:solidFill>
          <a:schemeClr val="tx2"/>
        </a:solidFill>
        <a:ln>
          <a:solidFill>
            <a:srgbClr val="DD4B75"/>
          </a:solidFill>
        </a:ln>
      </dgm:spPr>
      <dgm:t>
        <a:bodyPr/>
        <a:lstStyle/>
        <a:p>
          <a:r>
            <a:rPr lang="pl-PL" sz="2400" dirty="0">
              <a:latin typeface="Open Sans" pitchFamily="34" charset="0"/>
              <a:ea typeface="Open Sans" pitchFamily="34" charset="0"/>
              <a:cs typeface="Open Sans" pitchFamily="34" charset="0"/>
            </a:rPr>
            <a:t>Zobowiązanie</a:t>
          </a:r>
        </a:p>
      </dgm:t>
    </dgm:pt>
    <dgm:pt modelId="{B69B3B07-1587-4843-8A75-8DEB4F8621D7}" type="parTrans" cxnId="{FACD7668-54E8-48B7-8B50-847D877A8F3A}">
      <dgm:prSet/>
      <dgm:spPr/>
      <dgm:t>
        <a:bodyPr/>
        <a:lstStyle/>
        <a:p>
          <a:endParaRPr lang="pl-PL"/>
        </a:p>
      </dgm:t>
    </dgm:pt>
    <dgm:pt modelId="{EEBE08FA-4C91-4455-B8FA-95EE41B8B379}" type="sibTrans" cxnId="{FACD7668-54E8-48B7-8B50-847D877A8F3A}">
      <dgm:prSet/>
      <dgm:spPr/>
      <dgm:t>
        <a:bodyPr/>
        <a:lstStyle/>
        <a:p>
          <a:endParaRPr lang="pl-PL"/>
        </a:p>
      </dgm:t>
    </dgm:pt>
    <dgm:pt modelId="{A40FE738-CBFC-487C-8258-683994E91F36}">
      <dgm:prSet phldrT="[Tekst]" custT="1"/>
      <dgm:spPr/>
      <dgm:t>
        <a:bodyPr/>
        <a:lstStyle/>
        <a:p>
          <a:r>
            <a:rPr lang="pl-PL" sz="19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Pracownika             do zachowania              w poufności przetwarzanych danych osobowych oraz ich zabezpieczenia</a:t>
          </a:r>
        </a:p>
      </dgm:t>
    </dgm:pt>
    <dgm:pt modelId="{CFF6DE50-239C-486F-90C9-CF77BE717E10}" type="parTrans" cxnId="{0ADF2DD6-342F-4A47-B755-5D4BA9F032A5}">
      <dgm:prSet/>
      <dgm:spPr/>
      <dgm:t>
        <a:bodyPr/>
        <a:lstStyle/>
        <a:p>
          <a:endParaRPr lang="pl-PL"/>
        </a:p>
      </dgm:t>
    </dgm:pt>
    <dgm:pt modelId="{D255EDCE-AD75-4D09-8005-2E766DF9E213}" type="sibTrans" cxnId="{0ADF2DD6-342F-4A47-B755-5D4BA9F032A5}">
      <dgm:prSet/>
      <dgm:spPr/>
      <dgm:t>
        <a:bodyPr/>
        <a:lstStyle/>
        <a:p>
          <a:endParaRPr lang="pl-PL"/>
        </a:p>
      </dgm:t>
    </dgm:pt>
    <dgm:pt modelId="{AAF6926D-BE68-4C27-8E32-36C94FF74BA0}">
      <dgm:prSet phldrT="[Tekst]" custT="1"/>
      <dgm:spPr>
        <a:solidFill>
          <a:schemeClr val="tx2"/>
        </a:solidFill>
        <a:ln>
          <a:solidFill>
            <a:srgbClr val="DD4B75"/>
          </a:solidFill>
        </a:ln>
      </dgm:spPr>
      <dgm:t>
        <a:bodyPr/>
        <a:lstStyle/>
        <a:p>
          <a:r>
            <a:rPr lang="pl-PL" sz="2400" dirty="0">
              <a:latin typeface="Open Sans" pitchFamily="34" charset="0"/>
              <a:ea typeface="Open Sans" pitchFamily="34" charset="0"/>
              <a:cs typeface="Open Sans" pitchFamily="34" charset="0"/>
            </a:rPr>
            <a:t>Oświadczenie</a:t>
          </a:r>
        </a:p>
      </dgm:t>
    </dgm:pt>
    <dgm:pt modelId="{B0F78044-9C29-48D7-9B45-7397CE71D24A}" type="parTrans" cxnId="{FA0F73C6-2F47-4893-8D72-848D412BA0B9}">
      <dgm:prSet/>
      <dgm:spPr/>
      <dgm:t>
        <a:bodyPr/>
        <a:lstStyle/>
        <a:p>
          <a:endParaRPr lang="pl-PL"/>
        </a:p>
      </dgm:t>
    </dgm:pt>
    <dgm:pt modelId="{DBAE0EE0-A06E-4878-B61D-B4B3A6D3F7A3}" type="sibTrans" cxnId="{FA0F73C6-2F47-4893-8D72-848D412BA0B9}">
      <dgm:prSet/>
      <dgm:spPr/>
      <dgm:t>
        <a:bodyPr/>
        <a:lstStyle/>
        <a:p>
          <a:endParaRPr lang="pl-PL"/>
        </a:p>
      </dgm:t>
    </dgm:pt>
    <dgm:pt modelId="{14372940-DBF1-41C3-93FB-399D900B104C}">
      <dgm:prSet phldrT="[Tekst]" custT="1"/>
      <dgm:spPr/>
      <dgm:t>
        <a:bodyPr/>
        <a:lstStyle/>
        <a:p>
          <a:r>
            <a:rPr lang="pl-PL" sz="18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Pracowników             o zapoznaniu             się z dokumentacją ochrony danych osobowych             oraz ze stosownymi przepisami</a:t>
          </a:r>
        </a:p>
      </dgm:t>
    </dgm:pt>
    <dgm:pt modelId="{A88C6D97-CF0C-464A-B0C9-3F4AC287E92E}" type="parTrans" cxnId="{91B1BE4F-3DA3-4478-BBC9-FE619541FF1C}">
      <dgm:prSet/>
      <dgm:spPr/>
      <dgm:t>
        <a:bodyPr/>
        <a:lstStyle/>
        <a:p>
          <a:endParaRPr lang="pl-PL"/>
        </a:p>
      </dgm:t>
    </dgm:pt>
    <dgm:pt modelId="{36423137-6F42-49D0-BA12-9C6E1B842AF9}" type="sibTrans" cxnId="{91B1BE4F-3DA3-4478-BBC9-FE619541FF1C}">
      <dgm:prSet/>
      <dgm:spPr/>
      <dgm:t>
        <a:bodyPr/>
        <a:lstStyle/>
        <a:p>
          <a:endParaRPr lang="pl-PL"/>
        </a:p>
      </dgm:t>
    </dgm:pt>
    <dgm:pt modelId="{FDAD6D98-0FC4-4F7B-A021-3B789AAB52C0}" type="pres">
      <dgm:prSet presAssocID="{94E82F76-2036-4FBE-B1CA-DD95DA7D634A}" presName="Name0" presStyleCnt="0">
        <dgm:presLayoutVars>
          <dgm:dir/>
          <dgm:animLvl val="lvl"/>
          <dgm:resizeHandles val="exact"/>
        </dgm:presLayoutVars>
      </dgm:prSet>
      <dgm:spPr/>
    </dgm:pt>
    <dgm:pt modelId="{9408E18D-BC23-4BB9-9D08-F10B31B59949}" type="pres">
      <dgm:prSet presAssocID="{DF9ED1B4-6604-4AD3-BDF5-DA3D910791E7}" presName="composite" presStyleCnt="0"/>
      <dgm:spPr/>
    </dgm:pt>
    <dgm:pt modelId="{9DDE701B-62E5-4003-B2E1-4BC892D69847}" type="pres">
      <dgm:prSet presAssocID="{DF9ED1B4-6604-4AD3-BDF5-DA3D910791E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51242EE-F7ED-460E-9A5B-20C778DF480F}" type="pres">
      <dgm:prSet presAssocID="{DF9ED1B4-6604-4AD3-BDF5-DA3D910791E7}" presName="desTx" presStyleLbl="alignAccFollowNode1" presStyleIdx="0" presStyleCnt="3">
        <dgm:presLayoutVars>
          <dgm:bulletEnabled val="1"/>
        </dgm:presLayoutVars>
      </dgm:prSet>
      <dgm:spPr/>
    </dgm:pt>
    <dgm:pt modelId="{A15333F6-A07E-4F4F-9369-36F99B07B3B2}" type="pres">
      <dgm:prSet presAssocID="{1E728950-1E4F-416E-861F-31F6BF047F40}" presName="space" presStyleCnt="0"/>
      <dgm:spPr/>
    </dgm:pt>
    <dgm:pt modelId="{B8AD6B49-9B3A-4AF0-8518-DDE19354F4CC}" type="pres">
      <dgm:prSet presAssocID="{61C2E660-F11D-4950-AC9F-36A5C342A11D}" presName="composite" presStyleCnt="0"/>
      <dgm:spPr/>
    </dgm:pt>
    <dgm:pt modelId="{1B975652-A8EA-4B4B-82D3-BBA09FE4CFCA}" type="pres">
      <dgm:prSet presAssocID="{61C2E660-F11D-4950-AC9F-36A5C342A11D}" presName="parTx" presStyleLbl="alignNode1" presStyleIdx="1" presStyleCnt="3" custLinFactNeighborX="-926" custLinFactNeighborY="-870">
        <dgm:presLayoutVars>
          <dgm:chMax val="0"/>
          <dgm:chPref val="0"/>
          <dgm:bulletEnabled val="1"/>
        </dgm:presLayoutVars>
      </dgm:prSet>
      <dgm:spPr/>
    </dgm:pt>
    <dgm:pt modelId="{08AB7D9C-4764-44BD-91AF-1FBC73F5A959}" type="pres">
      <dgm:prSet presAssocID="{61C2E660-F11D-4950-AC9F-36A5C342A11D}" presName="desTx" presStyleLbl="alignAccFollowNode1" presStyleIdx="1" presStyleCnt="3">
        <dgm:presLayoutVars>
          <dgm:bulletEnabled val="1"/>
        </dgm:presLayoutVars>
      </dgm:prSet>
      <dgm:spPr/>
    </dgm:pt>
    <dgm:pt modelId="{024EB7CC-E5BD-4443-ACED-F0BDDEDAB7F7}" type="pres">
      <dgm:prSet presAssocID="{EEBE08FA-4C91-4455-B8FA-95EE41B8B379}" presName="space" presStyleCnt="0"/>
      <dgm:spPr/>
    </dgm:pt>
    <dgm:pt modelId="{1E47D17A-5A4E-40A4-9954-4D8D71A3D174}" type="pres">
      <dgm:prSet presAssocID="{AAF6926D-BE68-4C27-8E32-36C94FF74BA0}" presName="composite" presStyleCnt="0"/>
      <dgm:spPr/>
    </dgm:pt>
    <dgm:pt modelId="{4DDE3631-368F-4E4A-9316-7A52A5CC1DAE}" type="pres">
      <dgm:prSet presAssocID="{AAF6926D-BE68-4C27-8E32-36C94FF74BA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58D5795-0704-4E8F-A07A-729741F9FC23}" type="pres">
      <dgm:prSet presAssocID="{AAF6926D-BE68-4C27-8E32-36C94FF74BA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6EA907-88DF-4D98-BBD1-601C4970DF70}" type="presOf" srcId="{61C2E660-F11D-4950-AC9F-36A5C342A11D}" destId="{1B975652-A8EA-4B4B-82D3-BBA09FE4CFCA}" srcOrd="0" destOrd="0" presId="urn:microsoft.com/office/officeart/2005/8/layout/hList1"/>
    <dgm:cxn modelId="{D041A738-8E80-46FF-A19E-610EC27443F2}" type="presOf" srcId="{AAF6926D-BE68-4C27-8E32-36C94FF74BA0}" destId="{4DDE3631-368F-4E4A-9316-7A52A5CC1DAE}" srcOrd="0" destOrd="0" presId="urn:microsoft.com/office/officeart/2005/8/layout/hList1"/>
    <dgm:cxn modelId="{C6DB7039-6069-4D3E-9D77-CD001CC3FFAE}" srcId="{DF9ED1B4-6604-4AD3-BDF5-DA3D910791E7}" destId="{194B2BEB-02AD-4A69-A2B2-B448FEB2CBFF}" srcOrd="0" destOrd="0" parTransId="{F62A50BA-E7E6-41EC-B2C4-FE3FDAB1D385}" sibTransId="{6203A01D-F0F6-404B-91DB-6151D12CE0A0}"/>
    <dgm:cxn modelId="{FACD7668-54E8-48B7-8B50-847D877A8F3A}" srcId="{94E82F76-2036-4FBE-B1CA-DD95DA7D634A}" destId="{61C2E660-F11D-4950-AC9F-36A5C342A11D}" srcOrd="1" destOrd="0" parTransId="{B69B3B07-1587-4843-8A75-8DEB4F8621D7}" sibTransId="{EEBE08FA-4C91-4455-B8FA-95EE41B8B379}"/>
    <dgm:cxn modelId="{91B1BE4F-3DA3-4478-BBC9-FE619541FF1C}" srcId="{AAF6926D-BE68-4C27-8E32-36C94FF74BA0}" destId="{14372940-DBF1-41C3-93FB-399D900B104C}" srcOrd="0" destOrd="0" parTransId="{A88C6D97-CF0C-464A-B0C9-3F4AC287E92E}" sibTransId="{36423137-6F42-49D0-BA12-9C6E1B842AF9}"/>
    <dgm:cxn modelId="{63B90F7E-ACE7-4EDF-9F4C-6515E91BDD6B}" type="presOf" srcId="{14372940-DBF1-41C3-93FB-399D900B104C}" destId="{458D5795-0704-4E8F-A07A-729741F9FC23}" srcOrd="0" destOrd="0" presId="urn:microsoft.com/office/officeart/2005/8/layout/hList1"/>
    <dgm:cxn modelId="{8F919D83-F59C-4E11-9BDD-5ACA4DE31F62}" type="presOf" srcId="{DF9ED1B4-6604-4AD3-BDF5-DA3D910791E7}" destId="{9DDE701B-62E5-4003-B2E1-4BC892D69847}" srcOrd="0" destOrd="0" presId="urn:microsoft.com/office/officeart/2005/8/layout/hList1"/>
    <dgm:cxn modelId="{96F79398-B8E6-4D2B-9468-FCF63E48191E}" srcId="{94E82F76-2036-4FBE-B1CA-DD95DA7D634A}" destId="{DF9ED1B4-6604-4AD3-BDF5-DA3D910791E7}" srcOrd="0" destOrd="0" parTransId="{22F4ACC0-2BBF-4412-B304-7A1180EBE23D}" sibTransId="{1E728950-1E4F-416E-861F-31F6BF047F40}"/>
    <dgm:cxn modelId="{60492FB1-B7AE-45BD-B66B-F597694E170D}" type="presOf" srcId="{94E82F76-2036-4FBE-B1CA-DD95DA7D634A}" destId="{FDAD6D98-0FC4-4F7B-A021-3B789AAB52C0}" srcOrd="0" destOrd="0" presId="urn:microsoft.com/office/officeart/2005/8/layout/hList1"/>
    <dgm:cxn modelId="{C60664C6-E1ED-4F8D-9700-C4F1178EB204}" type="presOf" srcId="{A40FE738-CBFC-487C-8258-683994E91F36}" destId="{08AB7D9C-4764-44BD-91AF-1FBC73F5A959}" srcOrd="0" destOrd="0" presId="urn:microsoft.com/office/officeart/2005/8/layout/hList1"/>
    <dgm:cxn modelId="{FA0F73C6-2F47-4893-8D72-848D412BA0B9}" srcId="{94E82F76-2036-4FBE-B1CA-DD95DA7D634A}" destId="{AAF6926D-BE68-4C27-8E32-36C94FF74BA0}" srcOrd="2" destOrd="0" parTransId="{B0F78044-9C29-48D7-9B45-7397CE71D24A}" sibTransId="{DBAE0EE0-A06E-4878-B61D-B4B3A6D3F7A3}"/>
    <dgm:cxn modelId="{0ADF2DD6-342F-4A47-B755-5D4BA9F032A5}" srcId="{61C2E660-F11D-4950-AC9F-36A5C342A11D}" destId="{A40FE738-CBFC-487C-8258-683994E91F36}" srcOrd="0" destOrd="0" parTransId="{CFF6DE50-239C-486F-90C9-CF77BE717E10}" sibTransId="{D255EDCE-AD75-4D09-8005-2E766DF9E213}"/>
    <dgm:cxn modelId="{046E12E0-8369-4E36-A4AF-9829A6635F95}" type="presOf" srcId="{194B2BEB-02AD-4A69-A2B2-B448FEB2CBFF}" destId="{351242EE-F7ED-460E-9A5B-20C778DF480F}" srcOrd="0" destOrd="0" presId="urn:microsoft.com/office/officeart/2005/8/layout/hList1"/>
    <dgm:cxn modelId="{EE1924C5-1BD4-48C3-90E8-B3CE1C243D94}" type="presParOf" srcId="{FDAD6D98-0FC4-4F7B-A021-3B789AAB52C0}" destId="{9408E18D-BC23-4BB9-9D08-F10B31B59949}" srcOrd="0" destOrd="0" presId="urn:microsoft.com/office/officeart/2005/8/layout/hList1"/>
    <dgm:cxn modelId="{2A71D5FC-4A64-488E-937B-9D3EAAC54CDE}" type="presParOf" srcId="{9408E18D-BC23-4BB9-9D08-F10B31B59949}" destId="{9DDE701B-62E5-4003-B2E1-4BC892D69847}" srcOrd="0" destOrd="0" presId="urn:microsoft.com/office/officeart/2005/8/layout/hList1"/>
    <dgm:cxn modelId="{F97AB8D0-036E-4E40-8614-DD106DB28545}" type="presParOf" srcId="{9408E18D-BC23-4BB9-9D08-F10B31B59949}" destId="{351242EE-F7ED-460E-9A5B-20C778DF480F}" srcOrd="1" destOrd="0" presId="urn:microsoft.com/office/officeart/2005/8/layout/hList1"/>
    <dgm:cxn modelId="{0C292EA2-F53F-4EC6-ADBF-EA28B106A5D5}" type="presParOf" srcId="{FDAD6D98-0FC4-4F7B-A021-3B789AAB52C0}" destId="{A15333F6-A07E-4F4F-9369-36F99B07B3B2}" srcOrd="1" destOrd="0" presId="urn:microsoft.com/office/officeart/2005/8/layout/hList1"/>
    <dgm:cxn modelId="{CA625B14-20C3-4A05-BC00-764CCB934FEE}" type="presParOf" srcId="{FDAD6D98-0FC4-4F7B-A021-3B789AAB52C0}" destId="{B8AD6B49-9B3A-4AF0-8518-DDE19354F4CC}" srcOrd="2" destOrd="0" presId="urn:microsoft.com/office/officeart/2005/8/layout/hList1"/>
    <dgm:cxn modelId="{494E0A38-F809-4D04-8923-DD42B2BE0960}" type="presParOf" srcId="{B8AD6B49-9B3A-4AF0-8518-DDE19354F4CC}" destId="{1B975652-A8EA-4B4B-82D3-BBA09FE4CFCA}" srcOrd="0" destOrd="0" presId="urn:microsoft.com/office/officeart/2005/8/layout/hList1"/>
    <dgm:cxn modelId="{67C691EE-2211-42C5-B807-2DA79A3C2315}" type="presParOf" srcId="{B8AD6B49-9B3A-4AF0-8518-DDE19354F4CC}" destId="{08AB7D9C-4764-44BD-91AF-1FBC73F5A959}" srcOrd="1" destOrd="0" presId="urn:microsoft.com/office/officeart/2005/8/layout/hList1"/>
    <dgm:cxn modelId="{4E9D7519-4B7F-4D49-84C8-7D5322459872}" type="presParOf" srcId="{FDAD6D98-0FC4-4F7B-A021-3B789AAB52C0}" destId="{024EB7CC-E5BD-4443-ACED-F0BDDEDAB7F7}" srcOrd="3" destOrd="0" presId="urn:microsoft.com/office/officeart/2005/8/layout/hList1"/>
    <dgm:cxn modelId="{C0442D20-F204-4415-8CE2-C8A8589465C4}" type="presParOf" srcId="{FDAD6D98-0FC4-4F7B-A021-3B789AAB52C0}" destId="{1E47D17A-5A4E-40A4-9954-4D8D71A3D174}" srcOrd="4" destOrd="0" presId="urn:microsoft.com/office/officeart/2005/8/layout/hList1"/>
    <dgm:cxn modelId="{E99D6372-98BB-444B-9CEF-52894172995F}" type="presParOf" srcId="{1E47D17A-5A4E-40A4-9954-4D8D71A3D174}" destId="{4DDE3631-368F-4E4A-9316-7A52A5CC1DAE}" srcOrd="0" destOrd="0" presId="urn:microsoft.com/office/officeart/2005/8/layout/hList1"/>
    <dgm:cxn modelId="{BA117294-B5CC-4F52-ADD6-BEC25BE7D31D}" type="presParOf" srcId="{1E47D17A-5A4E-40A4-9954-4D8D71A3D174}" destId="{458D5795-0704-4E8F-A07A-729741F9FC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74FD59E-54B5-4E83-BC7A-C6C33EAF88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598C953-6C01-4FF5-B44E-2F1C16700340}">
      <dgm:prSet phldrT="[Teks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l-PL" sz="3600" b="1" dirty="0">
              <a:latin typeface="Open Sans" pitchFamily="34" charset="0"/>
              <a:ea typeface="Open Sans" pitchFamily="34" charset="0"/>
              <a:cs typeface="Open Sans" pitchFamily="34" charset="0"/>
            </a:rPr>
            <a:t>Musi posiadać</a:t>
          </a:r>
        </a:p>
      </dgm:t>
    </dgm:pt>
    <dgm:pt modelId="{46E6E9B3-0CFB-4A5B-9B1E-3FEC7EFE6A0D}" type="parTrans" cxnId="{DC9C3376-A8CE-48BF-8A9B-4F1CE316B116}">
      <dgm:prSet/>
      <dgm:spPr/>
      <dgm:t>
        <a:bodyPr/>
        <a:lstStyle/>
        <a:p>
          <a:endParaRPr lang="pl-PL"/>
        </a:p>
      </dgm:t>
    </dgm:pt>
    <dgm:pt modelId="{A8F77CDB-B274-4C93-BEC2-6EE93D40F068}" type="sibTrans" cxnId="{DC9C3376-A8CE-48BF-8A9B-4F1CE316B116}">
      <dgm:prSet/>
      <dgm:spPr/>
      <dgm:t>
        <a:bodyPr/>
        <a:lstStyle/>
        <a:p>
          <a:endParaRPr lang="pl-PL"/>
        </a:p>
      </dgm:t>
    </dgm:pt>
    <dgm:pt modelId="{E2D844D5-774E-4379-88DD-F60D77BF523E}">
      <dgm:prSet phldrT="[Tekst]" custT="1"/>
      <dgm:spPr>
        <a:ln>
          <a:solidFill>
            <a:srgbClr val="DB4166"/>
          </a:solidFill>
        </a:ln>
      </dgm:spPr>
      <dgm:t>
        <a:bodyPr/>
        <a:lstStyle/>
        <a:p>
          <a:pPr algn="l"/>
          <a:r>
            <a:rPr lang="pl-PL" sz="20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Imię i nazwisko osoby upoważnionej</a:t>
          </a:r>
        </a:p>
      </dgm:t>
    </dgm:pt>
    <dgm:pt modelId="{BAF0DA6B-4ED1-4DE7-ABB5-8EAD593499B4}" type="parTrans" cxnId="{EA64CD29-7CAE-438B-8FE6-F18F933BF007}">
      <dgm:prSet/>
      <dgm:spPr/>
      <dgm:t>
        <a:bodyPr/>
        <a:lstStyle/>
        <a:p>
          <a:endParaRPr lang="pl-PL"/>
        </a:p>
      </dgm:t>
    </dgm:pt>
    <dgm:pt modelId="{C0EA051F-67E1-4013-8B4B-435BD79B00C7}" type="sibTrans" cxnId="{EA64CD29-7CAE-438B-8FE6-F18F933BF007}">
      <dgm:prSet/>
      <dgm:spPr/>
      <dgm:t>
        <a:bodyPr/>
        <a:lstStyle/>
        <a:p>
          <a:endParaRPr lang="pl-PL"/>
        </a:p>
      </dgm:t>
    </dgm:pt>
    <dgm:pt modelId="{56596002-DEB2-4094-8515-B9B442867282}">
      <dgm:prSet phldrT="[Tekst]" custT="1"/>
      <dgm:spPr>
        <a:ln>
          <a:solidFill>
            <a:srgbClr val="DB4166"/>
          </a:solidFill>
        </a:ln>
      </dgm:spPr>
      <dgm:t>
        <a:bodyPr/>
        <a:lstStyle/>
        <a:p>
          <a:pPr algn="l"/>
          <a:r>
            <a:rPr lang="pl-PL" sz="20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Datę nadania i, jeżeli jest ono przyznawane na czas określony, ustania upoważnienia</a:t>
          </a:r>
        </a:p>
      </dgm:t>
    </dgm:pt>
    <dgm:pt modelId="{67D97EED-92EB-4756-8233-EDE5F013C522}" type="parTrans" cxnId="{0024C18F-2D78-472B-88E9-0D43AF64AB89}">
      <dgm:prSet/>
      <dgm:spPr/>
      <dgm:t>
        <a:bodyPr/>
        <a:lstStyle/>
        <a:p>
          <a:endParaRPr lang="pl-PL"/>
        </a:p>
      </dgm:t>
    </dgm:pt>
    <dgm:pt modelId="{253D0A50-44F8-44EF-AD98-3969CFF0B9FD}" type="sibTrans" cxnId="{0024C18F-2D78-472B-88E9-0D43AF64AB89}">
      <dgm:prSet/>
      <dgm:spPr/>
      <dgm:t>
        <a:bodyPr/>
        <a:lstStyle/>
        <a:p>
          <a:endParaRPr lang="pl-PL"/>
        </a:p>
      </dgm:t>
    </dgm:pt>
    <dgm:pt modelId="{C1519894-A9A8-4AD8-AA5B-55AFEBC7DDC6}">
      <dgm:prSet phldrT="[Tekst]" custT="1"/>
      <dgm:spPr>
        <a:ln>
          <a:solidFill>
            <a:srgbClr val="DB4166"/>
          </a:solidFill>
        </a:ln>
      </dgm:spPr>
      <dgm:t>
        <a:bodyPr/>
        <a:lstStyle/>
        <a:p>
          <a:pPr algn="l"/>
          <a:r>
            <a:rPr lang="pl-PL" sz="20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Zakres upoważnienia</a:t>
          </a:r>
        </a:p>
      </dgm:t>
    </dgm:pt>
    <dgm:pt modelId="{EBA747B8-1743-48D3-B3BC-E14C65E7C298}" type="parTrans" cxnId="{D4A5D540-39B3-4F0B-A831-3A793BF1290F}">
      <dgm:prSet/>
      <dgm:spPr/>
      <dgm:t>
        <a:bodyPr/>
        <a:lstStyle/>
        <a:p>
          <a:endParaRPr lang="pl-PL"/>
        </a:p>
      </dgm:t>
    </dgm:pt>
    <dgm:pt modelId="{2FBFC996-6D80-43E2-BAA6-E0DA02FBE890}" type="sibTrans" cxnId="{D4A5D540-39B3-4F0B-A831-3A793BF1290F}">
      <dgm:prSet/>
      <dgm:spPr/>
      <dgm:t>
        <a:bodyPr/>
        <a:lstStyle/>
        <a:p>
          <a:endParaRPr lang="pl-PL"/>
        </a:p>
      </dgm:t>
    </dgm:pt>
    <dgm:pt modelId="{70ED0431-76F3-4DC9-9A91-6881AD9E59B6}">
      <dgm:prSet phldrT="[Tekst]" custT="1"/>
      <dgm:spPr>
        <a:ln>
          <a:solidFill>
            <a:srgbClr val="DB4166"/>
          </a:solidFill>
        </a:ln>
      </dgm:spPr>
      <dgm:t>
        <a:bodyPr/>
        <a:lstStyle/>
        <a:p>
          <a:pPr algn="l"/>
          <a:r>
            <a:rPr lang="pl-PL" sz="2000" b="1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Identyfikator użytkownika</a:t>
          </a:r>
          <a:r>
            <a:rPr lang="pl-PL" sz="20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, jeżeli dane są przetwarzane  w systemie informatycznym</a:t>
          </a:r>
        </a:p>
      </dgm:t>
    </dgm:pt>
    <dgm:pt modelId="{D43CBD5D-A9A7-4338-9CBD-C8425A80D236}" type="parTrans" cxnId="{88088293-9FB5-438E-8303-5F36855B506C}">
      <dgm:prSet/>
      <dgm:spPr/>
      <dgm:t>
        <a:bodyPr/>
        <a:lstStyle/>
        <a:p>
          <a:endParaRPr lang="pl-PL"/>
        </a:p>
      </dgm:t>
    </dgm:pt>
    <dgm:pt modelId="{D9098C13-C7A5-4AC1-99E3-8A00EAF590C1}" type="sibTrans" cxnId="{88088293-9FB5-438E-8303-5F36855B506C}">
      <dgm:prSet/>
      <dgm:spPr/>
      <dgm:t>
        <a:bodyPr/>
        <a:lstStyle/>
        <a:p>
          <a:endParaRPr lang="pl-PL"/>
        </a:p>
      </dgm:t>
    </dgm:pt>
    <dgm:pt modelId="{9FE56650-D454-43B2-929D-189CF2D152DE}" type="pres">
      <dgm:prSet presAssocID="{C74FD59E-54B5-4E83-BC7A-C6C33EAF88A3}" presName="linear" presStyleCnt="0">
        <dgm:presLayoutVars>
          <dgm:dir/>
          <dgm:animLvl val="lvl"/>
          <dgm:resizeHandles val="exact"/>
        </dgm:presLayoutVars>
      </dgm:prSet>
      <dgm:spPr/>
    </dgm:pt>
    <dgm:pt modelId="{2B79BCEF-4EDD-4A59-97D3-B31C5A7DF276}" type="pres">
      <dgm:prSet presAssocID="{9598C953-6C01-4FF5-B44E-2F1C16700340}" presName="parentLin" presStyleCnt="0"/>
      <dgm:spPr/>
    </dgm:pt>
    <dgm:pt modelId="{43845C7D-E843-42A0-BB26-D2A509A6C6DE}" type="pres">
      <dgm:prSet presAssocID="{9598C953-6C01-4FF5-B44E-2F1C16700340}" presName="parentLeftMargin" presStyleLbl="node1" presStyleIdx="0" presStyleCnt="1"/>
      <dgm:spPr/>
    </dgm:pt>
    <dgm:pt modelId="{F7BC4871-F102-4DCE-ABC0-AC0166C44BEF}" type="pres">
      <dgm:prSet presAssocID="{9598C953-6C01-4FF5-B44E-2F1C16700340}" presName="parentText" presStyleLbl="node1" presStyleIdx="0" presStyleCnt="1" custScaleY="42585" custLinFactNeighborX="-1799" custLinFactNeighborY="-30755">
        <dgm:presLayoutVars>
          <dgm:chMax val="0"/>
          <dgm:bulletEnabled val="1"/>
        </dgm:presLayoutVars>
      </dgm:prSet>
      <dgm:spPr/>
    </dgm:pt>
    <dgm:pt modelId="{D91276A7-AA6A-4B26-93C0-B11B3B2CC6F1}" type="pres">
      <dgm:prSet presAssocID="{9598C953-6C01-4FF5-B44E-2F1C16700340}" presName="negativeSpace" presStyleCnt="0"/>
      <dgm:spPr/>
    </dgm:pt>
    <dgm:pt modelId="{BCD42D17-570B-4B3D-BB1D-3F92C16F5A59}" type="pres">
      <dgm:prSet presAssocID="{9598C953-6C01-4FF5-B44E-2F1C16700340}" presName="childText" presStyleLbl="conFgAcc1" presStyleIdx="0" presStyleCnt="1" custScaleY="82414" custLinFactNeighborX="1531" custLinFactNeighborY="-15420">
        <dgm:presLayoutVars>
          <dgm:bulletEnabled val="1"/>
        </dgm:presLayoutVars>
      </dgm:prSet>
      <dgm:spPr/>
    </dgm:pt>
  </dgm:ptLst>
  <dgm:cxnLst>
    <dgm:cxn modelId="{EA64CD29-7CAE-438B-8FE6-F18F933BF007}" srcId="{9598C953-6C01-4FF5-B44E-2F1C16700340}" destId="{E2D844D5-774E-4379-88DD-F60D77BF523E}" srcOrd="0" destOrd="0" parTransId="{BAF0DA6B-4ED1-4DE7-ABB5-8EAD593499B4}" sibTransId="{C0EA051F-67E1-4013-8B4B-435BD79B00C7}"/>
    <dgm:cxn modelId="{D4A5D540-39B3-4F0B-A831-3A793BF1290F}" srcId="{9598C953-6C01-4FF5-B44E-2F1C16700340}" destId="{C1519894-A9A8-4AD8-AA5B-55AFEBC7DDC6}" srcOrd="2" destOrd="0" parTransId="{EBA747B8-1743-48D3-B3BC-E14C65E7C298}" sibTransId="{2FBFC996-6D80-43E2-BAA6-E0DA02FBE890}"/>
    <dgm:cxn modelId="{942C0B44-8A4D-4FB5-9A30-0F519D018C10}" type="presOf" srcId="{C74FD59E-54B5-4E83-BC7A-C6C33EAF88A3}" destId="{9FE56650-D454-43B2-929D-189CF2D152DE}" srcOrd="0" destOrd="0" presId="urn:microsoft.com/office/officeart/2005/8/layout/list1"/>
    <dgm:cxn modelId="{7FDD8375-0229-494F-90B2-25A288D49BB6}" type="presOf" srcId="{C1519894-A9A8-4AD8-AA5B-55AFEBC7DDC6}" destId="{BCD42D17-570B-4B3D-BB1D-3F92C16F5A59}" srcOrd="0" destOrd="2" presId="urn:microsoft.com/office/officeart/2005/8/layout/list1"/>
    <dgm:cxn modelId="{DC9C3376-A8CE-48BF-8A9B-4F1CE316B116}" srcId="{C74FD59E-54B5-4E83-BC7A-C6C33EAF88A3}" destId="{9598C953-6C01-4FF5-B44E-2F1C16700340}" srcOrd="0" destOrd="0" parTransId="{46E6E9B3-0CFB-4A5B-9B1E-3FEC7EFE6A0D}" sibTransId="{A8F77CDB-B274-4C93-BEC2-6EE93D40F068}"/>
    <dgm:cxn modelId="{19E25358-2BAA-4F17-AAF1-048D929F4DB3}" type="presOf" srcId="{56596002-DEB2-4094-8515-B9B442867282}" destId="{BCD42D17-570B-4B3D-BB1D-3F92C16F5A59}" srcOrd="0" destOrd="1" presId="urn:microsoft.com/office/officeart/2005/8/layout/list1"/>
    <dgm:cxn modelId="{0024C18F-2D78-472B-88E9-0D43AF64AB89}" srcId="{9598C953-6C01-4FF5-B44E-2F1C16700340}" destId="{56596002-DEB2-4094-8515-B9B442867282}" srcOrd="1" destOrd="0" parTransId="{67D97EED-92EB-4756-8233-EDE5F013C522}" sibTransId="{253D0A50-44F8-44EF-AD98-3969CFF0B9FD}"/>
    <dgm:cxn modelId="{88088293-9FB5-438E-8303-5F36855B506C}" srcId="{9598C953-6C01-4FF5-B44E-2F1C16700340}" destId="{70ED0431-76F3-4DC9-9A91-6881AD9E59B6}" srcOrd="3" destOrd="0" parTransId="{D43CBD5D-A9A7-4338-9CBD-C8425A80D236}" sibTransId="{D9098C13-C7A5-4AC1-99E3-8A00EAF590C1}"/>
    <dgm:cxn modelId="{0D7A719A-ECF4-4BB1-AAC9-61F2618888F8}" type="presOf" srcId="{9598C953-6C01-4FF5-B44E-2F1C16700340}" destId="{43845C7D-E843-42A0-BB26-D2A509A6C6DE}" srcOrd="0" destOrd="0" presId="urn:microsoft.com/office/officeart/2005/8/layout/list1"/>
    <dgm:cxn modelId="{D400829D-A3A6-47D3-B5C8-B6C3D63332A7}" type="presOf" srcId="{9598C953-6C01-4FF5-B44E-2F1C16700340}" destId="{F7BC4871-F102-4DCE-ABC0-AC0166C44BEF}" srcOrd="1" destOrd="0" presId="urn:microsoft.com/office/officeart/2005/8/layout/list1"/>
    <dgm:cxn modelId="{BE70F6DA-10B5-4B1A-AEFC-A421D16AFA40}" type="presOf" srcId="{70ED0431-76F3-4DC9-9A91-6881AD9E59B6}" destId="{BCD42D17-570B-4B3D-BB1D-3F92C16F5A59}" srcOrd="0" destOrd="3" presId="urn:microsoft.com/office/officeart/2005/8/layout/list1"/>
    <dgm:cxn modelId="{7FFF08DB-8300-43B6-BB14-407C54FF4878}" type="presOf" srcId="{E2D844D5-774E-4379-88DD-F60D77BF523E}" destId="{BCD42D17-570B-4B3D-BB1D-3F92C16F5A59}" srcOrd="0" destOrd="0" presId="urn:microsoft.com/office/officeart/2005/8/layout/list1"/>
    <dgm:cxn modelId="{0FF9511B-5F5B-4436-AABC-AD64238E2493}" type="presParOf" srcId="{9FE56650-D454-43B2-929D-189CF2D152DE}" destId="{2B79BCEF-4EDD-4A59-97D3-B31C5A7DF276}" srcOrd="0" destOrd="0" presId="urn:microsoft.com/office/officeart/2005/8/layout/list1"/>
    <dgm:cxn modelId="{567E87A6-285D-42AD-9A94-70DE87FD357D}" type="presParOf" srcId="{2B79BCEF-4EDD-4A59-97D3-B31C5A7DF276}" destId="{43845C7D-E843-42A0-BB26-D2A509A6C6DE}" srcOrd="0" destOrd="0" presId="urn:microsoft.com/office/officeart/2005/8/layout/list1"/>
    <dgm:cxn modelId="{3677823D-C211-4420-ABA0-CBB03A4529CD}" type="presParOf" srcId="{2B79BCEF-4EDD-4A59-97D3-B31C5A7DF276}" destId="{F7BC4871-F102-4DCE-ABC0-AC0166C44BEF}" srcOrd="1" destOrd="0" presId="urn:microsoft.com/office/officeart/2005/8/layout/list1"/>
    <dgm:cxn modelId="{DF7DA93C-38D9-4890-8DA2-AD7B6A37303D}" type="presParOf" srcId="{9FE56650-D454-43B2-929D-189CF2D152DE}" destId="{D91276A7-AA6A-4B26-93C0-B11B3B2CC6F1}" srcOrd="1" destOrd="0" presId="urn:microsoft.com/office/officeart/2005/8/layout/list1"/>
    <dgm:cxn modelId="{1A473702-9F4C-4F23-AD66-AC413119105B}" type="presParOf" srcId="{9FE56650-D454-43B2-929D-189CF2D152DE}" destId="{BCD42D17-570B-4B3D-BB1D-3F92C16F5A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5C88489-856E-40EB-89C0-36C70A5C8A45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31A9211-6B0F-4374-9FEB-08233FF21B26}">
      <dgm:prSet phldrT="[Tekst]"/>
      <dgm:spPr>
        <a:solidFill>
          <a:schemeClr val="tx2"/>
        </a:solidFill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latin typeface="Segoe UI Light" pitchFamily="34" charset="0"/>
            </a:rPr>
            <a:t>Dokumentacja</a:t>
          </a:r>
        </a:p>
      </dgm:t>
    </dgm:pt>
    <dgm:pt modelId="{2CAAA719-6899-4254-BCD9-183DF015EFA6}" type="parTrans" cxnId="{A875C57B-4F62-4001-B568-90F9B443ADDD}">
      <dgm:prSet/>
      <dgm:spPr/>
      <dgm:t>
        <a:bodyPr/>
        <a:lstStyle/>
        <a:p>
          <a:endParaRPr lang="pl-PL"/>
        </a:p>
      </dgm:t>
    </dgm:pt>
    <dgm:pt modelId="{D8BB8912-502B-4341-B9F4-154F652F86C8}" type="sibTrans" cxnId="{A875C57B-4F62-4001-B568-90F9B443ADDD}">
      <dgm:prSet/>
      <dgm:spPr/>
      <dgm:t>
        <a:bodyPr/>
        <a:lstStyle/>
        <a:p>
          <a:endParaRPr lang="pl-PL"/>
        </a:p>
      </dgm:t>
    </dgm:pt>
    <dgm:pt modelId="{03C6E91F-6130-4EB8-8697-932938F4B946}">
      <dgm:prSet phldrT="[Tekst]"/>
      <dgm:spPr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Jest zatwierdzana przez Administratora Danych jako obowiązujący dokument</a:t>
          </a:r>
        </a:p>
      </dgm:t>
    </dgm:pt>
    <dgm:pt modelId="{35701F24-2439-420B-A141-54FB524A3DF9}" type="parTrans" cxnId="{1A584008-52A4-4A91-9A4A-EAA00D4E4E21}">
      <dgm:prSet/>
      <dgm:spPr/>
      <dgm:t>
        <a:bodyPr/>
        <a:lstStyle/>
        <a:p>
          <a:endParaRPr lang="pl-PL"/>
        </a:p>
      </dgm:t>
    </dgm:pt>
    <dgm:pt modelId="{65416929-6F17-487E-8E3E-C0C8850F94F4}" type="sibTrans" cxnId="{1A584008-52A4-4A91-9A4A-EAA00D4E4E21}">
      <dgm:prSet/>
      <dgm:spPr/>
      <dgm:t>
        <a:bodyPr/>
        <a:lstStyle/>
        <a:p>
          <a:endParaRPr lang="pl-PL"/>
        </a:p>
      </dgm:t>
    </dgm:pt>
    <dgm:pt modelId="{2DE49A84-A2F5-4F94-B149-A88F074AE2C2}">
      <dgm:prSet phldrT="[Tekst]"/>
      <dgm:spPr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Powinna być napisana w sposób prosty i zwięzły</a:t>
          </a:r>
        </a:p>
      </dgm:t>
    </dgm:pt>
    <dgm:pt modelId="{8404A7E4-CF70-4FE4-86C7-03E2AC0B4A81}" type="parTrans" cxnId="{0A258891-1DAE-4E39-9BCC-7FC57A10D4D1}">
      <dgm:prSet/>
      <dgm:spPr/>
      <dgm:t>
        <a:bodyPr/>
        <a:lstStyle/>
        <a:p>
          <a:endParaRPr lang="pl-PL"/>
        </a:p>
      </dgm:t>
    </dgm:pt>
    <dgm:pt modelId="{170B58A5-300E-498F-A2AD-FD839EB60387}" type="sibTrans" cxnId="{0A258891-1DAE-4E39-9BCC-7FC57A10D4D1}">
      <dgm:prSet/>
      <dgm:spPr/>
      <dgm:t>
        <a:bodyPr/>
        <a:lstStyle/>
        <a:p>
          <a:endParaRPr lang="pl-PL"/>
        </a:p>
      </dgm:t>
    </dgm:pt>
    <dgm:pt modelId="{4C1B0D15-95DA-439D-B209-3CDA01F95485}">
      <dgm:prSet phldrT="[Tekst]"/>
      <dgm:spPr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Nie wystarczy opracowanie. Dokumentację </a:t>
          </a:r>
          <a:r>
            <a:rPr lang="pl-PL" b="1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wdrażamy</a:t>
          </a:r>
          <a:endParaRPr lang="pl-PL" dirty="0">
            <a:solidFill>
              <a:schemeClr val="tx2">
                <a:lumMod val="50000"/>
              </a:schemeClr>
            </a:solidFill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A4C7E1EC-D1B4-426D-B9AD-356D60464231}" type="parTrans" cxnId="{0B4A7CD9-4176-477E-B863-420D9C26B895}">
      <dgm:prSet/>
      <dgm:spPr/>
      <dgm:t>
        <a:bodyPr/>
        <a:lstStyle/>
        <a:p>
          <a:endParaRPr lang="pl-PL"/>
        </a:p>
      </dgm:t>
    </dgm:pt>
    <dgm:pt modelId="{80539097-61EB-4C79-B718-9A86989F6659}" type="sibTrans" cxnId="{0B4A7CD9-4176-477E-B863-420D9C26B895}">
      <dgm:prSet/>
      <dgm:spPr/>
      <dgm:t>
        <a:bodyPr/>
        <a:lstStyle/>
        <a:p>
          <a:endParaRPr lang="pl-PL"/>
        </a:p>
      </dgm:t>
    </dgm:pt>
    <dgm:pt modelId="{4B178E71-A1DC-4863-913E-23B67C89BE0F}">
      <dgm:prSet phldrT="[Tekst]"/>
      <dgm:spPr>
        <a:ln>
          <a:solidFill>
            <a:srgbClr val="DB4166"/>
          </a:solidFill>
        </a:ln>
      </dgm:spPr>
      <dgm:t>
        <a:bodyPr/>
        <a:lstStyle/>
        <a:p>
          <a:r>
            <a:rPr lang="pl-PL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Zawiera </a:t>
          </a:r>
          <a:r>
            <a:rPr lang="pl-PL" b="1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procedury i wytyczne </a:t>
          </a:r>
          <a:r>
            <a:rPr lang="pl-PL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które powinny być przekazane osobom odpowiedzialnym za ich realizację stosownie do przydzielonych uprawnień, zakresu obowiązków i odpowiedzialności</a:t>
          </a:r>
        </a:p>
      </dgm:t>
    </dgm:pt>
    <dgm:pt modelId="{904BB202-8EBB-44B1-9D28-8DC83E9422A5}" type="parTrans" cxnId="{22C2B825-A848-4F13-A4ED-A7AB0182B35E}">
      <dgm:prSet/>
      <dgm:spPr/>
      <dgm:t>
        <a:bodyPr/>
        <a:lstStyle/>
        <a:p>
          <a:endParaRPr lang="pl-PL"/>
        </a:p>
      </dgm:t>
    </dgm:pt>
    <dgm:pt modelId="{CA926123-EF66-46FE-8810-0AD3F20F16BF}" type="sibTrans" cxnId="{22C2B825-A848-4F13-A4ED-A7AB0182B35E}">
      <dgm:prSet/>
      <dgm:spPr/>
      <dgm:t>
        <a:bodyPr/>
        <a:lstStyle/>
        <a:p>
          <a:endParaRPr lang="pl-PL"/>
        </a:p>
      </dgm:t>
    </dgm:pt>
    <dgm:pt modelId="{5DF54CE0-7ADC-4232-B997-863E91DF3A17}" type="pres">
      <dgm:prSet presAssocID="{A5C88489-856E-40EB-89C0-36C70A5C8A45}" presName="diagram" presStyleCnt="0">
        <dgm:presLayoutVars>
          <dgm:dir/>
          <dgm:animLvl val="lvl"/>
          <dgm:resizeHandles val="exact"/>
        </dgm:presLayoutVars>
      </dgm:prSet>
      <dgm:spPr/>
    </dgm:pt>
    <dgm:pt modelId="{A3FDB4E2-4A7D-4A54-81A6-61C3BE1BF0FD}" type="pres">
      <dgm:prSet presAssocID="{231A9211-6B0F-4374-9FEB-08233FF21B26}" presName="compNode" presStyleCnt="0"/>
      <dgm:spPr/>
    </dgm:pt>
    <dgm:pt modelId="{C58AA173-FB20-4B73-BECC-A1E21F9E2A5D}" type="pres">
      <dgm:prSet presAssocID="{231A9211-6B0F-4374-9FEB-08233FF21B26}" presName="childRect" presStyleLbl="bgAcc1" presStyleIdx="0" presStyleCnt="1" custScaleX="173309" custScaleY="61928" custLinFactNeighborX="69" custLinFactNeighborY="11608">
        <dgm:presLayoutVars>
          <dgm:bulletEnabled val="1"/>
        </dgm:presLayoutVars>
      </dgm:prSet>
      <dgm:spPr/>
    </dgm:pt>
    <dgm:pt modelId="{67B7C074-13B5-482F-AC6F-62F73E11172F}" type="pres">
      <dgm:prSet presAssocID="{231A9211-6B0F-4374-9FEB-08233FF21B2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4403061-438C-44BB-A136-0ACE6CB204A6}" type="pres">
      <dgm:prSet presAssocID="{231A9211-6B0F-4374-9FEB-08233FF21B26}" presName="parentRect" presStyleLbl="alignNode1" presStyleIdx="0" presStyleCnt="1" custScaleX="191027"/>
      <dgm:spPr/>
    </dgm:pt>
    <dgm:pt modelId="{33B3F9A0-536A-4DF8-9CF1-6E0D080A8D7F}" type="pres">
      <dgm:prSet presAssocID="{231A9211-6B0F-4374-9FEB-08233FF21B26}" presName="adorn" presStyleLbl="fgAccFollowNode1" presStyleIdx="0" presStyleCnt="1" custLinFactNeighborX="88164" custLinFactNeighborY="-2044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FDBF0003-4C35-4492-B678-7EB14629B12E}" type="presOf" srcId="{4B178E71-A1DC-4863-913E-23B67C89BE0F}" destId="{C58AA173-FB20-4B73-BECC-A1E21F9E2A5D}" srcOrd="0" destOrd="3" presId="urn:microsoft.com/office/officeart/2005/8/layout/bList2#1"/>
    <dgm:cxn modelId="{1A584008-52A4-4A91-9A4A-EAA00D4E4E21}" srcId="{231A9211-6B0F-4374-9FEB-08233FF21B26}" destId="{03C6E91F-6130-4EB8-8697-932938F4B946}" srcOrd="0" destOrd="0" parTransId="{35701F24-2439-420B-A141-54FB524A3DF9}" sibTransId="{65416929-6F17-487E-8E3E-C0C8850F94F4}"/>
    <dgm:cxn modelId="{677F8D1F-69A6-417C-81F6-1A9A617A8DFB}" type="presOf" srcId="{231A9211-6B0F-4374-9FEB-08233FF21B26}" destId="{34403061-438C-44BB-A136-0ACE6CB204A6}" srcOrd="1" destOrd="0" presId="urn:microsoft.com/office/officeart/2005/8/layout/bList2#1"/>
    <dgm:cxn modelId="{F6AAD321-F74F-4F6B-9245-5EB443FE5707}" type="presOf" srcId="{03C6E91F-6130-4EB8-8697-932938F4B946}" destId="{C58AA173-FB20-4B73-BECC-A1E21F9E2A5D}" srcOrd="0" destOrd="0" presId="urn:microsoft.com/office/officeart/2005/8/layout/bList2#1"/>
    <dgm:cxn modelId="{22C2B825-A848-4F13-A4ED-A7AB0182B35E}" srcId="{231A9211-6B0F-4374-9FEB-08233FF21B26}" destId="{4B178E71-A1DC-4863-913E-23B67C89BE0F}" srcOrd="3" destOrd="0" parTransId="{904BB202-8EBB-44B1-9D28-8DC83E9422A5}" sibTransId="{CA926123-EF66-46FE-8810-0AD3F20F16BF}"/>
    <dgm:cxn modelId="{D5DAC25E-F68C-4F91-9C6C-20FE8A2FF090}" type="presOf" srcId="{A5C88489-856E-40EB-89C0-36C70A5C8A45}" destId="{5DF54CE0-7ADC-4232-B997-863E91DF3A17}" srcOrd="0" destOrd="0" presId="urn:microsoft.com/office/officeart/2005/8/layout/bList2#1"/>
    <dgm:cxn modelId="{0306FA7A-6FDB-468C-8735-B32726AB1CD5}" type="presOf" srcId="{2DE49A84-A2F5-4F94-B149-A88F074AE2C2}" destId="{C58AA173-FB20-4B73-BECC-A1E21F9E2A5D}" srcOrd="0" destOrd="1" presId="urn:microsoft.com/office/officeart/2005/8/layout/bList2#1"/>
    <dgm:cxn modelId="{A875C57B-4F62-4001-B568-90F9B443ADDD}" srcId="{A5C88489-856E-40EB-89C0-36C70A5C8A45}" destId="{231A9211-6B0F-4374-9FEB-08233FF21B26}" srcOrd="0" destOrd="0" parTransId="{2CAAA719-6899-4254-BCD9-183DF015EFA6}" sibTransId="{D8BB8912-502B-4341-B9F4-154F652F86C8}"/>
    <dgm:cxn modelId="{0A258891-1DAE-4E39-9BCC-7FC57A10D4D1}" srcId="{231A9211-6B0F-4374-9FEB-08233FF21B26}" destId="{2DE49A84-A2F5-4F94-B149-A88F074AE2C2}" srcOrd="1" destOrd="0" parTransId="{8404A7E4-CF70-4FE4-86C7-03E2AC0B4A81}" sibTransId="{170B58A5-300E-498F-A2AD-FD839EB60387}"/>
    <dgm:cxn modelId="{38B9D998-FC3D-4A20-BD84-5243E3DA6D59}" type="presOf" srcId="{231A9211-6B0F-4374-9FEB-08233FF21B26}" destId="{67B7C074-13B5-482F-AC6F-62F73E11172F}" srcOrd="0" destOrd="0" presId="urn:microsoft.com/office/officeart/2005/8/layout/bList2#1"/>
    <dgm:cxn modelId="{0B4A7CD9-4176-477E-B863-420D9C26B895}" srcId="{231A9211-6B0F-4374-9FEB-08233FF21B26}" destId="{4C1B0D15-95DA-439D-B209-3CDA01F95485}" srcOrd="2" destOrd="0" parTransId="{A4C7E1EC-D1B4-426D-B9AD-356D60464231}" sibTransId="{80539097-61EB-4C79-B718-9A86989F6659}"/>
    <dgm:cxn modelId="{B13E0FDD-FF0F-47EE-997D-8C7DFBCAAEC7}" type="presOf" srcId="{4C1B0D15-95DA-439D-B209-3CDA01F95485}" destId="{C58AA173-FB20-4B73-BECC-A1E21F9E2A5D}" srcOrd="0" destOrd="2" presId="urn:microsoft.com/office/officeart/2005/8/layout/bList2#1"/>
    <dgm:cxn modelId="{F51F2B4E-C781-47C2-9F1F-A243BBE98726}" type="presParOf" srcId="{5DF54CE0-7ADC-4232-B997-863E91DF3A17}" destId="{A3FDB4E2-4A7D-4A54-81A6-61C3BE1BF0FD}" srcOrd="0" destOrd="0" presId="urn:microsoft.com/office/officeart/2005/8/layout/bList2#1"/>
    <dgm:cxn modelId="{9049AB1B-A911-4C2E-8158-72726846386C}" type="presParOf" srcId="{A3FDB4E2-4A7D-4A54-81A6-61C3BE1BF0FD}" destId="{C58AA173-FB20-4B73-BECC-A1E21F9E2A5D}" srcOrd="0" destOrd="0" presId="urn:microsoft.com/office/officeart/2005/8/layout/bList2#1"/>
    <dgm:cxn modelId="{2586AE35-5ACE-4389-98DB-3A04D06CC29F}" type="presParOf" srcId="{A3FDB4E2-4A7D-4A54-81A6-61C3BE1BF0FD}" destId="{67B7C074-13B5-482F-AC6F-62F73E11172F}" srcOrd="1" destOrd="0" presId="urn:microsoft.com/office/officeart/2005/8/layout/bList2#1"/>
    <dgm:cxn modelId="{3A8AD3CD-110C-40E5-86AB-9E83CF2D726F}" type="presParOf" srcId="{A3FDB4E2-4A7D-4A54-81A6-61C3BE1BF0FD}" destId="{34403061-438C-44BB-A136-0ACE6CB204A6}" srcOrd="2" destOrd="0" presId="urn:microsoft.com/office/officeart/2005/8/layout/bList2#1"/>
    <dgm:cxn modelId="{4F984C0F-1666-4F38-A5E2-0172FE6AC7A4}" type="presParOf" srcId="{A3FDB4E2-4A7D-4A54-81A6-61C3BE1BF0FD}" destId="{33B3F9A0-536A-4DF8-9CF1-6E0D080A8D7F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C6CA80C-0B73-4277-96EB-DE31E5158C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472FFAE-9D5B-476A-ACD1-E4A1AA50969D}">
      <dgm:prSet phldrT="[Tekst]" custT="1"/>
      <dgm:spPr>
        <a:noFill/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l-PL" sz="16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Wykaz budynków, pomieszczeń</a:t>
          </a:r>
        </a:p>
      </dgm:t>
    </dgm:pt>
    <dgm:pt modelId="{FB3177D9-9C89-4412-A7A9-234E07B34090}" type="parTrans" cxnId="{DC6070A4-496A-4CC5-95CD-84EF27A2100C}">
      <dgm:prSet/>
      <dgm:spPr/>
      <dgm:t>
        <a:bodyPr/>
        <a:lstStyle/>
        <a:p>
          <a:endParaRPr lang="pl-PL"/>
        </a:p>
      </dgm:t>
    </dgm:pt>
    <dgm:pt modelId="{AE3BC293-8FE3-4BFD-918A-F3790D5A4C08}" type="sibTrans" cxnId="{DC6070A4-496A-4CC5-95CD-84EF27A2100C}">
      <dgm:prSet/>
      <dgm:spPr/>
      <dgm:t>
        <a:bodyPr/>
        <a:lstStyle/>
        <a:p>
          <a:endParaRPr lang="pl-PL"/>
        </a:p>
      </dgm:t>
    </dgm:pt>
    <dgm:pt modelId="{6AF828DD-1D8F-4684-8AB0-E860B1C38F74}">
      <dgm:prSet phldrT="[Teks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lub części pomieszczeń, tworzących obszar,                    w którym przetwarzane są dane osobowe</a:t>
          </a:r>
        </a:p>
      </dgm:t>
    </dgm:pt>
    <dgm:pt modelId="{92746E52-0FDF-4144-AAE5-A87021542DB3}" type="parTrans" cxnId="{2FED2C73-F7DB-46F9-B8E5-BE9B18CA50B8}">
      <dgm:prSet/>
      <dgm:spPr/>
      <dgm:t>
        <a:bodyPr/>
        <a:lstStyle/>
        <a:p>
          <a:endParaRPr lang="pl-PL"/>
        </a:p>
      </dgm:t>
    </dgm:pt>
    <dgm:pt modelId="{7D1A1923-250A-4CA3-90ED-4CBF87E8A664}" type="sibTrans" cxnId="{2FED2C73-F7DB-46F9-B8E5-BE9B18CA50B8}">
      <dgm:prSet/>
      <dgm:spPr/>
      <dgm:t>
        <a:bodyPr/>
        <a:lstStyle/>
        <a:p>
          <a:endParaRPr lang="pl-PL"/>
        </a:p>
      </dgm:t>
    </dgm:pt>
    <dgm:pt modelId="{257D1D67-1D0B-4857-BC32-A317872DBD9E}">
      <dgm:prSet phldrT="[Tekst]" custT="1"/>
      <dgm:spPr>
        <a:noFill/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l-PL" sz="16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Wykaz zbiorów danych osobowych</a:t>
          </a:r>
        </a:p>
      </dgm:t>
    </dgm:pt>
    <dgm:pt modelId="{5FB19E08-F9ED-4807-96AB-6BA528FAD80A}" type="parTrans" cxnId="{3D8D7976-E6C4-49C4-BFF8-782BB4517DAC}">
      <dgm:prSet/>
      <dgm:spPr/>
      <dgm:t>
        <a:bodyPr/>
        <a:lstStyle/>
        <a:p>
          <a:endParaRPr lang="pl-PL"/>
        </a:p>
      </dgm:t>
    </dgm:pt>
    <dgm:pt modelId="{FB49192F-F678-4545-B76A-925F13C5D959}" type="sibTrans" cxnId="{3D8D7976-E6C4-49C4-BFF8-782BB4517DAC}">
      <dgm:prSet/>
      <dgm:spPr/>
      <dgm:t>
        <a:bodyPr/>
        <a:lstStyle/>
        <a:p>
          <a:endParaRPr lang="pl-PL"/>
        </a:p>
      </dgm:t>
    </dgm:pt>
    <dgm:pt modelId="{FD5692CA-EEF9-4E27-9FEB-47A5EA6E9AB6}">
      <dgm:prSet phldrT="[Teks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wraz ze wskazaniem programów zastosowanych        do przetwarzania tych danych</a:t>
          </a:r>
        </a:p>
      </dgm:t>
    </dgm:pt>
    <dgm:pt modelId="{BFFB1F1A-6ECC-4ECD-A55E-76A666A43090}" type="parTrans" cxnId="{D32C01C9-F4F9-4A95-B463-57804C6BEC40}">
      <dgm:prSet/>
      <dgm:spPr/>
      <dgm:t>
        <a:bodyPr/>
        <a:lstStyle/>
        <a:p>
          <a:endParaRPr lang="pl-PL"/>
        </a:p>
      </dgm:t>
    </dgm:pt>
    <dgm:pt modelId="{D64C9858-B982-4E5A-A52A-CDE0E1D70BEB}" type="sibTrans" cxnId="{D32C01C9-F4F9-4A95-B463-57804C6BEC40}">
      <dgm:prSet/>
      <dgm:spPr/>
      <dgm:t>
        <a:bodyPr/>
        <a:lstStyle/>
        <a:p>
          <a:endParaRPr lang="pl-PL"/>
        </a:p>
      </dgm:t>
    </dgm:pt>
    <dgm:pt modelId="{EA0A1283-94C4-4EBE-B379-E1381932A659}">
      <dgm:prSet phldrT="[Tekst]" custT="1"/>
      <dgm:spPr>
        <a:noFill/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l-PL" sz="16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Opis struktury zbiorów danych</a:t>
          </a:r>
        </a:p>
      </dgm:t>
    </dgm:pt>
    <dgm:pt modelId="{F6C5180F-1E0A-48D2-8BF1-92F482889FD2}" type="parTrans" cxnId="{6E205F04-BD0D-4A32-90A2-25297E7F5583}">
      <dgm:prSet/>
      <dgm:spPr/>
      <dgm:t>
        <a:bodyPr/>
        <a:lstStyle/>
        <a:p>
          <a:endParaRPr lang="pl-PL"/>
        </a:p>
      </dgm:t>
    </dgm:pt>
    <dgm:pt modelId="{3122A9FF-6F83-4359-A0E5-3B097F24D133}" type="sibTrans" cxnId="{6E205F04-BD0D-4A32-90A2-25297E7F5583}">
      <dgm:prSet/>
      <dgm:spPr/>
      <dgm:t>
        <a:bodyPr/>
        <a:lstStyle/>
        <a:p>
          <a:endParaRPr lang="pl-PL"/>
        </a:p>
      </dgm:t>
    </dgm:pt>
    <dgm:pt modelId="{BEB27D94-54BC-4738-B1A5-491EA3944A0A}">
      <dgm:prSet phldrT="[Teks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wskazujący zawartość poszczególnych pól informacyjnych i powiązania między nimi</a:t>
          </a:r>
        </a:p>
      </dgm:t>
    </dgm:pt>
    <dgm:pt modelId="{5FDD2F65-8890-4BBC-92CF-997119547177}" type="parTrans" cxnId="{03FFF3C7-3210-4F76-8C18-B9B4607C57F7}">
      <dgm:prSet/>
      <dgm:spPr/>
      <dgm:t>
        <a:bodyPr/>
        <a:lstStyle/>
        <a:p>
          <a:endParaRPr lang="pl-PL"/>
        </a:p>
      </dgm:t>
    </dgm:pt>
    <dgm:pt modelId="{78471AC6-A430-4803-95E0-7008CD19B9EB}" type="sibTrans" cxnId="{03FFF3C7-3210-4F76-8C18-B9B4607C57F7}">
      <dgm:prSet/>
      <dgm:spPr/>
      <dgm:t>
        <a:bodyPr/>
        <a:lstStyle/>
        <a:p>
          <a:endParaRPr lang="pl-PL"/>
        </a:p>
      </dgm:t>
    </dgm:pt>
    <dgm:pt modelId="{33C96D8E-56F6-4C8D-9F08-2353C92715A1}">
      <dgm:prSet phldrT="[Tekst]" custT="1"/>
      <dgm:spPr>
        <a:noFill/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l-PL" sz="16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Sposób przepływu danych</a:t>
          </a:r>
        </a:p>
      </dgm:t>
    </dgm:pt>
    <dgm:pt modelId="{4AA722E7-516B-4F02-8472-9C979B1F7895}" type="parTrans" cxnId="{495A3AD0-45FA-4885-B496-92AF4559ABB1}">
      <dgm:prSet/>
      <dgm:spPr/>
      <dgm:t>
        <a:bodyPr/>
        <a:lstStyle/>
        <a:p>
          <a:endParaRPr lang="pl-PL"/>
        </a:p>
      </dgm:t>
    </dgm:pt>
    <dgm:pt modelId="{1E8E493E-E0FA-4C40-80C4-5035101FF182}" type="sibTrans" cxnId="{495A3AD0-45FA-4885-B496-92AF4559ABB1}">
      <dgm:prSet/>
      <dgm:spPr/>
      <dgm:t>
        <a:bodyPr/>
        <a:lstStyle/>
        <a:p>
          <a:endParaRPr lang="pl-PL"/>
        </a:p>
      </dgm:t>
    </dgm:pt>
    <dgm:pt modelId="{609782A6-653C-43C1-800F-A28099725FE7}">
      <dgm:prSet phldrT="[Teks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pomiędzy systemami informatycznymi</a:t>
          </a:r>
        </a:p>
      </dgm:t>
    </dgm:pt>
    <dgm:pt modelId="{8E577A18-05A5-4EA6-A825-5507B6A73A2C}" type="parTrans" cxnId="{1317A88F-D473-4711-9A42-3073EC67AF7C}">
      <dgm:prSet/>
      <dgm:spPr/>
      <dgm:t>
        <a:bodyPr/>
        <a:lstStyle/>
        <a:p>
          <a:endParaRPr lang="pl-PL"/>
        </a:p>
      </dgm:t>
    </dgm:pt>
    <dgm:pt modelId="{F8BC9DE5-66BD-4A5F-894E-4B7F41626615}" type="sibTrans" cxnId="{1317A88F-D473-4711-9A42-3073EC67AF7C}">
      <dgm:prSet/>
      <dgm:spPr/>
      <dgm:t>
        <a:bodyPr/>
        <a:lstStyle/>
        <a:p>
          <a:endParaRPr lang="pl-PL"/>
        </a:p>
      </dgm:t>
    </dgm:pt>
    <dgm:pt modelId="{A9B87753-CF47-4297-A251-74261C4F8F26}">
      <dgm:prSet phldrT="[Tekst]" custT="1"/>
      <dgm:spPr>
        <a:noFill/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l-PL" sz="16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Określenie środków technicznych i organizacyjnych</a:t>
          </a:r>
        </a:p>
      </dgm:t>
    </dgm:pt>
    <dgm:pt modelId="{84D9DD19-7357-4675-8892-3787F33AD199}" type="parTrans" cxnId="{58CC72A0-081B-43E6-B05B-8A5C82BF877F}">
      <dgm:prSet/>
      <dgm:spPr/>
      <dgm:t>
        <a:bodyPr/>
        <a:lstStyle/>
        <a:p>
          <a:endParaRPr lang="pl-PL"/>
        </a:p>
      </dgm:t>
    </dgm:pt>
    <dgm:pt modelId="{EE1B2421-D953-4C99-A7D1-5CF6CEFD725E}" type="sibTrans" cxnId="{58CC72A0-081B-43E6-B05B-8A5C82BF877F}">
      <dgm:prSet/>
      <dgm:spPr/>
      <dgm:t>
        <a:bodyPr/>
        <a:lstStyle/>
        <a:p>
          <a:endParaRPr lang="pl-PL"/>
        </a:p>
      </dgm:t>
    </dgm:pt>
    <dgm:pt modelId="{3E71B5AB-3AB9-48E1-AA3B-B597F26DCB1D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l-PL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niezbędnych dla zapewnienia poufności, integralności i </a:t>
          </a:r>
          <a:r>
            <a:rPr lang="pl-PL" dirty="0" err="1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rozliczalności</a:t>
          </a:r>
          <a:r>
            <a:rPr lang="pl-PL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przetwarzanych danych</a:t>
          </a:r>
          <a:endParaRPr lang="pl-PL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6B5C0657-6241-454B-A132-0F706291F419}" type="parTrans" cxnId="{0165B2BF-0F11-4340-9996-211F5019B577}">
      <dgm:prSet/>
      <dgm:spPr/>
      <dgm:t>
        <a:bodyPr/>
        <a:lstStyle/>
        <a:p>
          <a:endParaRPr lang="pl-PL"/>
        </a:p>
      </dgm:t>
    </dgm:pt>
    <dgm:pt modelId="{6C752C5C-8C42-4B67-B617-C791F76F2D8C}" type="sibTrans" cxnId="{0165B2BF-0F11-4340-9996-211F5019B577}">
      <dgm:prSet/>
      <dgm:spPr/>
      <dgm:t>
        <a:bodyPr/>
        <a:lstStyle/>
        <a:p>
          <a:endParaRPr lang="pl-PL"/>
        </a:p>
      </dgm:t>
    </dgm:pt>
    <dgm:pt modelId="{7F8C6373-C0F0-47BE-8EBD-F7F3F7F7E84D}" type="pres">
      <dgm:prSet presAssocID="{2C6CA80C-0B73-4277-96EB-DE31E5158C38}" presName="Name0" presStyleCnt="0">
        <dgm:presLayoutVars>
          <dgm:dir/>
          <dgm:animLvl val="lvl"/>
          <dgm:resizeHandles val="exact"/>
        </dgm:presLayoutVars>
      </dgm:prSet>
      <dgm:spPr/>
    </dgm:pt>
    <dgm:pt modelId="{121901EB-2FC5-431B-9492-E8B86F427A07}" type="pres">
      <dgm:prSet presAssocID="{2472FFAE-9D5B-476A-ACD1-E4A1AA50969D}" presName="linNode" presStyleCnt="0"/>
      <dgm:spPr/>
    </dgm:pt>
    <dgm:pt modelId="{23C29213-F16C-4EFE-BB3B-C580C98A9374}" type="pres">
      <dgm:prSet presAssocID="{2472FFAE-9D5B-476A-ACD1-E4A1AA50969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8058AD4-CECF-4CD4-8827-2E7A476EF75A}" type="pres">
      <dgm:prSet presAssocID="{2472FFAE-9D5B-476A-ACD1-E4A1AA50969D}" presName="descendantText" presStyleLbl="alignAccFollowNode1" presStyleIdx="0" presStyleCnt="5" custScaleX="101063">
        <dgm:presLayoutVars>
          <dgm:bulletEnabled val="1"/>
        </dgm:presLayoutVars>
      </dgm:prSet>
      <dgm:spPr/>
    </dgm:pt>
    <dgm:pt modelId="{5C7F7726-5A74-4D02-99CF-6DE249FEE69C}" type="pres">
      <dgm:prSet presAssocID="{AE3BC293-8FE3-4BFD-918A-F3790D5A4C08}" presName="sp" presStyleCnt="0"/>
      <dgm:spPr/>
    </dgm:pt>
    <dgm:pt modelId="{CBFEF953-9641-400A-9128-2BD39A827786}" type="pres">
      <dgm:prSet presAssocID="{257D1D67-1D0B-4857-BC32-A317872DBD9E}" presName="linNode" presStyleCnt="0"/>
      <dgm:spPr/>
    </dgm:pt>
    <dgm:pt modelId="{231E295B-4183-4CFE-A406-8166DE7AF511}" type="pres">
      <dgm:prSet presAssocID="{257D1D67-1D0B-4857-BC32-A317872DBD9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FF88A36-86A5-4E54-9B36-E3C46207EFE0}" type="pres">
      <dgm:prSet presAssocID="{257D1D67-1D0B-4857-BC32-A317872DBD9E}" presName="descendantText" presStyleLbl="alignAccFollowNode1" presStyleIdx="1" presStyleCnt="5">
        <dgm:presLayoutVars>
          <dgm:bulletEnabled val="1"/>
        </dgm:presLayoutVars>
      </dgm:prSet>
      <dgm:spPr/>
    </dgm:pt>
    <dgm:pt modelId="{2AF33480-2A0A-4A21-BEC0-E5C656587744}" type="pres">
      <dgm:prSet presAssocID="{FB49192F-F678-4545-B76A-925F13C5D959}" presName="sp" presStyleCnt="0"/>
      <dgm:spPr/>
    </dgm:pt>
    <dgm:pt modelId="{36162A07-3C45-48A5-97C5-6FFACA31222A}" type="pres">
      <dgm:prSet presAssocID="{EA0A1283-94C4-4EBE-B379-E1381932A659}" presName="linNode" presStyleCnt="0"/>
      <dgm:spPr/>
    </dgm:pt>
    <dgm:pt modelId="{C281C4A4-A1E3-46D0-9576-0C52D8EF18D8}" type="pres">
      <dgm:prSet presAssocID="{EA0A1283-94C4-4EBE-B379-E1381932A659}" presName="parentText" presStyleLbl="node1" presStyleIdx="2" presStyleCnt="5" custScaleY="91253">
        <dgm:presLayoutVars>
          <dgm:chMax val="1"/>
          <dgm:bulletEnabled val="1"/>
        </dgm:presLayoutVars>
      </dgm:prSet>
      <dgm:spPr/>
    </dgm:pt>
    <dgm:pt modelId="{E07B0A76-A462-402F-84EB-8315CCD4DB65}" type="pres">
      <dgm:prSet presAssocID="{EA0A1283-94C4-4EBE-B379-E1381932A659}" presName="descendantText" presStyleLbl="alignAccFollowNode1" presStyleIdx="2" presStyleCnt="5">
        <dgm:presLayoutVars>
          <dgm:bulletEnabled val="1"/>
        </dgm:presLayoutVars>
      </dgm:prSet>
      <dgm:spPr/>
    </dgm:pt>
    <dgm:pt modelId="{A82E2FBB-3334-40A4-AAE2-74D2F5F340E8}" type="pres">
      <dgm:prSet presAssocID="{3122A9FF-6F83-4359-A0E5-3B097F24D133}" presName="sp" presStyleCnt="0"/>
      <dgm:spPr/>
    </dgm:pt>
    <dgm:pt modelId="{635E311A-25AB-4D6B-824D-CB63FAE5D356}" type="pres">
      <dgm:prSet presAssocID="{33C96D8E-56F6-4C8D-9F08-2353C92715A1}" presName="linNode" presStyleCnt="0"/>
      <dgm:spPr/>
    </dgm:pt>
    <dgm:pt modelId="{4CE7F4E5-15FB-4A8E-8F89-BA9DAE04C578}" type="pres">
      <dgm:prSet presAssocID="{33C96D8E-56F6-4C8D-9F08-2353C92715A1}" presName="parentText" presStyleLbl="node1" presStyleIdx="3" presStyleCnt="5" custScaleY="84731">
        <dgm:presLayoutVars>
          <dgm:chMax val="1"/>
          <dgm:bulletEnabled val="1"/>
        </dgm:presLayoutVars>
      </dgm:prSet>
      <dgm:spPr/>
    </dgm:pt>
    <dgm:pt modelId="{AA24B713-2623-43BF-B3A7-86E68A833FE2}" type="pres">
      <dgm:prSet presAssocID="{33C96D8E-56F6-4C8D-9F08-2353C92715A1}" presName="descendantText" presStyleLbl="alignAccFollowNode1" presStyleIdx="3" presStyleCnt="5">
        <dgm:presLayoutVars>
          <dgm:bulletEnabled val="1"/>
        </dgm:presLayoutVars>
      </dgm:prSet>
      <dgm:spPr/>
    </dgm:pt>
    <dgm:pt modelId="{07AC3E02-01F2-4B2A-BE5B-494D156DD3C2}" type="pres">
      <dgm:prSet presAssocID="{1E8E493E-E0FA-4C40-80C4-5035101FF182}" presName="sp" presStyleCnt="0"/>
      <dgm:spPr/>
    </dgm:pt>
    <dgm:pt modelId="{A351E295-B7AD-4332-9782-1836CD74883A}" type="pres">
      <dgm:prSet presAssocID="{A9B87753-CF47-4297-A251-74261C4F8F26}" presName="linNode" presStyleCnt="0"/>
      <dgm:spPr/>
    </dgm:pt>
    <dgm:pt modelId="{E68E3A87-F073-456A-AB59-1A76A8EF39A6}" type="pres">
      <dgm:prSet presAssocID="{A9B87753-CF47-4297-A251-74261C4F8F26}" presName="parentText" presStyleLbl="node1" presStyleIdx="4" presStyleCnt="5" custScaleX="100000">
        <dgm:presLayoutVars>
          <dgm:chMax val="1"/>
          <dgm:bulletEnabled val="1"/>
        </dgm:presLayoutVars>
      </dgm:prSet>
      <dgm:spPr/>
    </dgm:pt>
    <dgm:pt modelId="{C7D769A4-B791-4313-8738-E3353809F7D3}" type="pres">
      <dgm:prSet presAssocID="{A9B87753-CF47-4297-A251-74261C4F8F26}" presName="descendantText" presStyleLbl="alignAccFollowNode1" presStyleIdx="4" presStyleCnt="5" custLinFactNeighborX="-956" custLinFactNeighborY="2080">
        <dgm:presLayoutVars>
          <dgm:bulletEnabled val="1"/>
        </dgm:presLayoutVars>
      </dgm:prSet>
      <dgm:spPr/>
    </dgm:pt>
  </dgm:ptLst>
  <dgm:cxnLst>
    <dgm:cxn modelId="{6E205F04-BD0D-4A32-90A2-25297E7F5583}" srcId="{2C6CA80C-0B73-4277-96EB-DE31E5158C38}" destId="{EA0A1283-94C4-4EBE-B379-E1381932A659}" srcOrd="2" destOrd="0" parTransId="{F6C5180F-1E0A-48D2-8BF1-92F482889FD2}" sibTransId="{3122A9FF-6F83-4359-A0E5-3B097F24D133}"/>
    <dgm:cxn modelId="{289C8525-728E-4B56-8F64-29521F8E7317}" type="presOf" srcId="{A9B87753-CF47-4297-A251-74261C4F8F26}" destId="{E68E3A87-F073-456A-AB59-1A76A8EF39A6}" srcOrd="0" destOrd="0" presId="urn:microsoft.com/office/officeart/2005/8/layout/vList5"/>
    <dgm:cxn modelId="{A56F3839-7D9F-4C66-AB05-FB146301CA75}" type="presOf" srcId="{2472FFAE-9D5B-476A-ACD1-E4A1AA50969D}" destId="{23C29213-F16C-4EFE-BB3B-C580C98A9374}" srcOrd="0" destOrd="0" presId="urn:microsoft.com/office/officeart/2005/8/layout/vList5"/>
    <dgm:cxn modelId="{11B67D5B-C8B6-4221-93FC-54B3615930BB}" type="presOf" srcId="{3E71B5AB-3AB9-48E1-AA3B-B597F26DCB1D}" destId="{C7D769A4-B791-4313-8738-E3353809F7D3}" srcOrd="0" destOrd="0" presId="urn:microsoft.com/office/officeart/2005/8/layout/vList5"/>
    <dgm:cxn modelId="{3E8EDC41-AB17-477E-A52B-90EBCC14D95E}" type="presOf" srcId="{2C6CA80C-0B73-4277-96EB-DE31E5158C38}" destId="{7F8C6373-C0F0-47BE-8EBD-F7F3F7F7E84D}" srcOrd="0" destOrd="0" presId="urn:microsoft.com/office/officeart/2005/8/layout/vList5"/>
    <dgm:cxn modelId="{FF324567-5860-4E87-8662-68A8E8E1F67B}" type="presOf" srcId="{EA0A1283-94C4-4EBE-B379-E1381932A659}" destId="{C281C4A4-A1E3-46D0-9576-0C52D8EF18D8}" srcOrd="0" destOrd="0" presId="urn:microsoft.com/office/officeart/2005/8/layout/vList5"/>
    <dgm:cxn modelId="{87935D49-5574-4601-8517-CCA5E622E83C}" type="presOf" srcId="{257D1D67-1D0B-4857-BC32-A317872DBD9E}" destId="{231E295B-4183-4CFE-A406-8166DE7AF511}" srcOrd="0" destOrd="0" presId="urn:microsoft.com/office/officeart/2005/8/layout/vList5"/>
    <dgm:cxn modelId="{2FED2C73-F7DB-46F9-B8E5-BE9B18CA50B8}" srcId="{2472FFAE-9D5B-476A-ACD1-E4A1AA50969D}" destId="{6AF828DD-1D8F-4684-8AB0-E860B1C38F74}" srcOrd="0" destOrd="0" parTransId="{92746E52-0FDF-4144-AAE5-A87021542DB3}" sibTransId="{7D1A1923-250A-4CA3-90ED-4CBF87E8A664}"/>
    <dgm:cxn modelId="{3D8D7976-E6C4-49C4-BFF8-782BB4517DAC}" srcId="{2C6CA80C-0B73-4277-96EB-DE31E5158C38}" destId="{257D1D67-1D0B-4857-BC32-A317872DBD9E}" srcOrd="1" destOrd="0" parTransId="{5FB19E08-F9ED-4807-96AB-6BA528FAD80A}" sibTransId="{FB49192F-F678-4545-B76A-925F13C5D959}"/>
    <dgm:cxn modelId="{2C50B076-99D8-4F91-96F6-99C7489751BB}" type="presOf" srcId="{33C96D8E-56F6-4C8D-9F08-2353C92715A1}" destId="{4CE7F4E5-15FB-4A8E-8F89-BA9DAE04C578}" srcOrd="0" destOrd="0" presId="urn:microsoft.com/office/officeart/2005/8/layout/vList5"/>
    <dgm:cxn modelId="{C7C7F886-AE55-46BD-BCEA-DE492F93805E}" type="presOf" srcId="{FD5692CA-EEF9-4E27-9FEB-47A5EA6E9AB6}" destId="{DFF88A36-86A5-4E54-9B36-E3C46207EFE0}" srcOrd="0" destOrd="0" presId="urn:microsoft.com/office/officeart/2005/8/layout/vList5"/>
    <dgm:cxn modelId="{9F7B1C89-DDA2-474A-B46C-23ADCFB9554F}" type="presOf" srcId="{609782A6-653C-43C1-800F-A28099725FE7}" destId="{AA24B713-2623-43BF-B3A7-86E68A833FE2}" srcOrd="0" destOrd="0" presId="urn:microsoft.com/office/officeart/2005/8/layout/vList5"/>
    <dgm:cxn modelId="{1317A88F-D473-4711-9A42-3073EC67AF7C}" srcId="{33C96D8E-56F6-4C8D-9F08-2353C92715A1}" destId="{609782A6-653C-43C1-800F-A28099725FE7}" srcOrd="0" destOrd="0" parTransId="{8E577A18-05A5-4EA6-A825-5507B6A73A2C}" sibTransId="{F8BC9DE5-66BD-4A5F-894E-4B7F41626615}"/>
    <dgm:cxn modelId="{1BF84996-F823-4DB4-B51C-1B6E9DAEE7C6}" type="presOf" srcId="{BEB27D94-54BC-4738-B1A5-491EA3944A0A}" destId="{E07B0A76-A462-402F-84EB-8315CCD4DB65}" srcOrd="0" destOrd="0" presId="urn:microsoft.com/office/officeart/2005/8/layout/vList5"/>
    <dgm:cxn modelId="{58CC72A0-081B-43E6-B05B-8A5C82BF877F}" srcId="{2C6CA80C-0B73-4277-96EB-DE31E5158C38}" destId="{A9B87753-CF47-4297-A251-74261C4F8F26}" srcOrd="4" destOrd="0" parTransId="{84D9DD19-7357-4675-8892-3787F33AD199}" sibTransId="{EE1B2421-D953-4C99-A7D1-5CF6CEFD725E}"/>
    <dgm:cxn modelId="{DC6070A4-496A-4CC5-95CD-84EF27A2100C}" srcId="{2C6CA80C-0B73-4277-96EB-DE31E5158C38}" destId="{2472FFAE-9D5B-476A-ACD1-E4A1AA50969D}" srcOrd="0" destOrd="0" parTransId="{FB3177D9-9C89-4412-A7A9-234E07B34090}" sibTransId="{AE3BC293-8FE3-4BFD-918A-F3790D5A4C08}"/>
    <dgm:cxn modelId="{0165B2BF-0F11-4340-9996-211F5019B577}" srcId="{A9B87753-CF47-4297-A251-74261C4F8F26}" destId="{3E71B5AB-3AB9-48E1-AA3B-B597F26DCB1D}" srcOrd="0" destOrd="0" parTransId="{6B5C0657-6241-454B-A132-0F706291F419}" sibTransId="{6C752C5C-8C42-4B67-B617-C791F76F2D8C}"/>
    <dgm:cxn modelId="{03FFF3C7-3210-4F76-8C18-B9B4607C57F7}" srcId="{EA0A1283-94C4-4EBE-B379-E1381932A659}" destId="{BEB27D94-54BC-4738-B1A5-491EA3944A0A}" srcOrd="0" destOrd="0" parTransId="{5FDD2F65-8890-4BBC-92CF-997119547177}" sibTransId="{78471AC6-A430-4803-95E0-7008CD19B9EB}"/>
    <dgm:cxn modelId="{D32C01C9-F4F9-4A95-B463-57804C6BEC40}" srcId="{257D1D67-1D0B-4857-BC32-A317872DBD9E}" destId="{FD5692CA-EEF9-4E27-9FEB-47A5EA6E9AB6}" srcOrd="0" destOrd="0" parTransId="{BFFB1F1A-6ECC-4ECD-A55E-76A666A43090}" sibTransId="{D64C9858-B982-4E5A-A52A-CDE0E1D70BEB}"/>
    <dgm:cxn modelId="{495A3AD0-45FA-4885-B496-92AF4559ABB1}" srcId="{2C6CA80C-0B73-4277-96EB-DE31E5158C38}" destId="{33C96D8E-56F6-4C8D-9F08-2353C92715A1}" srcOrd="3" destOrd="0" parTransId="{4AA722E7-516B-4F02-8472-9C979B1F7895}" sibTransId="{1E8E493E-E0FA-4C40-80C4-5035101FF182}"/>
    <dgm:cxn modelId="{33719CEE-9529-49E0-B610-AA2E475F03A1}" type="presOf" srcId="{6AF828DD-1D8F-4684-8AB0-E860B1C38F74}" destId="{18058AD4-CECF-4CD4-8827-2E7A476EF75A}" srcOrd="0" destOrd="0" presId="urn:microsoft.com/office/officeart/2005/8/layout/vList5"/>
    <dgm:cxn modelId="{9A7210CC-AEC0-4713-81DF-DCDFD48AEA33}" type="presParOf" srcId="{7F8C6373-C0F0-47BE-8EBD-F7F3F7F7E84D}" destId="{121901EB-2FC5-431B-9492-E8B86F427A07}" srcOrd="0" destOrd="0" presId="urn:microsoft.com/office/officeart/2005/8/layout/vList5"/>
    <dgm:cxn modelId="{3BC122E7-DC11-4352-BEC9-EB688CE3B3FB}" type="presParOf" srcId="{121901EB-2FC5-431B-9492-E8B86F427A07}" destId="{23C29213-F16C-4EFE-BB3B-C580C98A9374}" srcOrd="0" destOrd="0" presId="urn:microsoft.com/office/officeart/2005/8/layout/vList5"/>
    <dgm:cxn modelId="{61738559-D8AD-49F5-87A1-08F72BB38F64}" type="presParOf" srcId="{121901EB-2FC5-431B-9492-E8B86F427A07}" destId="{18058AD4-CECF-4CD4-8827-2E7A476EF75A}" srcOrd="1" destOrd="0" presId="urn:microsoft.com/office/officeart/2005/8/layout/vList5"/>
    <dgm:cxn modelId="{DE36BC38-4958-4C3B-A20C-859C63E28A07}" type="presParOf" srcId="{7F8C6373-C0F0-47BE-8EBD-F7F3F7F7E84D}" destId="{5C7F7726-5A74-4D02-99CF-6DE249FEE69C}" srcOrd="1" destOrd="0" presId="urn:microsoft.com/office/officeart/2005/8/layout/vList5"/>
    <dgm:cxn modelId="{6F43DE81-FE15-49E7-8641-76FA0A7E848D}" type="presParOf" srcId="{7F8C6373-C0F0-47BE-8EBD-F7F3F7F7E84D}" destId="{CBFEF953-9641-400A-9128-2BD39A827786}" srcOrd="2" destOrd="0" presId="urn:microsoft.com/office/officeart/2005/8/layout/vList5"/>
    <dgm:cxn modelId="{B3D24FD4-2598-42B3-B146-75C15B73416F}" type="presParOf" srcId="{CBFEF953-9641-400A-9128-2BD39A827786}" destId="{231E295B-4183-4CFE-A406-8166DE7AF511}" srcOrd="0" destOrd="0" presId="urn:microsoft.com/office/officeart/2005/8/layout/vList5"/>
    <dgm:cxn modelId="{BE468E12-8DAA-4406-84B1-5D1F7D596418}" type="presParOf" srcId="{CBFEF953-9641-400A-9128-2BD39A827786}" destId="{DFF88A36-86A5-4E54-9B36-E3C46207EFE0}" srcOrd="1" destOrd="0" presId="urn:microsoft.com/office/officeart/2005/8/layout/vList5"/>
    <dgm:cxn modelId="{CD360D67-3A96-447F-AD92-29C82A57C4F4}" type="presParOf" srcId="{7F8C6373-C0F0-47BE-8EBD-F7F3F7F7E84D}" destId="{2AF33480-2A0A-4A21-BEC0-E5C656587744}" srcOrd="3" destOrd="0" presId="urn:microsoft.com/office/officeart/2005/8/layout/vList5"/>
    <dgm:cxn modelId="{4235F627-D104-4B95-AADC-B48065215BDD}" type="presParOf" srcId="{7F8C6373-C0F0-47BE-8EBD-F7F3F7F7E84D}" destId="{36162A07-3C45-48A5-97C5-6FFACA31222A}" srcOrd="4" destOrd="0" presId="urn:microsoft.com/office/officeart/2005/8/layout/vList5"/>
    <dgm:cxn modelId="{7BCFBE5E-C44E-4657-B231-B6516B0A6474}" type="presParOf" srcId="{36162A07-3C45-48A5-97C5-6FFACA31222A}" destId="{C281C4A4-A1E3-46D0-9576-0C52D8EF18D8}" srcOrd="0" destOrd="0" presId="urn:microsoft.com/office/officeart/2005/8/layout/vList5"/>
    <dgm:cxn modelId="{94A883F8-9ECC-4CEA-B8F6-8F9490C01098}" type="presParOf" srcId="{36162A07-3C45-48A5-97C5-6FFACA31222A}" destId="{E07B0A76-A462-402F-84EB-8315CCD4DB65}" srcOrd="1" destOrd="0" presId="urn:microsoft.com/office/officeart/2005/8/layout/vList5"/>
    <dgm:cxn modelId="{E9EB81B9-A0A7-4F9F-893B-38349D9B6CCD}" type="presParOf" srcId="{7F8C6373-C0F0-47BE-8EBD-F7F3F7F7E84D}" destId="{A82E2FBB-3334-40A4-AAE2-74D2F5F340E8}" srcOrd="5" destOrd="0" presId="urn:microsoft.com/office/officeart/2005/8/layout/vList5"/>
    <dgm:cxn modelId="{8D271CA5-9957-4763-81B2-7044DF4CCA98}" type="presParOf" srcId="{7F8C6373-C0F0-47BE-8EBD-F7F3F7F7E84D}" destId="{635E311A-25AB-4D6B-824D-CB63FAE5D356}" srcOrd="6" destOrd="0" presId="urn:microsoft.com/office/officeart/2005/8/layout/vList5"/>
    <dgm:cxn modelId="{B3404D47-F79B-4449-B527-FEBF41D5D517}" type="presParOf" srcId="{635E311A-25AB-4D6B-824D-CB63FAE5D356}" destId="{4CE7F4E5-15FB-4A8E-8F89-BA9DAE04C578}" srcOrd="0" destOrd="0" presId="urn:microsoft.com/office/officeart/2005/8/layout/vList5"/>
    <dgm:cxn modelId="{B390260E-EA2A-4FAF-A5CB-40D3A8D3C1B6}" type="presParOf" srcId="{635E311A-25AB-4D6B-824D-CB63FAE5D356}" destId="{AA24B713-2623-43BF-B3A7-86E68A833FE2}" srcOrd="1" destOrd="0" presId="urn:microsoft.com/office/officeart/2005/8/layout/vList5"/>
    <dgm:cxn modelId="{69551512-9240-4668-88C6-6CCC15D91C05}" type="presParOf" srcId="{7F8C6373-C0F0-47BE-8EBD-F7F3F7F7E84D}" destId="{07AC3E02-01F2-4B2A-BE5B-494D156DD3C2}" srcOrd="7" destOrd="0" presId="urn:microsoft.com/office/officeart/2005/8/layout/vList5"/>
    <dgm:cxn modelId="{3A641763-618F-46F4-845B-66BE40C4C520}" type="presParOf" srcId="{7F8C6373-C0F0-47BE-8EBD-F7F3F7F7E84D}" destId="{A351E295-B7AD-4332-9782-1836CD74883A}" srcOrd="8" destOrd="0" presId="urn:microsoft.com/office/officeart/2005/8/layout/vList5"/>
    <dgm:cxn modelId="{DBD57E4A-A856-4DCE-907D-AB6F5B831407}" type="presParOf" srcId="{A351E295-B7AD-4332-9782-1836CD74883A}" destId="{E68E3A87-F073-456A-AB59-1A76A8EF39A6}" srcOrd="0" destOrd="0" presId="urn:microsoft.com/office/officeart/2005/8/layout/vList5"/>
    <dgm:cxn modelId="{BA353ABA-512A-48A9-825D-DEAD691C14C4}" type="presParOf" srcId="{A351E295-B7AD-4332-9782-1836CD74883A}" destId="{C7D769A4-B791-4313-8738-E3353809F7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57236B0-F65B-4389-9630-213266E668E8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68C6CEC-CF75-49A9-9FCB-C043A58A9732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>
              <a:latin typeface="Verdana" pitchFamily="34" charset="0"/>
              <a:ea typeface="Verdana" pitchFamily="34" charset="0"/>
              <a:cs typeface="Verdana" pitchFamily="34" charset="0"/>
            </a:rPr>
            <a:t>zgodność                   z punktem odniesienia – np. przepisami prawa</a:t>
          </a:r>
        </a:p>
      </dgm:t>
    </dgm:pt>
    <dgm:pt modelId="{61D8824F-3CD3-47C3-B8C9-4427E71C4E52}" type="parTrans" cxnId="{B1D3E7B5-E4A7-4181-AD2E-670515F7FBAB}">
      <dgm:prSet/>
      <dgm:spPr/>
      <dgm:t>
        <a:bodyPr/>
        <a:lstStyle/>
        <a:p>
          <a:endParaRPr lang="pl-PL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41F6610-0D49-4DEA-B0BC-BD341CF43475}" type="sibTrans" cxnId="{B1D3E7B5-E4A7-4181-AD2E-670515F7FBAB}">
      <dgm:prSet/>
      <dgm:spPr/>
      <dgm:t>
        <a:bodyPr/>
        <a:lstStyle/>
        <a:p>
          <a:endParaRPr lang="pl-PL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6040216-9F24-4509-A2A0-BC7AEAFADF08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>
              <a:latin typeface="Verdana" pitchFamily="34" charset="0"/>
              <a:ea typeface="Verdana" pitchFamily="34" charset="0"/>
              <a:cs typeface="Verdana" pitchFamily="34" charset="0"/>
            </a:rPr>
            <a:t>systematyczna i niezależna ocena</a:t>
          </a:r>
        </a:p>
      </dgm:t>
    </dgm:pt>
    <dgm:pt modelId="{6A44DC89-4FCD-4B6A-9F04-2132003C323C}" type="parTrans" cxnId="{AA904E31-C66B-4DEB-B5CB-E4FA92617413}">
      <dgm:prSet/>
      <dgm:spPr/>
      <dgm:t>
        <a:bodyPr/>
        <a:lstStyle/>
        <a:p>
          <a:endParaRPr lang="pl-PL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28C6B7F-6A5A-4870-AA44-A0CF25B26FF7}" type="sibTrans" cxnId="{AA904E31-C66B-4DEB-B5CB-E4FA92617413}">
      <dgm:prSet/>
      <dgm:spPr/>
      <dgm:t>
        <a:bodyPr/>
        <a:lstStyle/>
        <a:p>
          <a:endParaRPr lang="pl-PL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09BDBE5-7FB2-44DB-AC62-5945B8288510}" type="pres">
      <dgm:prSet presAssocID="{757236B0-F65B-4389-9630-213266E668E8}" presName="compositeShape" presStyleCnt="0">
        <dgm:presLayoutVars>
          <dgm:chMax val="7"/>
          <dgm:dir/>
          <dgm:resizeHandles val="exact"/>
        </dgm:presLayoutVars>
      </dgm:prSet>
      <dgm:spPr/>
    </dgm:pt>
    <dgm:pt modelId="{B1792AC3-D877-4519-B93B-6AB10BE877D0}" type="pres">
      <dgm:prSet presAssocID="{757236B0-F65B-4389-9630-213266E668E8}" presName="wedge1" presStyleLbl="node1" presStyleIdx="0" presStyleCnt="2"/>
      <dgm:spPr/>
    </dgm:pt>
    <dgm:pt modelId="{9DFE60D9-7EAA-46D0-9DFC-274EA2682F57}" type="pres">
      <dgm:prSet presAssocID="{757236B0-F65B-4389-9630-213266E668E8}" presName="dummy1a" presStyleCnt="0"/>
      <dgm:spPr/>
    </dgm:pt>
    <dgm:pt modelId="{0D3E0D8B-CB26-4610-8A73-84A6407299D1}" type="pres">
      <dgm:prSet presAssocID="{757236B0-F65B-4389-9630-213266E668E8}" presName="dummy1b" presStyleCnt="0"/>
      <dgm:spPr/>
    </dgm:pt>
    <dgm:pt modelId="{B52AB01B-394D-4896-AB62-6DFE7C56751C}" type="pres">
      <dgm:prSet presAssocID="{757236B0-F65B-4389-9630-213266E668E8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9C9835B-C935-4823-909C-D0A7C15FACBF}" type="pres">
      <dgm:prSet presAssocID="{757236B0-F65B-4389-9630-213266E668E8}" presName="wedge2" presStyleLbl="node1" presStyleIdx="1" presStyleCnt="2"/>
      <dgm:spPr/>
    </dgm:pt>
    <dgm:pt modelId="{E0B38D2E-5E63-4F19-9E20-CF7C3A62E0C6}" type="pres">
      <dgm:prSet presAssocID="{757236B0-F65B-4389-9630-213266E668E8}" presName="dummy2a" presStyleCnt="0"/>
      <dgm:spPr/>
    </dgm:pt>
    <dgm:pt modelId="{FFC23B74-666D-4A9E-B214-E40011DDCCCB}" type="pres">
      <dgm:prSet presAssocID="{757236B0-F65B-4389-9630-213266E668E8}" presName="dummy2b" presStyleCnt="0"/>
      <dgm:spPr/>
    </dgm:pt>
    <dgm:pt modelId="{32487629-0196-4F92-9F3A-F816759EF620}" type="pres">
      <dgm:prSet presAssocID="{757236B0-F65B-4389-9630-213266E668E8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CDE5F186-0B70-432B-B194-2AFEA199E61A}" type="pres">
      <dgm:prSet presAssocID="{941F6610-0D49-4DEA-B0BC-BD341CF43475}" presName="arrowWedge1" presStyleLbl="fgSibTrans2D1" presStyleIdx="0" presStyleCnt="2"/>
      <dgm:spPr/>
    </dgm:pt>
    <dgm:pt modelId="{14F543CE-5076-4C8E-B073-192521C52F25}" type="pres">
      <dgm:prSet presAssocID="{728C6B7F-6A5A-4870-AA44-A0CF25B26FF7}" presName="arrowWedge2" presStyleLbl="fgSibTrans2D1" presStyleIdx="1" presStyleCnt="2"/>
      <dgm:spPr/>
    </dgm:pt>
  </dgm:ptLst>
  <dgm:cxnLst>
    <dgm:cxn modelId="{5BFD752E-807A-4E85-9037-B70A873ACCC9}" type="presOf" srcId="{06040216-9F24-4509-A2A0-BC7AEAFADF08}" destId="{32487629-0196-4F92-9F3A-F816759EF620}" srcOrd="1" destOrd="0" presId="urn:microsoft.com/office/officeart/2005/8/layout/cycle8"/>
    <dgm:cxn modelId="{AA904E31-C66B-4DEB-B5CB-E4FA92617413}" srcId="{757236B0-F65B-4389-9630-213266E668E8}" destId="{06040216-9F24-4509-A2A0-BC7AEAFADF08}" srcOrd="1" destOrd="0" parTransId="{6A44DC89-4FCD-4B6A-9F04-2132003C323C}" sibTransId="{728C6B7F-6A5A-4870-AA44-A0CF25B26FF7}"/>
    <dgm:cxn modelId="{2EAF2B82-08B9-4D78-AD15-EF1971DC26B6}" type="presOf" srcId="{D68C6CEC-CF75-49A9-9FCB-C043A58A9732}" destId="{B1792AC3-D877-4519-B93B-6AB10BE877D0}" srcOrd="0" destOrd="0" presId="urn:microsoft.com/office/officeart/2005/8/layout/cycle8"/>
    <dgm:cxn modelId="{B1D3E7B5-E4A7-4181-AD2E-670515F7FBAB}" srcId="{757236B0-F65B-4389-9630-213266E668E8}" destId="{D68C6CEC-CF75-49A9-9FCB-C043A58A9732}" srcOrd="0" destOrd="0" parTransId="{61D8824F-3CD3-47C3-B8C9-4427E71C4E52}" sibTransId="{941F6610-0D49-4DEA-B0BC-BD341CF43475}"/>
    <dgm:cxn modelId="{E08FDAC2-A0FB-48B2-A85F-E3CA17396A14}" type="presOf" srcId="{757236B0-F65B-4389-9630-213266E668E8}" destId="{209BDBE5-7FB2-44DB-AC62-5945B8288510}" srcOrd="0" destOrd="0" presId="urn:microsoft.com/office/officeart/2005/8/layout/cycle8"/>
    <dgm:cxn modelId="{D3DFFFD2-26FD-4386-A630-F4202F237844}" type="presOf" srcId="{D68C6CEC-CF75-49A9-9FCB-C043A58A9732}" destId="{B52AB01B-394D-4896-AB62-6DFE7C56751C}" srcOrd="1" destOrd="0" presId="urn:microsoft.com/office/officeart/2005/8/layout/cycle8"/>
    <dgm:cxn modelId="{817CE7F2-C353-4AF3-AF2B-C2171BDAE662}" type="presOf" srcId="{06040216-9F24-4509-A2A0-BC7AEAFADF08}" destId="{89C9835B-C935-4823-909C-D0A7C15FACBF}" srcOrd="0" destOrd="0" presId="urn:microsoft.com/office/officeart/2005/8/layout/cycle8"/>
    <dgm:cxn modelId="{0A0E2372-315A-4E37-A019-5CC0EDD3C758}" type="presParOf" srcId="{209BDBE5-7FB2-44DB-AC62-5945B8288510}" destId="{B1792AC3-D877-4519-B93B-6AB10BE877D0}" srcOrd="0" destOrd="0" presId="urn:microsoft.com/office/officeart/2005/8/layout/cycle8"/>
    <dgm:cxn modelId="{B5EBF967-055B-45A2-BF63-60E322B3E3A8}" type="presParOf" srcId="{209BDBE5-7FB2-44DB-AC62-5945B8288510}" destId="{9DFE60D9-7EAA-46D0-9DFC-274EA2682F57}" srcOrd="1" destOrd="0" presId="urn:microsoft.com/office/officeart/2005/8/layout/cycle8"/>
    <dgm:cxn modelId="{D7905796-C197-4C5E-B8B1-9A45FABB6E4B}" type="presParOf" srcId="{209BDBE5-7FB2-44DB-AC62-5945B8288510}" destId="{0D3E0D8B-CB26-4610-8A73-84A6407299D1}" srcOrd="2" destOrd="0" presId="urn:microsoft.com/office/officeart/2005/8/layout/cycle8"/>
    <dgm:cxn modelId="{FB11F1DA-8479-4AB6-9894-8CE6B6897ED9}" type="presParOf" srcId="{209BDBE5-7FB2-44DB-AC62-5945B8288510}" destId="{B52AB01B-394D-4896-AB62-6DFE7C56751C}" srcOrd="3" destOrd="0" presId="urn:microsoft.com/office/officeart/2005/8/layout/cycle8"/>
    <dgm:cxn modelId="{ED9AC7AA-F178-457B-86BB-716E5D4F7476}" type="presParOf" srcId="{209BDBE5-7FB2-44DB-AC62-5945B8288510}" destId="{89C9835B-C935-4823-909C-D0A7C15FACBF}" srcOrd="4" destOrd="0" presId="urn:microsoft.com/office/officeart/2005/8/layout/cycle8"/>
    <dgm:cxn modelId="{41814A92-5276-4E0C-A230-589F0F168F46}" type="presParOf" srcId="{209BDBE5-7FB2-44DB-AC62-5945B8288510}" destId="{E0B38D2E-5E63-4F19-9E20-CF7C3A62E0C6}" srcOrd="5" destOrd="0" presId="urn:microsoft.com/office/officeart/2005/8/layout/cycle8"/>
    <dgm:cxn modelId="{04CD3DCA-35EB-4505-A667-754F089621E7}" type="presParOf" srcId="{209BDBE5-7FB2-44DB-AC62-5945B8288510}" destId="{FFC23B74-666D-4A9E-B214-E40011DDCCCB}" srcOrd="6" destOrd="0" presId="urn:microsoft.com/office/officeart/2005/8/layout/cycle8"/>
    <dgm:cxn modelId="{6C3D2928-F81E-4DBE-AD1D-125F82D27808}" type="presParOf" srcId="{209BDBE5-7FB2-44DB-AC62-5945B8288510}" destId="{32487629-0196-4F92-9F3A-F816759EF620}" srcOrd="7" destOrd="0" presId="urn:microsoft.com/office/officeart/2005/8/layout/cycle8"/>
    <dgm:cxn modelId="{18BAFE35-1D56-4318-978D-6A894CFAA1C7}" type="presParOf" srcId="{209BDBE5-7FB2-44DB-AC62-5945B8288510}" destId="{CDE5F186-0B70-432B-B194-2AFEA199E61A}" srcOrd="8" destOrd="0" presId="urn:microsoft.com/office/officeart/2005/8/layout/cycle8"/>
    <dgm:cxn modelId="{9488CA55-61E4-4ACD-B22C-B8C85CD4C851}" type="presParOf" srcId="{209BDBE5-7FB2-44DB-AC62-5945B8288510}" destId="{14F543CE-5076-4C8E-B073-192521C52F25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DAF7EEF-AC87-41B2-8BCF-0019C5EE2C48}" type="doc">
      <dgm:prSet loTypeId="urn:microsoft.com/office/officeart/2005/8/layout/default#1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27DF5E3-46F4-41B2-8843-4C1F2FA14C6A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2200" dirty="0">
              <a:latin typeface="Segoe UI Light" pitchFamily="34" charset="0"/>
              <a:ea typeface="Verdana" pitchFamily="34" charset="0"/>
              <a:cs typeface="Verdana" pitchFamily="34" charset="0"/>
            </a:rPr>
            <a:t>I. Inwentaryzacja zbiorów danych</a:t>
          </a:r>
        </a:p>
      </dgm:t>
    </dgm:pt>
    <dgm:pt modelId="{690F0569-3BFF-4960-9C67-17CF11521BDA}" type="parTrans" cxnId="{AF566981-E315-4442-8E62-7132BB17BFC7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13110361-02C2-4011-9B38-8FCF76A9E4DC}" type="sibTrans" cxnId="{AF566981-E315-4442-8E62-7132BB17BFC7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9A7F8053-E223-4EDC-830D-2A18A46D6C76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2200" dirty="0">
              <a:latin typeface="Segoe UI Light" pitchFamily="34" charset="0"/>
              <a:ea typeface="Verdana" pitchFamily="34" charset="0"/>
              <a:cs typeface="Verdana" pitchFamily="34" charset="0"/>
            </a:rPr>
            <a:t>III. Zabezpieczenia, systemy                 oraz dokumentacja</a:t>
          </a:r>
        </a:p>
      </dgm:t>
    </dgm:pt>
    <dgm:pt modelId="{2C2F7C30-23B3-4A90-B631-B2956D68E9CB}" type="parTrans" cxnId="{7E0F556F-9ADB-4ED1-9AD8-3389F15A49E5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4E8D6557-8365-45DF-896D-81AB9CDA0EAE}" type="sibTrans" cxnId="{7E0F556F-9ADB-4ED1-9AD8-3389F15A49E5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C0D82E79-E40A-4B14-AF79-4E76B453B1F6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2200" dirty="0">
              <a:latin typeface="Segoe UI Light" pitchFamily="34" charset="0"/>
              <a:ea typeface="Verdana" pitchFamily="34" charset="0"/>
              <a:cs typeface="Verdana" pitchFamily="34" charset="0"/>
            </a:rPr>
            <a:t>IV. Przekazywanie danych do państw trzecich</a:t>
          </a:r>
        </a:p>
      </dgm:t>
    </dgm:pt>
    <dgm:pt modelId="{3CDF01AA-A08D-450B-B7E1-C52DD5780E44}" type="parTrans" cxnId="{3E8BC711-106E-4E3E-BE3B-E3026355EAFE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40E1BE52-BCB9-44E5-8480-A496660689F5}" type="sibTrans" cxnId="{3E8BC711-106E-4E3E-BE3B-E3026355EAFE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C2D961AC-BB2C-4C70-ACE5-369EBDE8C584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2200" dirty="0">
              <a:latin typeface="Segoe UI Light" pitchFamily="34" charset="0"/>
              <a:ea typeface="Verdana" pitchFamily="34" charset="0"/>
              <a:cs typeface="Verdana" pitchFamily="34" charset="0"/>
            </a:rPr>
            <a:t>V. Rejestracja zbiorów do GIODO</a:t>
          </a:r>
        </a:p>
      </dgm:t>
    </dgm:pt>
    <dgm:pt modelId="{29552419-A4F7-4376-A9A7-1CC53DC3C119}" type="parTrans" cxnId="{BE037011-057E-4ECE-A9C8-6E30952A9B7E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9045B042-A7E8-4C39-858A-4D9DA703EA38}" type="sibTrans" cxnId="{BE037011-057E-4ECE-A9C8-6E30952A9B7E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0E03EC77-145E-48D3-9849-1CEAD6433B66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2000" dirty="0">
              <a:latin typeface="Segoe UI Light" pitchFamily="34" charset="0"/>
              <a:ea typeface="Verdana" pitchFamily="34" charset="0"/>
              <a:cs typeface="Verdana" pitchFamily="34" charset="0"/>
            </a:rPr>
            <a:t>II. Legalność przetwarzania i prawa osób, których dane                       są przetwarzane</a:t>
          </a:r>
        </a:p>
      </dgm:t>
    </dgm:pt>
    <dgm:pt modelId="{2F5D42F3-5386-495F-93F1-0B92E997104A}" type="parTrans" cxnId="{62C30ACE-51E6-400C-8EDA-3C6A48D69AED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48EC5314-8140-4D50-B0CB-0496A94D6986}" type="sibTrans" cxnId="{62C30ACE-51E6-400C-8EDA-3C6A48D69AED}">
      <dgm:prSet/>
      <dgm:spPr/>
      <dgm:t>
        <a:bodyPr/>
        <a:lstStyle/>
        <a:p>
          <a:endParaRPr lang="pl-PL">
            <a:latin typeface="Segoe UI Light" pitchFamily="34" charset="0"/>
            <a:ea typeface="Verdana" pitchFamily="34" charset="0"/>
            <a:cs typeface="Verdana" pitchFamily="34" charset="0"/>
          </a:endParaRPr>
        </a:p>
      </dgm:t>
    </dgm:pt>
    <dgm:pt modelId="{0DABAE9E-E56B-4895-A09C-E2380E7AC741}" type="pres">
      <dgm:prSet presAssocID="{FDAF7EEF-AC87-41B2-8BCF-0019C5EE2C48}" presName="diagram" presStyleCnt="0">
        <dgm:presLayoutVars>
          <dgm:dir/>
          <dgm:resizeHandles val="exact"/>
        </dgm:presLayoutVars>
      </dgm:prSet>
      <dgm:spPr/>
    </dgm:pt>
    <dgm:pt modelId="{EF159731-2CCB-4FAF-B337-9C35FC38FA9C}" type="pres">
      <dgm:prSet presAssocID="{927DF5E3-46F4-41B2-8843-4C1F2FA14C6A}" presName="node" presStyleLbl="node1" presStyleIdx="0" presStyleCnt="5" custLinFactNeighborX="1513" custLinFactNeighborY="-3295">
        <dgm:presLayoutVars>
          <dgm:bulletEnabled val="1"/>
        </dgm:presLayoutVars>
      </dgm:prSet>
      <dgm:spPr/>
    </dgm:pt>
    <dgm:pt modelId="{5F09249F-68BC-44DD-A0B6-4A52CB484E90}" type="pres">
      <dgm:prSet presAssocID="{13110361-02C2-4011-9B38-8FCF76A9E4DC}" presName="sibTrans" presStyleCnt="0"/>
      <dgm:spPr/>
    </dgm:pt>
    <dgm:pt modelId="{CA8AA7B4-705A-411B-AE95-5DA0FA5F41C9}" type="pres">
      <dgm:prSet presAssocID="{0E03EC77-145E-48D3-9849-1CEAD6433B66}" presName="node" presStyleLbl="node1" presStyleIdx="1" presStyleCnt="5">
        <dgm:presLayoutVars>
          <dgm:bulletEnabled val="1"/>
        </dgm:presLayoutVars>
      </dgm:prSet>
      <dgm:spPr/>
    </dgm:pt>
    <dgm:pt modelId="{424D6A60-FEE6-49C8-96F8-12FEE8C81206}" type="pres">
      <dgm:prSet presAssocID="{48EC5314-8140-4D50-B0CB-0496A94D6986}" presName="sibTrans" presStyleCnt="0"/>
      <dgm:spPr/>
    </dgm:pt>
    <dgm:pt modelId="{D6BCB949-A9DF-4D4C-8E62-D21AB0609617}" type="pres">
      <dgm:prSet presAssocID="{9A7F8053-E223-4EDC-830D-2A18A46D6C76}" presName="node" presStyleLbl="node1" presStyleIdx="2" presStyleCnt="5">
        <dgm:presLayoutVars>
          <dgm:bulletEnabled val="1"/>
        </dgm:presLayoutVars>
      </dgm:prSet>
      <dgm:spPr/>
    </dgm:pt>
    <dgm:pt modelId="{41141922-3B66-4FAA-AAAA-F1F318C8BA16}" type="pres">
      <dgm:prSet presAssocID="{4E8D6557-8365-45DF-896D-81AB9CDA0EAE}" presName="sibTrans" presStyleCnt="0"/>
      <dgm:spPr/>
    </dgm:pt>
    <dgm:pt modelId="{EED3A762-6746-4B6A-861E-9DA5A6B7C57D}" type="pres">
      <dgm:prSet presAssocID="{C0D82E79-E40A-4B14-AF79-4E76B453B1F6}" presName="node" presStyleLbl="node1" presStyleIdx="3" presStyleCnt="5">
        <dgm:presLayoutVars>
          <dgm:bulletEnabled val="1"/>
        </dgm:presLayoutVars>
      </dgm:prSet>
      <dgm:spPr/>
    </dgm:pt>
    <dgm:pt modelId="{27B16444-FB3B-46BC-B3C1-C6F6858579B4}" type="pres">
      <dgm:prSet presAssocID="{40E1BE52-BCB9-44E5-8480-A496660689F5}" presName="sibTrans" presStyleCnt="0"/>
      <dgm:spPr/>
    </dgm:pt>
    <dgm:pt modelId="{B25469BB-2C59-4E72-B102-B08DD8C65673}" type="pres">
      <dgm:prSet presAssocID="{C2D961AC-BB2C-4C70-ACE5-369EBDE8C584}" presName="node" presStyleLbl="node1" presStyleIdx="4" presStyleCnt="5">
        <dgm:presLayoutVars>
          <dgm:bulletEnabled val="1"/>
        </dgm:presLayoutVars>
      </dgm:prSet>
      <dgm:spPr/>
    </dgm:pt>
  </dgm:ptLst>
  <dgm:cxnLst>
    <dgm:cxn modelId="{BE037011-057E-4ECE-A9C8-6E30952A9B7E}" srcId="{FDAF7EEF-AC87-41B2-8BCF-0019C5EE2C48}" destId="{C2D961AC-BB2C-4C70-ACE5-369EBDE8C584}" srcOrd="4" destOrd="0" parTransId="{29552419-A4F7-4376-A9A7-1CC53DC3C119}" sibTransId="{9045B042-A7E8-4C39-858A-4D9DA703EA38}"/>
    <dgm:cxn modelId="{3E8BC711-106E-4E3E-BE3B-E3026355EAFE}" srcId="{FDAF7EEF-AC87-41B2-8BCF-0019C5EE2C48}" destId="{C0D82E79-E40A-4B14-AF79-4E76B453B1F6}" srcOrd="3" destOrd="0" parTransId="{3CDF01AA-A08D-450B-B7E1-C52DD5780E44}" sibTransId="{40E1BE52-BCB9-44E5-8480-A496660689F5}"/>
    <dgm:cxn modelId="{F9788D60-BAFB-4702-B18E-B80860B7453C}" type="presOf" srcId="{9A7F8053-E223-4EDC-830D-2A18A46D6C76}" destId="{D6BCB949-A9DF-4D4C-8E62-D21AB0609617}" srcOrd="0" destOrd="0" presId="urn:microsoft.com/office/officeart/2005/8/layout/default#12"/>
    <dgm:cxn modelId="{B0657C67-CFCF-4B1F-9607-F13CD197E5F4}" type="presOf" srcId="{C0D82E79-E40A-4B14-AF79-4E76B453B1F6}" destId="{EED3A762-6746-4B6A-861E-9DA5A6B7C57D}" srcOrd="0" destOrd="0" presId="urn:microsoft.com/office/officeart/2005/8/layout/default#12"/>
    <dgm:cxn modelId="{7E0F556F-9ADB-4ED1-9AD8-3389F15A49E5}" srcId="{FDAF7EEF-AC87-41B2-8BCF-0019C5EE2C48}" destId="{9A7F8053-E223-4EDC-830D-2A18A46D6C76}" srcOrd="2" destOrd="0" parTransId="{2C2F7C30-23B3-4A90-B631-B2956D68E9CB}" sibTransId="{4E8D6557-8365-45DF-896D-81AB9CDA0EAE}"/>
    <dgm:cxn modelId="{48427A5A-AFB3-4C8D-8DF1-B89113143F22}" type="presOf" srcId="{927DF5E3-46F4-41B2-8843-4C1F2FA14C6A}" destId="{EF159731-2CCB-4FAF-B337-9C35FC38FA9C}" srcOrd="0" destOrd="0" presId="urn:microsoft.com/office/officeart/2005/8/layout/default#12"/>
    <dgm:cxn modelId="{9955857D-CB52-43AD-96CC-CA0DBBCF0C1C}" type="presOf" srcId="{0E03EC77-145E-48D3-9849-1CEAD6433B66}" destId="{CA8AA7B4-705A-411B-AE95-5DA0FA5F41C9}" srcOrd="0" destOrd="0" presId="urn:microsoft.com/office/officeart/2005/8/layout/default#12"/>
    <dgm:cxn modelId="{AF566981-E315-4442-8E62-7132BB17BFC7}" srcId="{FDAF7EEF-AC87-41B2-8BCF-0019C5EE2C48}" destId="{927DF5E3-46F4-41B2-8843-4C1F2FA14C6A}" srcOrd="0" destOrd="0" parTransId="{690F0569-3BFF-4960-9C67-17CF11521BDA}" sibTransId="{13110361-02C2-4011-9B38-8FCF76A9E4DC}"/>
    <dgm:cxn modelId="{B7503F98-1A6C-4594-857D-55DAF1183214}" type="presOf" srcId="{FDAF7EEF-AC87-41B2-8BCF-0019C5EE2C48}" destId="{0DABAE9E-E56B-4895-A09C-E2380E7AC741}" srcOrd="0" destOrd="0" presId="urn:microsoft.com/office/officeart/2005/8/layout/default#12"/>
    <dgm:cxn modelId="{49E3C3A3-186F-4A9D-8870-E4AD1B26BAB2}" type="presOf" srcId="{C2D961AC-BB2C-4C70-ACE5-369EBDE8C584}" destId="{B25469BB-2C59-4E72-B102-B08DD8C65673}" srcOrd="0" destOrd="0" presId="urn:microsoft.com/office/officeart/2005/8/layout/default#12"/>
    <dgm:cxn modelId="{62C30ACE-51E6-400C-8EDA-3C6A48D69AED}" srcId="{FDAF7EEF-AC87-41B2-8BCF-0019C5EE2C48}" destId="{0E03EC77-145E-48D3-9849-1CEAD6433B66}" srcOrd="1" destOrd="0" parTransId="{2F5D42F3-5386-495F-93F1-0B92E997104A}" sibTransId="{48EC5314-8140-4D50-B0CB-0496A94D6986}"/>
    <dgm:cxn modelId="{C726BDDF-7385-499E-8440-4D4CA5EDFDC5}" type="presParOf" srcId="{0DABAE9E-E56B-4895-A09C-E2380E7AC741}" destId="{EF159731-2CCB-4FAF-B337-9C35FC38FA9C}" srcOrd="0" destOrd="0" presId="urn:microsoft.com/office/officeart/2005/8/layout/default#12"/>
    <dgm:cxn modelId="{C76EC33F-F82F-45C3-8CA7-DE730C3AAAF6}" type="presParOf" srcId="{0DABAE9E-E56B-4895-A09C-E2380E7AC741}" destId="{5F09249F-68BC-44DD-A0B6-4A52CB484E90}" srcOrd="1" destOrd="0" presId="urn:microsoft.com/office/officeart/2005/8/layout/default#12"/>
    <dgm:cxn modelId="{C91FE6DD-24ED-4EA9-9EF6-0F6843819D70}" type="presParOf" srcId="{0DABAE9E-E56B-4895-A09C-E2380E7AC741}" destId="{CA8AA7B4-705A-411B-AE95-5DA0FA5F41C9}" srcOrd="2" destOrd="0" presId="urn:microsoft.com/office/officeart/2005/8/layout/default#12"/>
    <dgm:cxn modelId="{4603BE04-219C-4383-AB27-E9412F812DD8}" type="presParOf" srcId="{0DABAE9E-E56B-4895-A09C-E2380E7AC741}" destId="{424D6A60-FEE6-49C8-96F8-12FEE8C81206}" srcOrd="3" destOrd="0" presId="urn:microsoft.com/office/officeart/2005/8/layout/default#12"/>
    <dgm:cxn modelId="{DFE008B0-DCEE-461E-B87B-17174503FC9C}" type="presParOf" srcId="{0DABAE9E-E56B-4895-A09C-E2380E7AC741}" destId="{D6BCB949-A9DF-4D4C-8E62-D21AB0609617}" srcOrd="4" destOrd="0" presId="urn:microsoft.com/office/officeart/2005/8/layout/default#12"/>
    <dgm:cxn modelId="{70C44EDE-A21E-47B2-AC1E-515D17004A3C}" type="presParOf" srcId="{0DABAE9E-E56B-4895-A09C-E2380E7AC741}" destId="{41141922-3B66-4FAA-AAAA-F1F318C8BA16}" srcOrd="5" destOrd="0" presId="urn:microsoft.com/office/officeart/2005/8/layout/default#12"/>
    <dgm:cxn modelId="{DE7A4B95-6E2F-416A-8DA7-664D1004009A}" type="presParOf" srcId="{0DABAE9E-E56B-4895-A09C-E2380E7AC741}" destId="{EED3A762-6746-4B6A-861E-9DA5A6B7C57D}" srcOrd="6" destOrd="0" presId="urn:microsoft.com/office/officeart/2005/8/layout/default#12"/>
    <dgm:cxn modelId="{75CBB822-7F18-4DF2-8712-B8E1745757BC}" type="presParOf" srcId="{0DABAE9E-E56B-4895-A09C-E2380E7AC741}" destId="{27B16444-FB3B-46BC-B3C1-C6F6858579B4}" srcOrd="7" destOrd="0" presId="urn:microsoft.com/office/officeart/2005/8/layout/default#12"/>
    <dgm:cxn modelId="{409B4B2F-7DD9-42F1-851C-0D71EE4A5078}" type="presParOf" srcId="{0DABAE9E-E56B-4895-A09C-E2380E7AC741}" destId="{B25469BB-2C59-4E72-B102-B08DD8C65673}" srcOrd="8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FAF9630-741E-46C9-BFD7-232FE1FFA0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1E226D3-0633-4BFE-93BF-F735AB215EB0}">
      <dgm:prSet phldrT="[Tekst]" custT="1"/>
      <dgm:spPr/>
      <dgm:t>
        <a:bodyPr/>
        <a:lstStyle/>
        <a:p>
          <a:r>
            <a:rPr lang="pl-PL" sz="2400" dirty="0"/>
            <a:t>Podmioty zobowiązane</a:t>
          </a:r>
        </a:p>
      </dgm:t>
    </dgm:pt>
    <dgm:pt modelId="{229AD8A9-6907-47F0-B169-79204C545633}" type="parTrans" cxnId="{A1388953-0B1A-40E7-AA36-1B413002372F}">
      <dgm:prSet/>
      <dgm:spPr/>
      <dgm:t>
        <a:bodyPr/>
        <a:lstStyle/>
        <a:p>
          <a:endParaRPr lang="pl-PL" sz="2400"/>
        </a:p>
      </dgm:t>
    </dgm:pt>
    <dgm:pt modelId="{50B9ADC2-87FB-4C12-8DD6-AEFF04B62DC9}" type="sibTrans" cxnId="{A1388953-0B1A-40E7-AA36-1B413002372F}">
      <dgm:prSet/>
      <dgm:spPr/>
      <dgm:t>
        <a:bodyPr/>
        <a:lstStyle/>
        <a:p>
          <a:endParaRPr lang="pl-PL" sz="2400"/>
        </a:p>
      </dgm:t>
    </dgm:pt>
    <dgm:pt modelId="{A277F07A-6F0A-4510-90F3-F6B6A3A3B153}">
      <dgm:prSet phldrT="[Tekst]" custT="1"/>
      <dgm:spPr/>
      <dgm:t>
        <a:bodyPr/>
        <a:lstStyle/>
        <a:p>
          <a:r>
            <a:rPr lang="pl-PL" sz="2400" dirty="0"/>
            <a:t>ADO i podmiot przetwarzający</a:t>
          </a:r>
        </a:p>
      </dgm:t>
    </dgm:pt>
    <dgm:pt modelId="{4DA4CA67-3D36-49AC-9BDB-7D213AA25AA3}" type="parTrans" cxnId="{98F6327A-BB6B-48EF-97D3-8204CA09E38E}">
      <dgm:prSet/>
      <dgm:spPr/>
      <dgm:t>
        <a:bodyPr/>
        <a:lstStyle/>
        <a:p>
          <a:endParaRPr lang="pl-PL" sz="2400"/>
        </a:p>
      </dgm:t>
    </dgm:pt>
    <dgm:pt modelId="{CE2EEFB0-5A19-497F-B564-1B752EAF9715}" type="sibTrans" cxnId="{98F6327A-BB6B-48EF-97D3-8204CA09E38E}">
      <dgm:prSet/>
      <dgm:spPr/>
      <dgm:t>
        <a:bodyPr/>
        <a:lstStyle/>
        <a:p>
          <a:endParaRPr lang="pl-PL" sz="2400"/>
        </a:p>
      </dgm:t>
    </dgm:pt>
    <dgm:pt modelId="{0CE7967C-900C-4436-AB85-D7216CC69E86}">
      <dgm:prSet phldrT="[Tekst]" custT="1"/>
      <dgm:spPr/>
      <dgm:t>
        <a:bodyPr/>
        <a:lstStyle/>
        <a:p>
          <a:r>
            <a:rPr lang="pl-PL" sz="2400" dirty="0"/>
            <a:t>nie dotyczy podmiotów zatrudniających poniżej 250 osób, chyba że: - przetwarzanie może powodować ryzyko naruszenia praw i wolności – przetwarzanie                                         nie ma charakteru sporadycznego  - przetwarzanie obejmuje dane, o których mowa w art. 9  lub art. 10 RODO</a:t>
          </a:r>
        </a:p>
      </dgm:t>
    </dgm:pt>
    <dgm:pt modelId="{D0F2128F-4147-4D3B-95C0-2365A98BB21D}" type="parTrans" cxnId="{C6931547-1404-431A-8759-5A905530B786}">
      <dgm:prSet/>
      <dgm:spPr/>
      <dgm:t>
        <a:bodyPr/>
        <a:lstStyle/>
        <a:p>
          <a:endParaRPr lang="pl-PL" sz="2400"/>
        </a:p>
      </dgm:t>
    </dgm:pt>
    <dgm:pt modelId="{75A77586-99F2-410F-9617-3A2148DD7CAC}" type="sibTrans" cxnId="{C6931547-1404-431A-8759-5A905530B786}">
      <dgm:prSet/>
      <dgm:spPr/>
      <dgm:t>
        <a:bodyPr/>
        <a:lstStyle/>
        <a:p>
          <a:endParaRPr lang="pl-PL" sz="2400"/>
        </a:p>
      </dgm:t>
    </dgm:pt>
    <dgm:pt modelId="{AEB7B17F-B33E-4A5F-986C-CDD8FD36F4E7}" type="pres">
      <dgm:prSet presAssocID="{2FAF9630-741E-46C9-BFD7-232FE1FFA0F2}" presName="linear" presStyleCnt="0">
        <dgm:presLayoutVars>
          <dgm:animLvl val="lvl"/>
          <dgm:resizeHandles val="exact"/>
        </dgm:presLayoutVars>
      </dgm:prSet>
      <dgm:spPr/>
    </dgm:pt>
    <dgm:pt modelId="{0AC47907-35AC-4F2C-840D-CD789B82629D}" type="pres">
      <dgm:prSet presAssocID="{01E226D3-0633-4BFE-93BF-F735AB215EB0}" presName="parentText" presStyleLbl="node1" presStyleIdx="0" presStyleCnt="1" custLinFactNeighborX="-877" custLinFactNeighborY="-48807">
        <dgm:presLayoutVars>
          <dgm:chMax val="0"/>
          <dgm:bulletEnabled val="1"/>
        </dgm:presLayoutVars>
      </dgm:prSet>
      <dgm:spPr/>
    </dgm:pt>
    <dgm:pt modelId="{8CE7BEB5-046B-4753-99AA-AA2076008A16}" type="pres">
      <dgm:prSet presAssocID="{01E226D3-0633-4BFE-93BF-F735AB215EB0}" presName="childText" presStyleLbl="revTx" presStyleIdx="0" presStyleCnt="1" custScaleY="155940">
        <dgm:presLayoutVars>
          <dgm:bulletEnabled val="1"/>
        </dgm:presLayoutVars>
      </dgm:prSet>
      <dgm:spPr/>
    </dgm:pt>
  </dgm:ptLst>
  <dgm:cxnLst>
    <dgm:cxn modelId="{B94A495D-295B-4D48-9BFE-3D677B057E6F}" type="presOf" srcId="{A277F07A-6F0A-4510-90F3-F6B6A3A3B153}" destId="{8CE7BEB5-046B-4753-99AA-AA2076008A16}" srcOrd="0" destOrd="0" presId="urn:microsoft.com/office/officeart/2005/8/layout/vList2"/>
    <dgm:cxn modelId="{C6931547-1404-431A-8759-5A905530B786}" srcId="{01E226D3-0633-4BFE-93BF-F735AB215EB0}" destId="{0CE7967C-900C-4436-AB85-D7216CC69E86}" srcOrd="1" destOrd="0" parTransId="{D0F2128F-4147-4D3B-95C0-2365A98BB21D}" sibTransId="{75A77586-99F2-410F-9617-3A2148DD7CAC}"/>
    <dgm:cxn modelId="{A1388953-0B1A-40E7-AA36-1B413002372F}" srcId="{2FAF9630-741E-46C9-BFD7-232FE1FFA0F2}" destId="{01E226D3-0633-4BFE-93BF-F735AB215EB0}" srcOrd="0" destOrd="0" parTransId="{229AD8A9-6907-47F0-B169-79204C545633}" sibTransId="{50B9ADC2-87FB-4C12-8DD6-AEFF04B62DC9}"/>
    <dgm:cxn modelId="{98F6327A-BB6B-48EF-97D3-8204CA09E38E}" srcId="{01E226D3-0633-4BFE-93BF-F735AB215EB0}" destId="{A277F07A-6F0A-4510-90F3-F6B6A3A3B153}" srcOrd="0" destOrd="0" parTransId="{4DA4CA67-3D36-49AC-9BDB-7D213AA25AA3}" sibTransId="{CE2EEFB0-5A19-497F-B564-1B752EAF9715}"/>
    <dgm:cxn modelId="{C80217CA-4442-4412-8072-C4F87503C861}" type="presOf" srcId="{2FAF9630-741E-46C9-BFD7-232FE1FFA0F2}" destId="{AEB7B17F-B33E-4A5F-986C-CDD8FD36F4E7}" srcOrd="0" destOrd="0" presId="urn:microsoft.com/office/officeart/2005/8/layout/vList2"/>
    <dgm:cxn modelId="{F1C527CB-36AE-4B61-B130-207F721F4F25}" type="presOf" srcId="{01E226D3-0633-4BFE-93BF-F735AB215EB0}" destId="{0AC47907-35AC-4F2C-840D-CD789B82629D}" srcOrd="0" destOrd="0" presId="urn:microsoft.com/office/officeart/2005/8/layout/vList2"/>
    <dgm:cxn modelId="{602416FC-BA06-4F5F-BBC8-7870B57F68CD}" type="presOf" srcId="{0CE7967C-900C-4436-AB85-D7216CC69E86}" destId="{8CE7BEB5-046B-4753-99AA-AA2076008A16}" srcOrd="0" destOrd="1" presId="urn:microsoft.com/office/officeart/2005/8/layout/vList2"/>
    <dgm:cxn modelId="{3ED19114-252F-4C12-A7C0-1242A999CFD7}" type="presParOf" srcId="{AEB7B17F-B33E-4A5F-986C-CDD8FD36F4E7}" destId="{0AC47907-35AC-4F2C-840D-CD789B82629D}" srcOrd="0" destOrd="0" presId="urn:microsoft.com/office/officeart/2005/8/layout/vList2"/>
    <dgm:cxn modelId="{8FAC325F-8264-4912-ABDA-8788B0E8C3FF}" type="presParOf" srcId="{AEB7B17F-B33E-4A5F-986C-CDD8FD36F4E7}" destId="{8CE7BEB5-046B-4753-99AA-AA2076008A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2FAF9630-741E-46C9-BFD7-232FE1FFA0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8D9C893-BDF6-4AF7-8F3E-518AC8ABE560}">
      <dgm:prSet phldrT="[Tekst]" custT="1"/>
      <dgm:spPr/>
      <dgm:t>
        <a:bodyPr/>
        <a:lstStyle/>
        <a:p>
          <a:r>
            <a:rPr lang="pl-PL" sz="2800" dirty="0"/>
            <a:t>Zakres informacji - art. 30 ust. 1 RODO</a:t>
          </a:r>
        </a:p>
      </dgm:t>
    </dgm:pt>
    <dgm:pt modelId="{B47646D9-9D43-4430-99B7-C6F3BCFC1F89}" type="parTrans" cxnId="{7D22A32C-5896-44D5-A68C-9E5DD081183C}">
      <dgm:prSet/>
      <dgm:spPr/>
      <dgm:t>
        <a:bodyPr/>
        <a:lstStyle/>
        <a:p>
          <a:endParaRPr lang="pl-PL" sz="2800"/>
        </a:p>
      </dgm:t>
    </dgm:pt>
    <dgm:pt modelId="{A362186E-1A9F-4FA5-8C6C-88A9EF63FE28}" type="sibTrans" cxnId="{7D22A32C-5896-44D5-A68C-9E5DD081183C}">
      <dgm:prSet/>
      <dgm:spPr/>
      <dgm:t>
        <a:bodyPr/>
        <a:lstStyle/>
        <a:p>
          <a:endParaRPr lang="pl-PL" sz="2800"/>
        </a:p>
      </dgm:t>
    </dgm:pt>
    <dgm:pt modelId="{E4119E0E-29FF-43D0-B8AD-6D6BCE35D5EB}">
      <dgm:prSet phldrT="[Tekst]" custT="1"/>
      <dgm:spPr/>
      <dgm:t>
        <a:bodyPr/>
        <a:lstStyle/>
        <a:p>
          <a:r>
            <a:rPr lang="pl-PL" sz="2800" dirty="0"/>
            <a:t>m.in. oznaczenie AD, dane kontaktowe IOD, cele przetwarzania, kategoria osób, kategoria danych, ogólny opis środków bezpieczeństwa</a:t>
          </a:r>
        </a:p>
      </dgm:t>
    </dgm:pt>
    <dgm:pt modelId="{BCF6C51F-68D8-418E-81D9-A461CFF8DBBC}" type="parTrans" cxnId="{871D4CBD-C967-4B8C-9B64-425AAA74DA4A}">
      <dgm:prSet/>
      <dgm:spPr/>
      <dgm:t>
        <a:bodyPr/>
        <a:lstStyle/>
        <a:p>
          <a:endParaRPr lang="pl-PL" sz="2800"/>
        </a:p>
      </dgm:t>
    </dgm:pt>
    <dgm:pt modelId="{A91B14C2-4E78-44C5-AC3B-792392F22152}" type="sibTrans" cxnId="{871D4CBD-C967-4B8C-9B64-425AAA74DA4A}">
      <dgm:prSet/>
      <dgm:spPr/>
      <dgm:t>
        <a:bodyPr/>
        <a:lstStyle/>
        <a:p>
          <a:endParaRPr lang="pl-PL" sz="2800"/>
        </a:p>
      </dgm:t>
    </dgm:pt>
    <dgm:pt modelId="{AEB7B17F-B33E-4A5F-986C-CDD8FD36F4E7}" type="pres">
      <dgm:prSet presAssocID="{2FAF9630-741E-46C9-BFD7-232FE1FFA0F2}" presName="linear" presStyleCnt="0">
        <dgm:presLayoutVars>
          <dgm:animLvl val="lvl"/>
          <dgm:resizeHandles val="exact"/>
        </dgm:presLayoutVars>
      </dgm:prSet>
      <dgm:spPr/>
    </dgm:pt>
    <dgm:pt modelId="{5202F0F1-BD69-4E90-B0C0-B41248F3653F}" type="pres">
      <dgm:prSet presAssocID="{B8D9C893-BDF6-4AF7-8F3E-518AC8ABE560}" presName="parentText" presStyleLbl="node1" presStyleIdx="0" presStyleCnt="1" custLinFactNeighborY="-28224">
        <dgm:presLayoutVars>
          <dgm:chMax val="0"/>
          <dgm:bulletEnabled val="1"/>
        </dgm:presLayoutVars>
      </dgm:prSet>
      <dgm:spPr/>
    </dgm:pt>
    <dgm:pt modelId="{8B99CFE8-CDF7-4207-9306-45D43484ADCF}" type="pres">
      <dgm:prSet presAssocID="{B8D9C893-BDF6-4AF7-8F3E-518AC8ABE560}" presName="childText" presStyleLbl="revTx" presStyleIdx="0" presStyleCnt="1" custLinFactNeighborY="-18447">
        <dgm:presLayoutVars>
          <dgm:bulletEnabled val="1"/>
        </dgm:presLayoutVars>
      </dgm:prSet>
      <dgm:spPr/>
    </dgm:pt>
  </dgm:ptLst>
  <dgm:cxnLst>
    <dgm:cxn modelId="{7D22A32C-5896-44D5-A68C-9E5DD081183C}" srcId="{2FAF9630-741E-46C9-BFD7-232FE1FFA0F2}" destId="{B8D9C893-BDF6-4AF7-8F3E-518AC8ABE560}" srcOrd="0" destOrd="0" parTransId="{B47646D9-9D43-4430-99B7-C6F3BCFC1F89}" sibTransId="{A362186E-1A9F-4FA5-8C6C-88A9EF63FE28}"/>
    <dgm:cxn modelId="{2D72EA36-EB6D-40F4-A05D-A7ECD5054555}" type="presOf" srcId="{2FAF9630-741E-46C9-BFD7-232FE1FFA0F2}" destId="{AEB7B17F-B33E-4A5F-986C-CDD8FD36F4E7}" srcOrd="0" destOrd="0" presId="urn:microsoft.com/office/officeart/2005/8/layout/vList2"/>
    <dgm:cxn modelId="{840C2160-F3CE-45FD-8B4A-D60F627D3F3D}" type="presOf" srcId="{E4119E0E-29FF-43D0-B8AD-6D6BCE35D5EB}" destId="{8B99CFE8-CDF7-4207-9306-45D43484ADCF}" srcOrd="0" destOrd="0" presId="urn:microsoft.com/office/officeart/2005/8/layout/vList2"/>
    <dgm:cxn modelId="{E1F088A6-6155-4EF4-8545-4C961FA0DB55}" type="presOf" srcId="{B8D9C893-BDF6-4AF7-8F3E-518AC8ABE560}" destId="{5202F0F1-BD69-4E90-B0C0-B41248F3653F}" srcOrd="0" destOrd="0" presId="urn:microsoft.com/office/officeart/2005/8/layout/vList2"/>
    <dgm:cxn modelId="{871D4CBD-C967-4B8C-9B64-425AAA74DA4A}" srcId="{B8D9C893-BDF6-4AF7-8F3E-518AC8ABE560}" destId="{E4119E0E-29FF-43D0-B8AD-6D6BCE35D5EB}" srcOrd="0" destOrd="0" parTransId="{BCF6C51F-68D8-418E-81D9-A461CFF8DBBC}" sibTransId="{A91B14C2-4E78-44C5-AC3B-792392F22152}"/>
    <dgm:cxn modelId="{6A1CA929-2B19-498A-8336-36868FBF34A2}" type="presParOf" srcId="{AEB7B17F-B33E-4A5F-986C-CDD8FD36F4E7}" destId="{5202F0F1-BD69-4E90-B0C0-B41248F3653F}" srcOrd="0" destOrd="0" presId="urn:microsoft.com/office/officeart/2005/8/layout/vList2"/>
    <dgm:cxn modelId="{115BF9D0-34BD-42AB-A8DD-AFAE7C28F5E1}" type="presParOf" srcId="{AEB7B17F-B33E-4A5F-986C-CDD8FD36F4E7}" destId="{8B99CFE8-CDF7-4207-9306-45D43484AD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BC1805D1-E890-4E24-850A-2EBCC0F414F9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67D5B7C4-FB51-498C-9E0C-B87DDFE49600}">
      <dgm:prSet phldrT="[Teks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l-PL" sz="2000" dirty="0">
              <a:latin typeface="Segoe UI Light" pitchFamily="34" charset="0"/>
            </a:rPr>
            <a:t>Dane zwykłe</a:t>
          </a:r>
        </a:p>
      </dgm:t>
    </dgm:pt>
    <dgm:pt modelId="{42EE2715-A820-4FB8-836E-38F55F782B03}" type="parTrans" cxnId="{1E1094C3-1131-4685-8952-FF351850E901}">
      <dgm:prSet/>
      <dgm:spPr/>
      <dgm:t>
        <a:bodyPr/>
        <a:lstStyle/>
        <a:p>
          <a:endParaRPr lang="pl-PL"/>
        </a:p>
      </dgm:t>
    </dgm:pt>
    <dgm:pt modelId="{DE749949-18B7-4243-8B47-88C87FF0F464}" type="sibTrans" cxnId="{1E1094C3-1131-4685-8952-FF351850E901}">
      <dgm:prSet/>
      <dgm:spPr/>
      <dgm:t>
        <a:bodyPr/>
        <a:lstStyle/>
        <a:p>
          <a:endParaRPr lang="pl-PL"/>
        </a:p>
      </dgm:t>
    </dgm:pt>
    <dgm:pt modelId="{D7170AD4-055D-4D28-99CA-46D9C5EDD3A0}">
      <dgm:prSet phldrT="[Teks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l-PL" sz="2000" dirty="0">
              <a:latin typeface="Segoe UI Light" pitchFamily="34" charset="0"/>
            </a:rPr>
            <a:t>Zgłoszenie zbioru    do rejestracji</a:t>
          </a:r>
        </a:p>
      </dgm:t>
    </dgm:pt>
    <dgm:pt modelId="{B99EF70A-91BA-4953-A0FF-8F0CFD0F0188}" type="parTrans" cxnId="{C6F9DB23-917B-47E2-99F6-6D1B1F60C7C5}">
      <dgm:prSet/>
      <dgm:spPr/>
      <dgm:t>
        <a:bodyPr/>
        <a:lstStyle/>
        <a:p>
          <a:endParaRPr lang="pl-PL"/>
        </a:p>
      </dgm:t>
    </dgm:pt>
    <dgm:pt modelId="{AA1AAADF-999C-4AF1-BD23-279FC469AE15}" type="sibTrans" cxnId="{C6F9DB23-917B-47E2-99F6-6D1B1F60C7C5}">
      <dgm:prSet/>
      <dgm:spPr/>
      <dgm:t>
        <a:bodyPr/>
        <a:lstStyle/>
        <a:p>
          <a:endParaRPr lang="pl-PL"/>
        </a:p>
      </dgm:t>
    </dgm:pt>
    <dgm:pt modelId="{4ED6BE9D-D9BD-4508-AB4A-E228224F60C8}">
      <dgm:prSet phldrT="[Teks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l-PL" sz="2000" dirty="0">
              <a:latin typeface="Segoe UI Light" pitchFamily="34" charset="0"/>
            </a:rPr>
            <a:t>Legalność</a:t>
          </a:r>
        </a:p>
      </dgm:t>
    </dgm:pt>
    <dgm:pt modelId="{97AC14A4-66F8-42A4-BD9B-032FDB5FA565}" type="parTrans" cxnId="{FDE2C4C9-F193-48F2-B290-1C8A6D478435}">
      <dgm:prSet/>
      <dgm:spPr/>
      <dgm:t>
        <a:bodyPr/>
        <a:lstStyle/>
        <a:p>
          <a:endParaRPr lang="pl-PL"/>
        </a:p>
      </dgm:t>
    </dgm:pt>
    <dgm:pt modelId="{E096AB63-6E8C-474B-8EF6-BBABCCC326E1}" type="sibTrans" cxnId="{FDE2C4C9-F193-48F2-B290-1C8A6D478435}">
      <dgm:prSet/>
      <dgm:spPr/>
      <dgm:t>
        <a:bodyPr/>
        <a:lstStyle/>
        <a:p>
          <a:endParaRPr lang="pl-PL"/>
        </a:p>
      </dgm:t>
    </dgm:pt>
    <dgm:pt modelId="{BA3904D9-AD73-4F20-9B6D-D5E0A0F1FCC8}" type="pres">
      <dgm:prSet presAssocID="{BC1805D1-E890-4E24-850A-2EBCC0F414F9}" presName="linearFlow" presStyleCnt="0">
        <dgm:presLayoutVars>
          <dgm:dir/>
          <dgm:resizeHandles val="exact"/>
        </dgm:presLayoutVars>
      </dgm:prSet>
      <dgm:spPr/>
    </dgm:pt>
    <dgm:pt modelId="{347A4BA1-CC73-4447-9820-681CC5C2B28C}" type="pres">
      <dgm:prSet presAssocID="{67D5B7C4-FB51-498C-9E0C-B87DDFE49600}" presName="node" presStyleLbl="node1" presStyleIdx="0" presStyleCnt="3">
        <dgm:presLayoutVars>
          <dgm:bulletEnabled val="1"/>
        </dgm:presLayoutVars>
      </dgm:prSet>
      <dgm:spPr/>
    </dgm:pt>
    <dgm:pt modelId="{2C5F6C50-56EC-4E56-8299-39CAF40E7756}" type="pres">
      <dgm:prSet presAssocID="{DE749949-18B7-4243-8B47-88C87FF0F464}" presName="spacerL" presStyleCnt="0"/>
      <dgm:spPr/>
    </dgm:pt>
    <dgm:pt modelId="{114548F9-4C55-411E-8F4E-73BCD211D24A}" type="pres">
      <dgm:prSet presAssocID="{DE749949-18B7-4243-8B47-88C87FF0F464}" presName="sibTrans" presStyleLbl="sibTrans2D1" presStyleIdx="0" presStyleCnt="2"/>
      <dgm:spPr/>
    </dgm:pt>
    <dgm:pt modelId="{38968242-CA2B-496D-82E3-B078504F5BB2}" type="pres">
      <dgm:prSet presAssocID="{DE749949-18B7-4243-8B47-88C87FF0F464}" presName="spacerR" presStyleCnt="0"/>
      <dgm:spPr/>
    </dgm:pt>
    <dgm:pt modelId="{07259B9C-D5DE-4700-8792-42BFC0474976}" type="pres">
      <dgm:prSet presAssocID="{D7170AD4-055D-4D28-99CA-46D9C5EDD3A0}" presName="node" presStyleLbl="node1" presStyleIdx="1" presStyleCnt="3">
        <dgm:presLayoutVars>
          <dgm:bulletEnabled val="1"/>
        </dgm:presLayoutVars>
      </dgm:prSet>
      <dgm:spPr/>
    </dgm:pt>
    <dgm:pt modelId="{0AE77F42-1F81-4500-9C8F-DA1043EC13B0}" type="pres">
      <dgm:prSet presAssocID="{AA1AAADF-999C-4AF1-BD23-279FC469AE15}" presName="spacerL" presStyleCnt="0"/>
      <dgm:spPr/>
    </dgm:pt>
    <dgm:pt modelId="{BCC75824-3090-4653-B536-DF49E0A7C20E}" type="pres">
      <dgm:prSet presAssocID="{AA1AAADF-999C-4AF1-BD23-279FC469AE15}" presName="sibTrans" presStyleLbl="sibTrans2D1" presStyleIdx="1" presStyleCnt="2"/>
      <dgm:spPr/>
    </dgm:pt>
    <dgm:pt modelId="{355782DA-1BE9-445E-85DB-97EDB2B36567}" type="pres">
      <dgm:prSet presAssocID="{AA1AAADF-999C-4AF1-BD23-279FC469AE15}" presName="spacerR" presStyleCnt="0"/>
      <dgm:spPr/>
    </dgm:pt>
    <dgm:pt modelId="{E90A48B2-373F-4B2C-B516-9CD1BB810893}" type="pres">
      <dgm:prSet presAssocID="{4ED6BE9D-D9BD-4508-AB4A-E228224F60C8}" presName="node" presStyleLbl="node1" presStyleIdx="2" presStyleCnt="3">
        <dgm:presLayoutVars>
          <dgm:bulletEnabled val="1"/>
        </dgm:presLayoutVars>
      </dgm:prSet>
      <dgm:spPr/>
    </dgm:pt>
  </dgm:ptLst>
  <dgm:cxnLst>
    <dgm:cxn modelId="{C6F9DB23-917B-47E2-99F6-6D1B1F60C7C5}" srcId="{BC1805D1-E890-4E24-850A-2EBCC0F414F9}" destId="{D7170AD4-055D-4D28-99CA-46D9C5EDD3A0}" srcOrd="1" destOrd="0" parTransId="{B99EF70A-91BA-4953-A0FF-8F0CFD0F0188}" sibTransId="{AA1AAADF-999C-4AF1-BD23-279FC469AE15}"/>
    <dgm:cxn modelId="{30539D67-13C0-4117-9319-992ABC8E9A13}" type="presOf" srcId="{BC1805D1-E890-4E24-850A-2EBCC0F414F9}" destId="{BA3904D9-AD73-4F20-9B6D-D5E0A0F1FCC8}" srcOrd="0" destOrd="0" presId="urn:microsoft.com/office/officeart/2005/8/layout/equation1"/>
    <dgm:cxn modelId="{8CA2374B-D67D-4684-9226-8961642D936D}" type="presOf" srcId="{67D5B7C4-FB51-498C-9E0C-B87DDFE49600}" destId="{347A4BA1-CC73-4447-9820-681CC5C2B28C}" srcOrd="0" destOrd="0" presId="urn:microsoft.com/office/officeart/2005/8/layout/equation1"/>
    <dgm:cxn modelId="{E61DEB87-3082-406A-B048-727FDB77EDCE}" type="presOf" srcId="{D7170AD4-055D-4D28-99CA-46D9C5EDD3A0}" destId="{07259B9C-D5DE-4700-8792-42BFC0474976}" srcOrd="0" destOrd="0" presId="urn:microsoft.com/office/officeart/2005/8/layout/equation1"/>
    <dgm:cxn modelId="{4C1BEBB7-1CBF-4061-9D32-B3B38439B8C7}" type="presOf" srcId="{AA1AAADF-999C-4AF1-BD23-279FC469AE15}" destId="{BCC75824-3090-4653-B536-DF49E0A7C20E}" srcOrd="0" destOrd="0" presId="urn:microsoft.com/office/officeart/2005/8/layout/equation1"/>
    <dgm:cxn modelId="{1E1094C3-1131-4685-8952-FF351850E901}" srcId="{BC1805D1-E890-4E24-850A-2EBCC0F414F9}" destId="{67D5B7C4-FB51-498C-9E0C-B87DDFE49600}" srcOrd="0" destOrd="0" parTransId="{42EE2715-A820-4FB8-836E-38F55F782B03}" sibTransId="{DE749949-18B7-4243-8B47-88C87FF0F464}"/>
    <dgm:cxn modelId="{FDE2C4C9-F193-48F2-B290-1C8A6D478435}" srcId="{BC1805D1-E890-4E24-850A-2EBCC0F414F9}" destId="{4ED6BE9D-D9BD-4508-AB4A-E228224F60C8}" srcOrd="2" destOrd="0" parTransId="{97AC14A4-66F8-42A4-BD9B-032FDB5FA565}" sibTransId="{E096AB63-6E8C-474B-8EF6-BBABCCC326E1}"/>
    <dgm:cxn modelId="{B85897D0-9B51-47E7-92A7-4E0F70369E8E}" type="presOf" srcId="{DE749949-18B7-4243-8B47-88C87FF0F464}" destId="{114548F9-4C55-411E-8F4E-73BCD211D24A}" srcOrd="0" destOrd="0" presId="urn:microsoft.com/office/officeart/2005/8/layout/equation1"/>
    <dgm:cxn modelId="{274304E9-8D6D-4A64-9C90-B0A829E0ABA8}" type="presOf" srcId="{4ED6BE9D-D9BD-4508-AB4A-E228224F60C8}" destId="{E90A48B2-373F-4B2C-B516-9CD1BB810893}" srcOrd="0" destOrd="0" presId="urn:microsoft.com/office/officeart/2005/8/layout/equation1"/>
    <dgm:cxn modelId="{1C683297-0FB8-4E34-BD03-30BEC2969369}" type="presParOf" srcId="{BA3904D9-AD73-4F20-9B6D-D5E0A0F1FCC8}" destId="{347A4BA1-CC73-4447-9820-681CC5C2B28C}" srcOrd="0" destOrd="0" presId="urn:microsoft.com/office/officeart/2005/8/layout/equation1"/>
    <dgm:cxn modelId="{E2820C8B-3596-4833-9864-B0DC2936B9EF}" type="presParOf" srcId="{BA3904D9-AD73-4F20-9B6D-D5E0A0F1FCC8}" destId="{2C5F6C50-56EC-4E56-8299-39CAF40E7756}" srcOrd="1" destOrd="0" presId="urn:microsoft.com/office/officeart/2005/8/layout/equation1"/>
    <dgm:cxn modelId="{3103551E-78CD-4CC6-807D-C22EAF611E6E}" type="presParOf" srcId="{BA3904D9-AD73-4F20-9B6D-D5E0A0F1FCC8}" destId="{114548F9-4C55-411E-8F4E-73BCD211D24A}" srcOrd="2" destOrd="0" presId="urn:microsoft.com/office/officeart/2005/8/layout/equation1"/>
    <dgm:cxn modelId="{187CA98F-FE3D-4CCF-9778-5056FD297664}" type="presParOf" srcId="{BA3904D9-AD73-4F20-9B6D-D5E0A0F1FCC8}" destId="{38968242-CA2B-496D-82E3-B078504F5BB2}" srcOrd="3" destOrd="0" presId="urn:microsoft.com/office/officeart/2005/8/layout/equation1"/>
    <dgm:cxn modelId="{F86A54D5-47BF-4419-B5BC-39F30A4CCED2}" type="presParOf" srcId="{BA3904D9-AD73-4F20-9B6D-D5E0A0F1FCC8}" destId="{07259B9C-D5DE-4700-8792-42BFC0474976}" srcOrd="4" destOrd="0" presId="urn:microsoft.com/office/officeart/2005/8/layout/equation1"/>
    <dgm:cxn modelId="{87876B8E-3D33-4748-8383-DA62E100A764}" type="presParOf" srcId="{BA3904D9-AD73-4F20-9B6D-D5E0A0F1FCC8}" destId="{0AE77F42-1F81-4500-9C8F-DA1043EC13B0}" srcOrd="5" destOrd="0" presId="urn:microsoft.com/office/officeart/2005/8/layout/equation1"/>
    <dgm:cxn modelId="{EFFE09CF-9E15-4161-BCFC-F50F46ABB3AD}" type="presParOf" srcId="{BA3904D9-AD73-4F20-9B6D-D5E0A0F1FCC8}" destId="{BCC75824-3090-4653-B536-DF49E0A7C20E}" srcOrd="6" destOrd="0" presId="urn:microsoft.com/office/officeart/2005/8/layout/equation1"/>
    <dgm:cxn modelId="{8BF2A7C8-5D48-4FD5-BF80-451DA29C37CB}" type="presParOf" srcId="{BA3904D9-AD73-4F20-9B6D-D5E0A0F1FCC8}" destId="{355782DA-1BE9-445E-85DB-97EDB2B36567}" srcOrd="7" destOrd="0" presId="urn:microsoft.com/office/officeart/2005/8/layout/equation1"/>
    <dgm:cxn modelId="{F56CFDF0-5FD5-4300-9F45-05643F650506}" type="presParOf" srcId="{BA3904D9-AD73-4F20-9B6D-D5E0A0F1FCC8}" destId="{E90A48B2-373F-4B2C-B516-9CD1BB810893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E5BB4E-95D5-49AD-8B21-B7980753D3F3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4DAE34F-9FA8-4C8B-9297-FB18B956D6F3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Nadawanie                       i ewidencja upoważnień</a:t>
          </a:r>
        </a:p>
      </dgm:t>
    </dgm:pt>
    <dgm:pt modelId="{FFE7F43D-150A-4717-83B3-8DBDFE054DD4}" type="parTrans" cxnId="{3D9AAFB3-9ED0-4617-8CF5-17C669B8F7AA}">
      <dgm:prSet/>
      <dgm:spPr/>
      <dgm:t>
        <a:bodyPr/>
        <a:lstStyle/>
        <a:p>
          <a:endParaRPr lang="pl-PL"/>
        </a:p>
      </dgm:t>
    </dgm:pt>
    <dgm:pt modelId="{E944C035-9951-4752-A3BA-A5049CF3BB15}" type="sibTrans" cxnId="{3D9AAFB3-9ED0-4617-8CF5-17C669B8F7AA}">
      <dgm:prSet/>
      <dgm:spPr/>
      <dgm:t>
        <a:bodyPr/>
        <a:lstStyle/>
        <a:p>
          <a:endParaRPr lang="pl-PL"/>
        </a:p>
      </dgm:t>
    </dgm:pt>
    <dgm:pt modelId="{BB63AD33-3FFE-4CB2-9923-64AA150DD05B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Weryfikacja                           i tworzenie procedur przetwarzania danych</a:t>
          </a:r>
        </a:p>
      </dgm:t>
    </dgm:pt>
    <dgm:pt modelId="{5C87F152-889D-48FF-8BD9-08696C58DB4B}" type="parTrans" cxnId="{A9520F7F-74F8-435B-BE78-245E2A52E1C7}">
      <dgm:prSet/>
      <dgm:spPr/>
      <dgm:t>
        <a:bodyPr/>
        <a:lstStyle/>
        <a:p>
          <a:endParaRPr lang="pl-PL"/>
        </a:p>
      </dgm:t>
    </dgm:pt>
    <dgm:pt modelId="{F7FBF627-E755-4582-B2F0-E8F203850D5D}" type="sibTrans" cxnId="{A9520F7F-74F8-435B-BE78-245E2A52E1C7}">
      <dgm:prSet/>
      <dgm:spPr/>
      <dgm:t>
        <a:bodyPr/>
        <a:lstStyle/>
        <a:p>
          <a:endParaRPr lang="pl-PL"/>
        </a:p>
      </dgm:t>
    </dgm:pt>
    <dgm:pt modelId="{8FBCF44C-C98F-438D-87DF-63BB0A5C060B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Badanie dopuszczalności udostępniania danych</a:t>
          </a:r>
        </a:p>
      </dgm:t>
    </dgm:pt>
    <dgm:pt modelId="{425F5DB0-0740-4F40-AD43-51E3AEE07340}" type="parTrans" cxnId="{BC856993-978C-435F-B5AB-954529FB3582}">
      <dgm:prSet/>
      <dgm:spPr/>
      <dgm:t>
        <a:bodyPr/>
        <a:lstStyle/>
        <a:p>
          <a:endParaRPr lang="pl-PL"/>
        </a:p>
      </dgm:t>
    </dgm:pt>
    <dgm:pt modelId="{5873CD9B-5CCF-4DC7-B0AE-554B8FDB8709}" type="sibTrans" cxnId="{BC856993-978C-435F-B5AB-954529FB3582}">
      <dgm:prSet/>
      <dgm:spPr/>
      <dgm:t>
        <a:bodyPr/>
        <a:lstStyle/>
        <a:p>
          <a:endParaRPr lang="pl-PL"/>
        </a:p>
      </dgm:t>
    </dgm:pt>
    <dgm:pt modelId="{B798DDAD-3AA1-4055-AF81-621AB5F7F92F}" type="pres">
      <dgm:prSet presAssocID="{5CE5BB4E-95D5-49AD-8B21-B7980753D3F3}" presName="diagram" presStyleCnt="0">
        <dgm:presLayoutVars>
          <dgm:dir/>
          <dgm:resizeHandles val="exact"/>
        </dgm:presLayoutVars>
      </dgm:prSet>
      <dgm:spPr/>
    </dgm:pt>
    <dgm:pt modelId="{72F08722-7A35-4ABC-9D55-208A4D3F559F}" type="pres">
      <dgm:prSet presAssocID="{74DAE34F-9FA8-4C8B-9297-FB18B956D6F3}" presName="node" presStyleLbl="node1" presStyleIdx="0" presStyleCnt="3">
        <dgm:presLayoutVars>
          <dgm:bulletEnabled val="1"/>
        </dgm:presLayoutVars>
      </dgm:prSet>
      <dgm:spPr/>
    </dgm:pt>
    <dgm:pt modelId="{B2EAF55C-E48F-4E6A-89C2-EB39DE9FFAE0}" type="pres">
      <dgm:prSet presAssocID="{E944C035-9951-4752-A3BA-A5049CF3BB15}" presName="sibTrans" presStyleCnt="0"/>
      <dgm:spPr/>
    </dgm:pt>
    <dgm:pt modelId="{62F1BFBE-FB73-4CFD-B106-AC991C5FDF12}" type="pres">
      <dgm:prSet presAssocID="{BB63AD33-3FFE-4CB2-9923-64AA150DD05B}" presName="node" presStyleLbl="node1" presStyleIdx="1" presStyleCnt="3">
        <dgm:presLayoutVars>
          <dgm:bulletEnabled val="1"/>
        </dgm:presLayoutVars>
      </dgm:prSet>
      <dgm:spPr/>
    </dgm:pt>
    <dgm:pt modelId="{D7764FD8-492A-49D2-A4DA-946D1B7AFB16}" type="pres">
      <dgm:prSet presAssocID="{F7FBF627-E755-4582-B2F0-E8F203850D5D}" presName="sibTrans" presStyleCnt="0"/>
      <dgm:spPr/>
    </dgm:pt>
    <dgm:pt modelId="{3FE0071A-6420-4FDD-91BB-9EF025CCF9E7}" type="pres">
      <dgm:prSet presAssocID="{8FBCF44C-C98F-438D-87DF-63BB0A5C060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D35C2E-129E-41A1-8064-75C5A5915505}" type="presOf" srcId="{BB63AD33-3FFE-4CB2-9923-64AA150DD05B}" destId="{62F1BFBE-FB73-4CFD-B106-AC991C5FDF12}" srcOrd="0" destOrd="0" presId="urn:microsoft.com/office/officeart/2005/8/layout/default#4"/>
    <dgm:cxn modelId="{349B2746-F223-43CF-9738-95E0BB3434A5}" type="presOf" srcId="{74DAE34F-9FA8-4C8B-9297-FB18B956D6F3}" destId="{72F08722-7A35-4ABC-9D55-208A4D3F559F}" srcOrd="0" destOrd="0" presId="urn:microsoft.com/office/officeart/2005/8/layout/default#4"/>
    <dgm:cxn modelId="{86AC6268-C6B3-4A43-90AD-743AAC8BA474}" type="presOf" srcId="{8FBCF44C-C98F-438D-87DF-63BB0A5C060B}" destId="{3FE0071A-6420-4FDD-91BB-9EF025CCF9E7}" srcOrd="0" destOrd="0" presId="urn:microsoft.com/office/officeart/2005/8/layout/default#4"/>
    <dgm:cxn modelId="{74AA2970-D897-4128-BB8D-75CCAFABA421}" type="presOf" srcId="{5CE5BB4E-95D5-49AD-8B21-B7980753D3F3}" destId="{B798DDAD-3AA1-4055-AF81-621AB5F7F92F}" srcOrd="0" destOrd="0" presId="urn:microsoft.com/office/officeart/2005/8/layout/default#4"/>
    <dgm:cxn modelId="{A9520F7F-74F8-435B-BE78-245E2A52E1C7}" srcId="{5CE5BB4E-95D5-49AD-8B21-B7980753D3F3}" destId="{BB63AD33-3FFE-4CB2-9923-64AA150DD05B}" srcOrd="1" destOrd="0" parTransId="{5C87F152-889D-48FF-8BD9-08696C58DB4B}" sibTransId="{F7FBF627-E755-4582-B2F0-E8F203850D5D}"/>
    <dgm:cxn modelId="{BC856993-978C-435F-B5AB-954529FB3582}" srcId="{5CE5BB4E-95D5-49AD-8B21-B7980753D3F3}" destId="{8FBCF44C-C98F-438D-87DF-63BB0A5C060B}" srcOrd="2" destOrd="0" parTransId="{425F5DB0-0740-4F40-AD43-51E3AEE07340}" sibTransId="{5873CD9B-5CCF-4DC7-B0AE-554B8FDB8709}"/>
    <dgm:cxn modelId="{3D9AAFB3-9ED0-4617-8CF5-17C669B8F7AA}" srcId="{5CE5BB4E-95D5-49AD-8B21-B7980753D3F3}" destId="{74DAE34F-9FA8-4C8B-9297-FB18B956D6F3}" srcOrd="0" destOrd="0" parTransId="{FFE7F43D-150A-4717-83B3-8DBDFE054DD4}" sibTransId="{E944C035-9951-4752-A3BA-A5049CF3BB15}"/>
    <dgm:cxn modelId="{44992B71-2AE6-4DD0-94B6-9435AA7F63A6}" type="presParOf" srcId="{B798DDAD-3AA1-4055-AF81-621AB5F7F92F}" destId="{72F08722-7A35-4ABC-9D55-208A4D3F559F}" srcOrd="0" destOrd="0" presId="urn:microsoft.com/office/officeart/2005/8/layout/default#4"/>
    <dgm:cxn modelId="{5460FA5B-7881-48DF-9285-5D283FDDEE22}" type="presParOf" srcId="{B798DDAD-3AA1-4055-AF81-621AB5F7F92F}" destId="{B2EAF55C-E48F-4E6A-89C2-EB39DE9FFAE0}" srcOrd="1" destOrd="0" presId="urn:microsoft.com/office/officeart/2005/8/layout/default#4"/>
    <dgm:cxn modelId="{3E3478D3-091A-4970-8EF0-5A7C4382CEB5}" type="presParOf" srcId="{B798DDAD-3AA1-4055-AF81-621AB5F7F92F}" destId="{62F1BFBE-FB73-4CFD-B106-AC991C5FDF12}" srcOrd="2" destOrd="0" presId="urn:microsoft.com/office/officeart/2005/8/layout/default#4"/>
    <dgm:cxn modelId="{219132E3-3AFF-4737-A8D9-6A51C9ADE192}" type="presParOf" srcId="{B798DDAD-3AA1-4055-AF81-621AB5F7F92F}" destId="{D7764FD8-492A-49D2-A4DA-946D1B7AFB16}" srcOrd="3" destOrd="0" presId="urn:microsoft.com/office/officeart/2005/8/layout/default#4"/>
    <dgm:cxn modelId="{FA889B8B-D75E-411C-8AED-5471E58BD3F3}" type="presParOf" srcId="{B798DDAD-3AA1-4055-AF81-621AB5F7F92F}" destId="{3FE0071A-6420-4FDD-91BB-9EF025CCF9E7}" srcOrd="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BC1805D1-E890-4E24-850A-2EBCC0F414F9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67D5B7C4-FB51-498C-9E0C-B87DDFE49600}">
      <dgm:prSet phldrT="[Tekst]" custT="1"/>
      <dgm:spPr>
        <a:solidFill>
          <a:srgbClr val="DB4166"/>
        </a:solidFill>
      </dgm:spPr>
      <dgm:t>
        <a:bodyPr/>
        <a:lstStyle/>
        <a:p>
          <a:r>
            <a:rPr lang="pl-PL" sz="2000" dirty="0">
              <a:latin typeface="Segoe UI Light" pitchFamily="34" charset="0"/>
            </a:rPr>
            <a:t>Dane wrażliwe</a:t>
          </a:r>
        </a:p>
      </dgm:t>
    </dgm:pt>
    <dgm:pt modelId="{42EE2715-A820-4FB8-836E-38F55F782B03}" type="parTrans" cxnId="{1E1094C3-1131-4685-8952-FF351850E901}">
      <dgm:prSet/>
      <dgm:spPr/>
      <dgm:t>
        <a:bodyPr/>
        <a:lstStyle/>
        <a:p>
          <a:endParaRPr lang="pl-PL"/>
        </a:p>
      </dgm:t>
    </dgm:pt>
    <dgm:pt modelId="{DE749949-18B7-4243-8B47-88C87FF0F464}" type="sibTrans" cxnId="{1E1094C3-1131-4685-8952-FF351850E901}">
      <dgm:prSet/>
      <dgm:spPr/>
      <dgm:t>
        <a:bodyPr/>
        <a:lstStyle/>
        <a:p>
          <a:endParaRPr lang="pl-PL"/>
        </a:p>
      </dgm:t>
    </dgm:pt>
    <dgm:pt modelId="{D7170AD4-055D-4D28-99CA-46D9C5EDD3A0}">
      <dgm:prSet phldrT="[Tekst]" custT="1"/>
      <dgm:spPr>
        <a:solidFill>
          <a:srgbClr val="DB4166"/>
        </a:solidFill>
      </dgm:spPr>
      <dgm:t>
        <a:bodyPr/>
        <a:lstStyle/>
        <a:p>
          <a:r>
            <a:rPr lang="pl-PL" sz="2000" dirty="0">
              <a:latin typeface="Segoe UI Light" pitchFamily="34" charset="0"/>
            </a:rPr>
            <a:t>Zgłoszenie zbioru     do rejestracji</a:t>
          </a:r>
        </a:p>
      </dgm:t>
    </dgm:pt>
    <dgm:pt modelId="{B99EF70A-91BA-4953-A0FF-8F0CFD0F0188}" type="parTrans" cxnId="{C6F9DB23-917B-47E2-99F6-6D1B1F60C7C5}">
      <dgm:prSet/>
      <dgm:spPr/>
      <dgm:t>
        <a:bodyPr/>
        <a:lstStyle/>
        <a:p>
          <a:endParaRPr lang="pl-PL"/>
        </a:p>
      </dgm:t>
    </dgm:pt>
    <dgm:pt modelId="{AA1AAADF-999C-4AF1-BD23-279FC469AE15}" type="sibTrans" cxnId="{C6F9DB23-917B-47E2-99F6-6D1B1F60C7C5}">
      <dgm:prSet/>
      <dgm:spPr/>
      <dgm:t>
        <a:bodyPr/>
        <a:lstStyle/>
        <a:p>
          <a:endParaRPr lang="pl-PL"/>
        </a:p>
      </dgm:t>
    </dgm:pt>
    <dgm:pt modelId="{4ED6BE9D-D9BD-4508-AB4A-E228224F60C8}">
      <dgm:prSet phldrT="[Tekst]" custT="1"/>
      <dgm:spPr>
        <a:solidFill>
          <a:srgbClr val="DB4166"/>
        </a:solidFill>
      </dgm:spPr>
      <dgm:t>
        <a:bodyPr/>
        <a:lstStyle/>
        <a:p>
          <a:r>
            <a:rPr lang="pl-PL" sz="2000" dirty="0">
              <a:latin typeface="Segoe UI Light" pitchFamily="34" charset="0"/>
            </a:rPr>
            <a:t>Legalność</a:t>
          </a:r>
        </a:p>
      </dgm:t>
    </dgm:pt>
    <dgm:pt modelId="{97AC14A4-66F8-42A4-BD9B-032FDB5FA565}" type="parTrans" cxnId="{FDE2C4C9-F193-48F2-B290-1C8A6D478435}">
      <dgm:prSet/>
      <dgm:spPr/>
      <dgm:t>
        <a:bodyPr/>
        <a:lstStyle/>
        <a:p>
          <a:endParaRPr lang="pl-PL"/>
        </a:p>
      </dgm:t>
    </dgm:pt>
    <dgm:pt modelId="{E096AB63-6E8C-474B-8EF6-BBABCCC326E1}" type="sibTrans" cxnId="{FDE2C4C9-F193-48F2-B290-1C8A6D478435}">
      <dgm:prSet/>
      <dgm:spPr/>
      <dgm:t>
        <a:bodyPr/>
        <a:lstStyle/>
        <a:p>
          <a:endParaRPr lang="pl-PL"/>
        </a:p>
      </dgm:t>
    </dgm:pt>
    <dgm:pt modelId="{85AE7506-28D2-4829-8486-D7677A7A2503}">
      <dgm:prSet phldrT="[Tekst]" custT="1"/>
      <dgm:spPr>
        <a:solidFill>
          <a:srgbClr val="DB4166"/>
        </a:solidFill>
      </dgm:spPr>
      <dgm:t>
        <a:bodyPr/>
        <a:lstStyle/>
        <a:p>
          <a:r>
            <a:rPr lang="pl-PL" sz="2000" dirty="0">
              <a:latin typeface="Segoe UI Light" pitchFamily="34" charset="0"/>
            </a:rPr>
            <a:t>Wydanie przez GIODO </a:t>
          </a:r>
          <a:r>
            <a:rPr lang="pl-PL" sz="2000" dirty="0" err="1">
              <a:latin typeface="Segoe UI Light" pitchFamily="34" charset="0"/>
            </a:rPr>
            <a:t>zaświad-czenia</a:t>
          </a:r>
          <a:endParaRPr lang="pl-PL" sz="2000" dirty="0">
            <a:latin typeface="Segoe UI Light" pitchFamily="34" charset="0"/>
          </a:endParaRPr>
        </a:p>
      </dgm:t>
    </dgm:pt>
    <dgm:pt modelId="{2F837251-7C3B-4B2D-A17C-74BD0FB42892}" type="parTrans" cxnId="{1358B17D-8A14-4888-9B6D-202EF69BBE9A}">
      <dgm:prSet/>
      <dgm:spPr/>
      <dgm:t>
        <a:bodyPr/>
        <a:lstStyle/>
        <a:p>
          <a:endParaRPr lang="pl-PL"/>
        </a:p>
      </dgm:t>
    </dgm:pt>
    <dgm:pt modelId="{376B3E6F-97C9-46D9-8349-01472CC0416B}" type="sibTrans" cxnId="{1358B17D-8A14-4888-9B6D-202EF69BBE9A}">
      <dgm:prSet/>
      <dgm:spPr/>
      <dgm:t>
        <a:bodyPr/>
        <a:lstStyle/>
        <a:p>
          <a:endParaRPr lang="pl-PL"/>
        </a:p>
      </dgm:t>
    </dgm:pt>
    <dgm:pt modelId="{BA3904D9-AD73-4F20-9B6D-D5E0A0F1FCC8}" type="pres">
      <dgm:prSet presAssocID="{BC1805D1-E890-4E24-850A-2EBCC0F414F9}" presName="linearFlow" presStyleCnt="0">
        <dgm:presLayoutVars>
          <dgm:dir/>
          <dgm:resizeHandles val="exact"/>
        </dgm:presLayoutVars>
      </dgm:prSet>
      <dgm:spPr/>
    </dgm:pt>
    <dgm:pt modelId="{347A4BA1-CC73-4447-9820-681CC5C2B28C}" type="pres">
      <dgm:prSet presAssocID="{67D5B7C4-FB51-498C-9E0C-B87DDFE49600}" presName="node" presStyleLbl="node1" presStyleIdx="0" presStyleCnt="4" custScaleX="203164" custScaleY="210499">
        <dgm:presLayoutVars>
          <dgm:bulletEnabled val="1"/>
        </dgm:presLayoutVars>
      </dgm:prSet>
      <dgm:spPr/>
    </dgm:pt>
    <dgm:pt modelId="{2C5F6C50-56EC-4E56-8299-39CAF40E7756}" type="pres">
      <dgm:prSet presAssocID="{DE749949-18B7-4243-8B47-88C87FF0F464}" presName="spacerL" presStyleCnt="0"/>
      <dgm:spPr/>
    </dgm:pt>
    <dgm:pt modelId="{114548F9-4C55-411E-8F4E-73BCD211D24A}" type="pres">
      <dgm:prSet presAssocID="{DE749949-18B7-4243-8B47-88C87FF0F464}" presName="sibTrans" presStyleLbl="sibTrans2D1" presStyleIdx="0" presStyleCnt="3"/>
      <dgm:spPr/>
    </dgm:pt>
    <dgm:pt modelId="{38968242-CA2B-496D-82E3-B078504F5BB2}" type="pres">
      <dgm:prSet presAssocID="{DE749949-18B7-4243-8B47-88C87FF0F464}" presName="spacerR" presStyleCnt="0"/>
      <dgm:spPr/>
    </dgm:pt>
    <dgm:pt modelId="{07259B9C-D5DE-4700-8792-42BFC0474976}" type="pres">
      <dgm:prSet presAssocID="{D7170AD4-055D-4D28-99CA-46D9C5EDD3A0}" presName="node" presStyleLbl="node1" presStyleIdx="1" presStyleCnt="4" custScaleX="203164" custScaleY="210499">
        <dgm:presLayoutVars>
          <dgm:bulletEnabled val="1"/>
        </dgm:presLayoutVars>
      </dgm:prSet>
      <dgm:spPr/>
    </dgm:pt>
    <dgm:pt modelId="{0AE77F42-1F81-4500-9C8F-DA1043EC13B0}" type="pres">
      <dgm:prSet presAssocID="{AA1AAADF-999C-4AF1-BD23-279FC469AE15}" presName="spacerL" presStyleCnt="0"/>
      <dgm:spPr/>
    </dgm:pt>
    <dgm:pt modelId="{BCC75824-3090-4653-B536-DF49E0A7C20E}" type="pres">
      <dgm:prSet presAssocID="{AA1AAADF-999C-4AF1-BD23-279FC469AE15}" presName="sibTrans" presStyleLbl="sibTrans2D1" presStyleIdx="1" presStyleCnt="3"/>
      <dgm:spPr/>
    </dgm:pt>
    <dgm:pt modelId="{355782DA-1BE9-445E-85DB-97EDB2B36567}" type="pres">
      <dgm:prSet presAssocID="{AA1AAADF-999C-4AF1-BD23-279FC469AE15}" presName="spacerR" presStyleCnt="0"/>
      <dgm:spPr/>
    </dgm:pt>
    <dgm:pt modelId="{A5395083-521A-4229-966F-CFF4ACF95D32}" type="pres">
      <dgm:prSet presAssocID="{85AE7506-28D2-4829-8486-D7677A7A2503}" presName="node" presStyleLbl="node1" presStyleIdx="2" presStyleCnt="4" custScaleX="203164" custScaleY="210499">
        <dgm:presLayoutVars>
          <dgm:bulletEnabled val="1"/>
        </dgm:presLayoutVars>
      </dgm:prSet>
      <dgm:spPr/>
    </dgm:pt>
    <dgm:pt modelId="{81A04CED-4FBA-44D9-A832-95E48923B44C}" type="pres">
      <dgm:prSet presAssocID="{376B3E6F-97C9-46D9-8349-01472CC0416B}" presName="spacerL" presStyleCnt="0"/>
      <dgm:spPr/>
    </dgm:pt>
    <dgm:pt modelId="{E35BA4AA-9787-44AE-9D90-574863DEED3E}" type="pres">
      <dgm:prSet presAssocID="{376B3E6F-97C9-46D9-8349-01472CC0416B}" presName="sibTrans" presStyleLbl="sibTrans2D1" presStyleIdx="2" presStyleCnt="3"/>
      <dgm:spPr/>
    </dgm:pt>
    <dgm:pt modelId="{03455BD1-C98A-412F-8FC7-62A8EC579C68}" type="pres">
      <dgm:prSet presAssocID="{376B3E6F-97C9-46D9-8349-01472CC0416B}" presName="spacerR" presStyleCnt="0"/>
      <dgm:spPr/>
    </dgm:pt>
    <dgm:pt modelId="{E90A48B2-373F-4B2C-B516-9CD1BB810893}" type="pres">
      <dgm:prSet presAssocID="{4ED6BE9D-D9BD-4508-AB4A-E228224F60C8}" presName="node" presStyleLbl="node1" presStyleIdx="3" presStyleCnt="4" custScaleX="203164" custScaleY="210499">
        <dgm:presLayoutVars>
          <dgm:bulletEnabled val="1"/>
        </dgm:presLayoutVars>
      </dgm:prSet>
      <dgm:spPr/>
    </dgm:pt>
  </dgm:ptLst>
  <dgm:cxnLst>
    <dgm:cxn modelId="{40AA860A-153E-4EE1-8817-8F0094292825}" type="presOf" srcId="{BC1805D1-E890-4E24-850A-2EBCC0F414F9}" destId="{BA3904D9-AD73-4F20-9B6D-D5E0A0F1FCC8}" srcOrd="0" destOrd="0" presId="urn:microsoft.com/office/officeart/2005/8/layout/equation1"/>
    <dgm:cxn modelId="{C6F9DB23-917B-47E2-99F6-6D1B1F60C7C5}" srcId="{BC1805D1-E890-4E24-850A-2EBCC0F414F9}" destId="{D7170AD4-055D-4D28-99CA-46D9C5EDD3A0}" srcOrd="1" destOrd="0" parTransId="{B99EF70A-91BA-4953-A0FF-8F0CFD0F0188}" sibTransId="{AA1AAADF-999C-4AF1-BD23-279FC469AE15}"/>
    <dgm:cxn modelId="{AAD40D34-1FE4-45A7-AA3E-C64F3A9CC0BE}" type="presOf" srcId="{D7170AD4-055D-4D28-99CA-46D9C5EDD3A0}" destId="{07259B9C-D5DE-4700-8792-42BFC0474976}" srcOrd="0" destOrd="0" presId="urn:microsoft.com/office/officeart/2005/8/layout/equation1"/>
    <dgm:cxn modelId="{BDBB707A-16E7-4190-9DDA-D5215288513A}" type="presOf" srcId="{376B3E6F-97C9-46D9-8349-01472CC0416B}" destId="{E35BA4AA-9787-44AE-9D90-574863DEED3E}" srcOrd="0" destOrd="0" presId="urn:microsoft.com/office/officeart/2005/8/layout/equation1"/>
    <dgm:cxn modelId="{1358B17D-8A14-4888-9B6D-202EF69BBE9A}" srcId="{BC1805D1-E890-4E24-850A-2EBCC0F414F9}" destId="{85AE7506-28D2-4829-8486-D7677A7A2503}" srcOrd="2" destOrd="0" parTransId="{2F837251-7C3B-4B2D-A17C-74BD0FB42892}" sibTransId="{376B3E6F-97C9-46D9-8349-01472CC0416B}"/>
    <dgm:cxn modelId="{6668938F-3574-470A-8494-B14E26D5A325}" type="presOf" srcId="{85AE7506-28D2-4829-8486-D7677A7A2503}" destId="{A5395083-521A-4229-966F-CFF4ACF95D32}" srcOrd="0" destOrd="0" presId="urn:microsoft.com/office/officeart/2005/8/layout/equation1"/>
    <dgm:cxn modelId="{FE3BB6A9-5013-4424-92CD-456FF4A9081E}" type="presOf" srcId="{DE749949-18B7-4243-8B47-88C87FF0F464}" destId="{114548F9-4C55-411E-8F4E-73BCD211D24A}" srcOrd="0" destOrd="0" presId="urn:microsoft.com/office/officeart/2005/8/layout/equation1"/>
    <dgm:cxn modelId="{AF9067B5-9777-4E66-A5BA-3DE661C3A346}" type="presOf" srcId="{AA1AAADF-999C-4AF1-BD23-279FC469AE15}" destId="{BCC75824-3090-4653-B536-DF49E0A7C20E}" srcOrd="0" destOrd="0" presId="urn:microsoft.com/office/officeart/2005/8/layout/equation1"/>
    <dgm:cxn modelId="{E8A840BA-E0CA-4DA1-8541-8754A9F81554}" type="presOf" srcId="{4ED6BE9D-D9BD-4508-AB4A-E228224F60C8}" destId="{E90A48B2-373F-4B2C-B516-9CD1BB810893}" srcOrd="0" destOrd="0" presId="urn:microsoft.com/office/officeart/2005/8/layout/equation1"/>
    <dgm:cxn modelId="{1E1094C3-1131-4685-8952-FF351850E901}" srcId="{BC1805D1-E890-4E24-850A-2EBCC0F414F9}" destId="{67D5B7C4-FB51-498C-9E0C-B87DDFE49600}" srcOrd="0" destOrd="0" parTransId="{42EE2715-A820-4FB8-836E-38F55F782B03}" sibTransId="{DE749949-18B7-4243-8B47-88C87FF0F464}"/>
    <dgm:cxn modelId="{FDE2C4C9-F193-48F2-B290-1C8A6D478435}" srcId="{BC1805D1-E890-4E24-850A-2EBCC0F414F9}" destId="{4ED6BE9D-D9BD-4508-AB4A-E228224F60C8}" srcOrd="3" destOrd="0" parTransId="{97AC14A4-66F8-42A4-BD9B-032FDB5FA565}" sibTransId="{E096AB63-6E8C-474B-8EF6-BBABCCC326E1}"/>
    <dgm:cxn modelId="{FE7FA6E5-034A-4A16-9D01-F5EEE6F8D6E7}" type="presOf" srcId="{67D5B7C4-FB51-498C-9E0C-B87DDFE49600}" destId="{347A4BA1-CC73-4447-9820-681CC5C2B28C}" srcOrd="0" destOrd="0" presId="urn:microsoft.com/office/officeart/2005/8/layout/equation1"/>
    <dgm:cxn modelId="{7B73AE6E-3B10-42AA-BBF6-9D8EE793A93E}" type="presParOf" srcId="{BA3904D9-AD73-4F20-9B6D-D5E0A0F1FCC8}" destId="{347A4BA1-CC73-4447-9820-681CC5C2B28C}" srcOrd="0" destOrd="0" presId="urn:microsoft.com/office/officeart/2005/8/layout/equation1"/>
    <dgm:cxn modelId="{494152F5-5999-4352-9A3A-19123806BCA6}" type="presParOf" srcId="{BA3904D9-AD73-4F20-9B6D-D5E0A0F1FCC8}" destId="{2C5F6C50-56EC-4E56-8299-39CAF40E7756}" srcOrd="1" destOrd="0" presId="urn:microsoft.com/office/officeart/2005/8/layout/equation1"/>
    <dgm:cxn modelId="{CA391BAA-C9A6-4AA8-A780-AA4DA98B7ED2}" type="presParOf" srcId="{BA3904D9-AD73-4F20-9B6D-D5E0A0F1FCC8}" destId="{114548F9-4C55-411E-8F4E-73BCD211D24A}" srcOrd="2" destOrd="0" presId="urn:microsoft.com/office/officeart/2005/8/layout/equation1"/>
    <dgm:cxn modelId="{84768DEB-3E83-4F7C-BDB0-6F377BE85F1E}" type="presParOf" srcId="{BA3904D9-AD73-4F20-9B6D-D5E0A0F1FCC8}" destId="{38968242-CA2B-496D-82E3-B078504F5BB2}" srcOrd="3" destOrd="0" presId="urn:microsoft.com/office/officeart/2005/8/layout/equation1"/>
    <dgm:cxn modelId="{F9B7D3D7-670F-4B9B-8FB0-EAE73D6F9687}" type="presParOf" srcId="{BA3904D9-AD73-4F20-9B6D-D5E0A0F1FCC8}" destId="{07259B9C-D5DE-4700-8792-42BFC0474976}" srcOrd="4" destOrd="0" presId="urn:microsoft.com/office/officeart/2005/8/layout/equation1"/>
    <dgm:cxn modelId="{150A1CFC-CF56-400D-86D9-16528F5D2F70}" type="presParOf" srcId="{BA3904D9-AD73-4F20-9B6D-D5E0A0F1FCC8}" destId="{0AE77F42-1F81-4500-9C8F-DA1043EC13B0}" srcOrd="5" destOrd="0" presId="urn:microsoft.com/office/officeart/2005/8/layout/equation1"/>
    <dgm:cxn modelId="{A726AAB4-5DA3-492F-966A-713496C9880D}" type="presParOf" srcId="{BA3904D9-AD73-4F20-9B6D-D5E0A0F1FCC8}" destId="{BCC75824-3090-4653-B536-DF49E0A7C20E}" srcOrd="6" destOrd="0" presId="urn:microsoft.com/office/officeart/2005/8/layout/equation1"/>
    <dgm:cxn modelId="{1A82F99F-0075-4575-B598-F4AB037107B6}" type="presParOf" srcId="{BA3904D9-AD73-4F20-9B6D-D5E0A0F1FCC8}" destId="{355782DA-1BE9-445E-85DB-97EDB2B36567}" srcOrd="7" destOrd="0" presId="urn:microsoft.com/office/officeart/2005/8/layout/equation1"/>
    <dgm:cxn modelId="{E21B3713-DF8D-44D1-9128-A51E9C68C7C6}" type="presParOf" srcId="{BA3904D9-AD73-4F20-9B6D-D5E0A0F1FCC8}" destId="{A5395083-521A-4229-966F-CFF4ACF95D32}" srcOrd="8" destOrd="0" presId="urn:microsoft.com/office/officeart/2005/8/layout/equation1"/>
    <dgm:cxn modelId="{6A4F72D5-1990-4114-B2A0-C9A7866BDFEC}" type="presParOf" srcId="{BA3904D9-AD73-4F20-9B6D-D5E0A0F1FCC8}" destId="{81A04CED-4FBA-44D9-A832-95E48923B44C}" srcOrd="9" destOrd="0" presId="urn:microsoft.com/office/officeart/2005/8/layout/equation1"/>
    <dgm:cxn modelId="{4299FE5E-E156-480C-8632-1376B24DE0BF}" type="presParOf" srcId="{BA3904D9-AD73-4F20-9B6D-D5E0A0F1FCC8}" destId="{E35BA4AA-9787-44AE-9D90-574863DEED3E}" srcOrd="10" destOrd="0" presId="urn:microsoft.com/office/officeart/2005/8/layout/equation1"/>
    <dgm:cxn modelId="{8545E767-6335-4777-8320-F4E72E93D879}" type="presParOf" srcId="{BA3904D9-AD73-4F20-9B6D-D5E0A0F1FCC8}" destId="{03455BD1-C98A-412F-8FC7-62A8EC579C68}" srcOrd="11" destOrd="0" presId="urn:microsoft.com/office/officeart/2005/8/layout/equation1"/>
    <dgm:cxn modelId="{9BB3DCA3-618D-4158-BDCE-90F8929C9CBE}" type="presParOf" srcId="{BA3904D9-AD73-4F20-9B6D-D5E0A0F1FCC8}" destId="{E90A48B2-373F-4B2C-B516-9CD1BB810893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42AA2CA5-86B4-4239-80A4-8EC0E563F83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DF7D7A2-D9CE-4FB2-8D46-21D70D3AD046}">
      <dgm:prSet phldrT="[Tekst]" custT="1"/>
      <dgm:spPr>
        <a:ln>
          <a:solidFill>
            <a:srgbClr val="ED1342"/>
          </a:solidFill>
        </a:ln>
      </dgm:spPr>
      <dgm:t>
        <a:bodyPr/>
        <a:lstStyle/>
        <a:p>
          <a:r>
            <a:rPr lang="pl-PL" sz="2000" b="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Forma wniesienia sprzeciwu: </a:t>
          </a:r>
          <a:r>
            <a:rPr lang="pl-PL" sz="2000" b="0" u="sng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dowolna</a:t>
          </a:r>
          <a:endParaRPr lang="pl-PL" sz="20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68FD18F8-392E-4AC7-9DFB-66BF4A311379}" type="parTrans" cxnId="{18FB9091-C2A5-4FEA-BDF7-761BD5C769EA}">
      <dgm:prSet/>
      <dgm:spPr/>
      <dgm:t>
        <a:bodyPr/>
        <a:lstStyle/>
        <a:p>
          <a:endParaRPr lang="pl-PL"/>
        </a:p>
      </dgm:t>
    </dgm:pt>
    <dgm:pt modelId="{9668A166-A309-4197-A019-473E830541AF}" type="sibTrans" cxnId="{18FB9091-C2A5-4FEA-BDF7-761BD5C769EA}">
      <dgm:prSet/>
      <dgm:spPr/>
      <dgm:t>
        <a:bodyPr/>
        <a:lstStyle/>
        <a:p>
          <a:endParaRPr lang="pl-PL"/>
        </a:p>
      </dgm:t>
    </dgm:pt>
    <dgm:pt modelId="{4293DC16-0977-46A8-BE53-84B2FCE4428B}">
      <dgm:prSet phldrT="[Tekst]"/>
      <dgm:spPr>
        <a:ln>
          <a:solidFill>
            <a:srgbClr val="ED1342"/>
          </a:solidFill>
        </a:ln>
      </dgm:spPr>
      <dgm:t>
        <a:bodyPr/>
        <a:lstStyle/>
        <a:p>
          <a:r>
            <a:rPr lang="pl-PL" b="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Konsekwencje wniesienia sprzeciwu: konieczność zaprzestania dalszego przetwarzania danych osobowych</a:t>
          </a:r>
          <a:endParaRPr lang="pl-PL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8F068ACF-55D6-41D5-948E-8292D81BEDA5}" type="parTrans" cxnId="{FAD17DA6-7E0C-47EF-9A56-F506AAAE58F3}">
      <dgm:prSet/>
      <dgm:spPr/>
      <dgm:t>
        <a:bodyPr/>
        <a:lstStyle/>
        <a:p>
          <a:endParaRPr lang="pl-PL"/>
        </a:p>
      </dgm:t>
    </dgm:pt>
    <dgm:pt modelId="{DEBCBAE3-3C72-453E-A5F9-DB8D4D67F330}" type="sibTrans" cxnId="{FAD17DA6-7E0C-47EF-9A56-F506AAAE58F3}">
      <dgm:prSet/>
      <dgm:spPr/>
      <dgm:t>
        <a:bodyPr/>
        <a:lstStyle/>
        <a:p>
          <a:endParaRPr lang="pl-PL"/>
        </a:p>
      </dgm:t>
    </dgm:pt>
    <dgm:pt modelId="{705A55B2-8B8C-473B-89DF-9959B0A4F0B8}" type="pres">
      <dgm:prSet presAssocID="{42AA2CA5-86B4-4239-80A4-8EC0E563F838}" presName="Name0" presStyleCnt="0">
        <dgm:presLayoutVars>
          <dgm:dir/>
          <dgm:resizeHandles val="exact"/>
        </dgm:presLayoutVars>
      </dgm:prSet>
      <dgm:spPr/>
    </dgm:pt>
    <dgm:pt modelId="{A4F6361B-84E5-4E59-9E32-BF2AF83249DB}" type="pres">
      <dgm:prSet presAssocID="{CDF7D7A2-D9CE-4FB2-8D46-21D70D3AD046}" presName="composite" presStyleCnt="0"/>
      <dgm:spPr/>
    </dgm:pt>
    <dgm:pt modelId="{24DDF7AD-D413-4528-81B2-43B45E7A7B76}" type="pres">
      <dgm:prSet presAssocID="{CDF7D7A2-D9CE-4FB2-8D46-21D70D3AD046}" presName="rect1" presStyleLbl="trAlignAcc1" presStyleIdx="0" presStyleCnt="2">
        <dgm:presLayoutVars>
          <dgm:bulletEnabled val="1"/>
        </dgm:presLayoutVars>
      </dgm:prSet>
      <dgm:spPr/>
    </dgm:pt>
    <dgm:pt modelId="{70AA6110-57DB-4EEC-8712-7408FC53B60C}" type="pres">
      <dgm:prSet presAssocID="{CDF7D7A2-D9CE-4FB2-8D46-21D70D3AD046}" presName="rect2" presStyleLbl="fgImgPlace1" presStyleIdx="0" presStyleCnt="2"/>
      <dgm:spPr>
        <a:blipFill>
          <a:blip xmlns:r="http://schemas.openxmlformats.org/officeDocument/2006/relationships" r:embed="rId1">
            <a:extLst/>
          </a:blip>
          <a:srcRect/>
          <a:stretch>
            <a:fillRect l="-59000" r="-59000"/>
          </a:stretch>
        </a:blipFill>
      </dgm:spPr>
    </dgm:pt>
    <dgm:pt modelId="{5049DB53-56A0-45AA-8075-972A8CD7739E}" type="pres">
      <dgm:prSet presAssocID="{9668A166-A309-4197-A019-473E830541AF}" presName="sibTrans" presStyleCnt="0"/>
      <dgm:spPr/>
    </dgm:pt>
    <dgm:pt modelId="{523F6BE7-A4E8-4AB9-B53B-74239FFE894A}" type="pres">
      <dgm:prSet presAssocID="{4293DC16-0977-46A8-BE53-84B2FCE4428B}" presName="composite" presStyleCnt="0"/>
      <dgm:spPr/>
    </dgm:pt>
    <dgm:pt modelId="{776C03A3-C671-4867-9DFA-656B5FA1E40A}" type="pres">
      <dgm:prSet presAssocID="{4293DC16-0977-46A8-BE53-84B2FCE4428B}" presName="rect1" presStyleLbl="trAlignAcc1" presStyleIdx="1" presStyleCnt="2">
        <dgm:presLayoutVars>
          <dgm:bulletEnabled val="1"/>
        </dgm:presLayoutVars>
      </dgm:prSet>
      <dgm:spPr/>
    </dgm:pt>
    <dgm:pt modelId="{682D056B-6352-484E-BDA2-DE0702BF77A3}" type="pres">
      <dgm:prSet presAssocID="{4293DC16-0977-46A8-BE53-84B2FCE4428B}" presName="rect2" presStyleLbl="fgImgPlace1" presStyleIdx="1" presStyleCnt="2"/>
      <dgm:spPr>
        <a:blipFill>
          <a:blip xmlns:r="http://schemas.openxmlformats.org/officeDocument/2006/relationships" r:embed="rId1">
            <a:extLst/>
          </a:blip>
          <a:srcRect/>
          <a:stretch>
            <a:fillRect l="-59000" r="-59000"/>
          </a:stretch>
        </a:blipFill>
      </dgm:spPr>
    </dgm:pt>
  </dgm:ptLst>
  <dgm:cxnLst>
    <dgm:cxn modelId="{45CACC2B-3238-46BC-A183-EE31FCD0568A}" type="presOf" srcId="{CDF7D7A2-D9CE-4FB2-8D46-21D70D3AD046}" destId="{24DDF7AD-D413-4528-81B2-43B45E7A7B76}" srcOrd="0" destOrd="0" presId="urn:microsoft.com/office/officeart/2008/layout/PictureStrips"/>
    <dgm:cxn modelId="{575D6A48-E0FC-4012-9994-957A9E90DA40}" type="presOf" srcId="{4293DC16-0977-46A8-BE53-84B2FCE4428B}" destId="{776C03A3-C671-4867-9DFA-656B5FA1E40A}" srcOrd="0" destOrd="0" presId="urn:microsoft.com/office/officeart/2008/layout/PictureStrips"/>
    <dgm:cxn modelId="{18FB9091-C2A5-4FEA-BDF7-761BD5C769EA}" srcId="{42AA2CA5-86B4-4239-80A4-8EC0E563F838}" destId="{CDF7D7A2-D9CE-4FB2-8D46-21D70D3AD046}" srcOrd="0" destOrd="0" parTransId="{68FD18F8-392E-4AC7-9DFB-66BF4A311379}" sibTransId="{9668A166-A309-4197-A019-473E830541AF}"/>
    <dgm:cxn modelId="{FAD17DA6-7E0C-47EF-9A56-F506AAAE58F3}" srcId="{42AA2CA5-86B4-4239-80A4-8EC0E563F838}" destId="{4293DC16-0977-46A8-BE53-84B2FCE4428B}" srcOrd="1" destOrd="0" parTransId="{8F068ACF-55D6-41D5-948E-8292D81BEDA5}" sibTransId="{DEBCBAE3-3C72-453E-A5F9-DB8D4D67F330}"/>
    <dgm:cxn modelId="{5AE83AC5-E710-45AF-868F-C0D1E7E899D3}" type="presOf" srcId="{42AA2CA5-86B4-4239-80A4-8EC0E563F838}" destId="{705A55B2-8B8C-473B-89DF-9959B0A4F0B8}" srcOrd="0" destOrd="0" presId="urn:microsoft.com/office/officeart/2008/layout/PictureStrips"/>
    <dgm:cxn modelId="{8A752CFC-A0E3-4E6A-9E65-2439C0A7D33A}" type="presParOf" srcId="{705A55B2-8B8C-473B-89DF-9959B0A4F0B8}" destId="{A4F6361B-84E5-4E59-9E32-BF2AF83249DB}" srcOrd="0" destOrd="0" presId="urn:microsoft.com/office/officeart/2008/layout/PictureStrips"/>
    <dgm:cxn modelId="{2019A4E1-F844-48C1-BD9E-6BE3376997B4}" type="presParOf" srcId="{A4F6361B-84E5-4E59-9E32-BF2AF83249DB}" destId="{24DDF7AD-D413-4528-81B2-43B45E7A7B76}" srcOrd="0" destOrd="0" presId="urn:microsoft.com/office/officeart/2008/layout/PictureStrips"/>
    <dgm:cxn modelId="{97DF2451-7CA5-4DEB-BF41-6E88C4296C0C}" type="presParOf" srcId="{A4F6361B-84E5-4E59-9E32-BF2AF83249DB}" destId="{70AA6110-57DB-4EEC-8712-7408FC53B60C}" srcOrd="1" destOrd="0" presId="urn:microsoft.com/office/officeart/2008/layout/PictureStrips"/>
    <dgm:cxn modelId="{DC052511-CC62-401E-921B-6C76C7794C8B}" type="presParOf" srcId="{705A55B2-8B8C-473B-89DF-9959B0A4F0B8}" destId="{5049DB53-56A0-45AA-8075-972A8CD7739E}" srcOrd="1" destOrd="0" presId="urn:microsoft.com/office/officeart/2008/layout/PictureStrips"/>
    <dgm:cxn modelId="{1B68A040-F620-4D89-9407-50F1A9C22022}" type="presParOf" srcId="{705A55B2-8B8C-473B-89DF-9959B0A4F0B8}" destId="{523F6BE7-A4E8-4AB9-B53B-74239FFE894A}" srcOrd="2" destOrd="0" presId="urn:microsoft.com/office/officeart/2008/layout/PictureStrips"/>
    <dgm:cxn modelId="{E9A70855-B001-4E59-8BAE-5C9D22F0CEFC}" type="presParOf" srcId="{523F6BE7-A4E8-4AB9-B53B-74239FFE894A}" destId="{776C03A3-C671-4867-9DFA-656B5FA1E40A}" srcOrd="0" destOrd="0" presId="urn:microsoft.com/office/officeart/2008/layout/PictureStrips"/>
    <dgm:cxn modelId="{CB1A0D93-36F5-4F23-A4AB-060D0584360A}" type="presParOf" srcId="{523F6BE7-A4E8-4AB9-B53B-74239FFE894A}" destId="{682D056B-6352-484E-BDA2-DE0702BF77A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B9EF3D56-5481-4C30-8513-B14651F6AD51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17F99E1-759B-42E6-A817-71C9C4F5C2F6}">
      <dgm:prSet phldrT="[Tekst]" custT="1"/>
      <dgm:spPr>
        <a:solidFill>
          <a:schemeClr val="accent6">
            <a:lumMod val="50000"/>
          </a:schemeClr>
        </a:solidFill>
        <a:ln>
          <a:solidFill>
            <a:srgbClr val="DB4166"/>
          </a:solidFill>
        </a:ln>
      </dgm:spPr>
      <dgm:t>
        <a:bodyPr/>
        <a:lstStyle/>
        <a:p>
          <a:r>
            <a:rPr lang="pl-PL" sz="18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adresie</a:t>
          </a:r>
          <a:r>
            <a:rPr lang="pl-PL" sz="1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swojej siedziby i pełnej nazwie</a:t>
          </a:r>
        </a:p>
      </dgm:t>
    </dgm:pt>
    <dgm:pt modelId="{9BC1F609-45A2-4657-A948-C142B6F9D339}" type="parTrans" cxnId="{B96DCA57-8245-424F-8C5F-BF2D18E51CE0}">
      <dgm:prSet/>
      <dgm:spPr/>
      <dgm:t>
        <a:bodyPr/>
        <a:lstStyle/>
        <a:p>
          <a:endParaRPr lang="pl-PL"/>
        </a:p>
      </dgm:t>
    </dgm:pt>
    <dgm:pt modelId="{E6DA5963-A379-4E4F-91C8-202C2933A42C}" type="sibTrans" cxnId="{B96DCA57-8245-424F-8C5F-BF2D18E51CE0}">
      <dgm:prSet/>
      <dgm:spPr/>
      <dgm:t>
        <a:bodyPr/>
        <a:lstStyle/>
        <a:p>
          <a:endParaRPr lang="pl-PL"/>
        </a:p>
      </dgm:t>
    </dgm:pt>
    <dgm:pt modelId="{09E99611-4AA4-4851-9B53-AD5393E3A251}">
      <dgm:prSet phldrT="[Tekst]" custT="1"/>
      <dgm:spPr>
        <a:solidFill>
          <a:schemeClr val="accent6">
            <a:lumMod val="50000"/>
          </a:schemeClr>
        </a:solidFill>
        <a:ln>
          <a:solidFill>
            <a:srgbClr val="DB4166"/>
          </a:solidFill>
        </a:ln>
      </dgm:spPr>
      <dgm:t>
        <a:bodyPr/>
        <a:lstStyle/>
        <a:p>
          <a:r>
            <a:rPr lang="pl-PL" sz="20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 znanych mu w czasie udzielania informacji                                lub przewidywanych </a:t>
          </a:r>
          <a:r>
            <a:rPr lang="pl-PL" sz="2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odbiorcach</a:t>
          </a:r>
          <a:r>
            <a:rPr lang="pl-PL" sz="20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                             lub kategoriach odbiorców danych</a:t>
          </a:r>
        </a:p>
      </dgm:t>
    </dgm:pt>
    <dgm:pt modelId="{895703C0-3101-4690-B71A-5009033A7D77}" type="parTrans" cxnId="{60E54DBD-D86F-48A7-A2C4-818F785CEE59}">
      <dgm:prSet/>
      <dgm:spPr/>
      <dgm:t>
        <a:bodyPr/>
        <a:lstStyle/>
        <a:p>
          <a:endParaRPr lang="pl-PL"/>
        </a:p>
      </dgm:t>
    </dgm:pt>
    <dgm:pt modelId="{AB49310E-934A-45EC-940A-34CBA3E70399}" type="sibTrans" cxnId="{60E54DBD-D86F-48A7-A2C4-818F785CEE59}">
      <dgm:prSet/>
      <dgm:spPr/>
      <dgm:t>
        <a:bodyPr/>
        <a:lstStyle/>
        <a:p>
          <a:endParaRPr lang="pl-PL"/>
        </a:p>
      </dgm:t>
    </dgm:pt>
    <dgm:pt modelId="{8CF8C565-DBD5-4561-B0EA-7D3241749B98}">
      <dgm:prSet phldrT="[Tekst]"/>
      <dgm:spPr>
        <a:solidFill>
          <a:schemeClr val="accent6">
            <a:lumMod val="50000"/>
          </a:schemeClr>
        </a:solidFill>
        <a:ln>
          <a:solidFill>
            <a:srgbClr val="DB4166"/>
          </a:solidFill>
        </a:ln>
      </dgm:spPr>
      <dgm:t>
        <a:bodyPr/>
        <a:lstStyle/>
        <a:p>
          <a:r>
            <a:rPr lang="pl-PL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prawie dostępu do treści</a:t>
          </a:r>
          <a:r>
            <a:rPr lang="pl-PL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swoich danych                                  oraz ich poprawiania</a:t>
          </a:r>
        </a:p>
      </dgm:t>
    </dgm:pt>
    <dgm:pt modelId="{45D87E30-2A33-425E-B499-496CD4174699}" type="parTrans" cxnId="{AD4C2329-9DDD-489B-8C91-B42A12F8775D}">
      <dgm:prSet/>
      <dgm:spPr/>
      <dgm:t>
        <a:bodyPr/>
        <a:lstStyle/>
        <a:p>
          <a:endParaRPr lang="pl-PL"/>
        </a:p>
      </dgm:t>
    </dgm:pt>
    <dgm:pt modelId="{97DBD117-2F18-4CC9-8132-590D95F142A5}" type="sibTrans" cxnId="{AD4C2329-9DDD-489B-8C91-B42A12F8775D}">
      <dgm:prSet/>
      <dgm:spPr/>
      <dgm:t>
        <a:bodyPr/>
        <a:lstStyle/>
        <a:p>
          <a:endParaRPr lang="pl-PL"/>
        </a:p>
      </dgm:t>
    </dgm:pt>
    <dgm:pt modelId="{E5BC0018-3936-4867-9F5A-7E1909A9F375}">
      <dgm:prSet phldrT="[Tekst]"/>
      <dgm:spPr>
        <a:solidFill>
          <a:schemeClr val="accent6">
            <a:lumMod val="50000"/>
          </a:schemeClr>
        </a:solidFill>
        <a:ln>
          <a:solidFill>
            <a:srgbClr val="DB4166"/>
          </a:solidFill>
        </a:ln>
      </dgm:spPr>
      <dgm:t>
        <a:bodyPr/>
        <a:lstStyle/>
        <a:p>
          <a:r>
            <a:rPr lang="pl-PL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dobrowolności</a:t>
          </a:r>
          <a:r>
            <a:rPr lang="pl-PL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                           albo obowiązku podania danych,                                     a jeżeli taki obowiązek istnieje, o jego podstawie prawnej</a:t>
          </a:r>
        </a:p>
      </dgm:t>
    </dgm:pt>
    <dgm:pt modelId="{C53F4B57-3505-4869-8FCC-F71603B617EE}" type="parTrans" cxnId="{DE5AC992-890C-42EC-B709-34326D3EBC63}">
      <dgm:prSet/>
      <dgm:spPr/>
      <dgm:t>
        <a:bodyPr/>
        <a:lstStyle/>
        <a:p>
          <a:endParaRPr lang="pl-PL"/>
        </a:p>
      </dgm:t>
    </dgm:pt>
    <dgm:pt modelId="{1223BE39-460D-46DD-A4D6-E983627AA642}" type="sibTrans" cxnId="{DE5AC992-890C-42EC-B709-34326D3EBC63}">
      <dgm:prSet/>
      <dgm:spPr/>
      <dgm:t>
        <a:bodyPr/>
        <a:lstStyle/>
        <a:p>
          <a:endParaRPr lang="pl-PL"/>
        </a:p>
      </dgm:t>
    </dgm:pt>
    <dgm:pt modelId="{B8108CBA-5D09-4656-853F-8BCAF5830C69}">
      <dgm:prSet/>
      <dgm:spPr>
        <a:solidFill>
          <a:schemeClr val="accent6">
            <a:lumMod val="50000"/>
          </a:schemeClr>
        </a:solidFill>
        <a:ln>
          <a:solidFill>
            <a:srgbClr val="DB4166"/>
          </a:solidFill>
        </a:ln>
      </dgm:spPr>
      <dgm:t>
        <a:bodyPr/>
        <a:lstStyle/>
        <a:p>
          <a:r>
            <a:rPr lang="pl-PL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celu </a:t>
          </a:r>
          <a:r>
            <a:rPr lang="pl-PL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zbierania danych</a:t>
          </a:r>
        </a:p>
      </dgm:t>
    </dgm:pt>
    <dgm:pt modelId="{90B7C503-35FE-4EEC-81C4-403541B3F29A}" type="parTrans" cxnId="{8BBC9381-D7B8-4F43-BCC3-781C39F0519D}">
      <dgm:prSet/>
      <dgm:spPr/>
      <dgm:t>
        <a:bodyPr/>
        <a:lstStyle/>
        <a:p>
          <a:endParaRPr lang="pl-PL"/>
        </a:p>
      </dgm:t>
    </dgm:pt>
    <dgm:pt modelId="{2688D9C3-D444-4D6D-B37C-37F7D5F5385D}" type="sibTrans" cxnId="{8BBC9381-D7B8-4F43-BCC3-781C39F0519D}">
      <dgm:prSet/>
      <dgm:spPr/>
      <dgm:t>
        <a:bodyPr/>
        <a:lstStyle/>
        <a:p>
          <a:endParaRPr lang="pl-PL"/>
        </a:p>
      </dgm:t>
    </dgm:pt>
    <dgm:pt modelId="{50FA0EA9-F4DD-46D7-8919-B3E86F92DF4E}" type="pres">
      <dgm:prSet presAssocID="{B9EF3D56-5481-4C30-8513-B14651F6AD51}" presName="diagram" presStyleCnt="0">
        <dgm:presLayoutVars>
          <dgm:dir/>
          <dgm:resizeHandles val="exact"/>
        </dgm:presLayoutVars>
      </dgm:prSet>
      <dgm:spPr/>
    </dgm:pt>
    <dgm:pt modelId="{F0BB86FA-0191-4A25-A4C0-768A3E066358}" type="pres">
      <dgm:prSet presAssocID="{417F99E1-759B-42E6-A817-71C9C4F5C2F6}" presName="node" presStyleLbl="node1" presStyleIdx="0" presStyleCnt="5">
        <dgm:presLayoutVars>
          <dgm:bulletEnabled val="1"/>
        </dgm:presLayoutVars>
      </dgm:prSet>
      <dgm:spPr/>
    </dgm:pt>
    <dgm:pt modelId="{597CFE93-78AA-44B6-AA42-CB71764C423B}" type="pres">
      <dgm:prSet presAssocID="{E6DA5963-A379-4E4F-91C8-202C2933A42C}" presName="sibTrans" presStyleCnt="0"/>
      <dgm:spPr/>
    </dgm:pt>
    <dgm:pt modelId="{E2CE5E36-DA34-4214-B637-4B0BE5547591}" type="pres">
      <dgm:prSet presAssocID="{09E99611-4AA4-4851-9B53-AD5393E3A251}" presName="node" presStyleLbl="node1" presStyleIdx="1" presStyleCnt="5" custScaleY="134445">
        <dgm:presLayoutVars>
          <dgm:bulletEnabled val="1"/>
        </dgm:presLayoutVars>
      </dgm:prSet>
      <dgm:spPr/>
    </dgm:pt>
    <dgm:pt modelId="{DD458FED-8CC8-4BAB-AFA2-14A43E6CE501}" type="pres">
      <dgm:prSet presAssocID="{AB49310E-934A-45EC-940A-34CBA3E70399}" presName="sibTrans" presStyleCnt="0"/>
      <dgm:spPr/>
    </dgm:pt>
    <dgm:pt modelId="{9809C0BF-16BB-4BF4-870A-F9DE3B327C38}" type="pres">
      <dgm:prSet presAssocID="{B8108CBA-5D09-4656-853F-8BCAF5830C69}" presName="node" presStyleLbl="node1" presStyleIdx="2" presStyleCnt="5">
        <dgm:presLayoutVars>
          <dgm:bulletEnabled val="1"/>
        </dgm:presLayoutVars>
      </dgm:prSet>
      <dgm:spPr/>
    </dgm:pt>
    <dgm:pt modelId="{5D3CB5AC-E643-4F78-86A4-9B063B49F7A8}" type="pres">
      <dgm:prSet presAssocID="{2688D9C3-D444-4D6D-B37C-37F7D5F5385D}" presName="sibTrans" presStyleCnt="0"/>
      <dgm:spPr/>
    </dgm:pt>
    <dgm:pt modelId="{F1722DF7-7863-4111-A1D0-CE92CBA21F49}" type="pres">
      <dgm:prSet presAssocID="{8CF8C565-DBD5-4561-B0EA-7D3241749B98}" presName="node" presStyleLbl="node1" presStyleIdx="3" presStyleCnt="5">
        <dgm:presLayoutVars>
          <dgm:bulletEnabled val="1"/>
        </dgm:presLayoutVars>
      </dgm:prSet>
      <dgm:spPr/>
    </dgm:pt>
    <dgm:pt modelId="{29A73597-585D-4BA3-9038-A7BB27BBB15A}" type="pres">
      <dgm:prSet presAssocID="{97DBD117-2F18-4CC9-8132-590D95F142A5}" presName="sibTrans" presStyleCnt="0"/>
      <dgm:spPr/>
    </dgm:pt>
    <dgm:pt modelId="{AF7FB79D-57A1-460F-BC3D-14BE62D5D495}" type="pres">
      <dgm:prSet presAssocID="{E5BC0018-3936-4867-9F5A-7E1909A9F375}" presName="node" presStyleLbl="node1" presStyleIdx="4" presStyleCnt="5">
        <dgm:presLayoutVars>
          <dgm:bulletEnabled val="1"/>
        </dgm:presLayoutVars>
      </dgm:prSet>
      <dgm:spPr/>
    </dgm:pt>
  </dgm:ptLst>
  <dgm:cxnLst>
    <dgm:cxn modelId="{DC22D514-C55E-430D-9851-662E1E299927}" type="presOf" srcId="{B9EF3D56-5481-4C30-8513-B14651F6AD51}" destId="{50FA0EA9-F4DD-46D7-8919-B3E86F92DF4E}" srcOrd="0" destOrd="0" presId="urn:microsoft.com/office/officeart/2005/8/layout/default#4"/>
    <dgm:cxn modelId="{1C8C6924-99A6-4C6E-B005-80521E9563FD}" type="presOf" srcId="{417F99E1-759B-42E6-A817-71C9C4F5C2F6}" destId="{F0BB86FA-0191-4A25-A4C0-768A3E066358}" srcOrd="0" destOrd="0" presId="urn:microsoft.com/office/officeart/2005/8/layout/default#4"/>
    <dgm:cxn modelId="{AD4C2329-9DDD-489B-8C91-B42A12F8775D}" srcId="{B9EF3D56-5481-4C30-8513-B14651F6AD51}" destId="{8CF8C565-DBD5-4561-B0EA-7D3241749B98}" srcOrd="3" destOrd="0" parTransId="{45D87E30-2A33-425E-B499-496CD4174699}" sibTransId="{97DBD117-2F18-4CC9-8132-590D95F142A5}"/>
    <dgm:cxn modelId="{916C7D73-B090-4890-B45D-4AB572941EA4}" type="presOf" srcId="{B8108CBA-5D09-4656-853F-8BCAF5830C69}" destId="{9809C0BF-16BB-4BF4-870A-F9DE3B327C38}" srcOrd="0" destOrd="0" presId="urn:microsoft.com/office/officeart/2005/8/layout/default#4"/>
    <dgm:cxn modelId="{B96DCA57-8245-424F-8C5F-BF2D18E51CE0}" srcId="{B9EF3D56-5481-4C30-8513-B14651F6AD51}" destId="{417F99E1-759B-42E6-A817-71C9C4F5C2F6}" srcOrd="0" destOrd="0" parTransId="{9BC1F609-45A2-4657-A948-C142B6F9D339}" sibTransId="{E6DA5963-A379-4E4F-91C8-202C2933A42C}"/>
    <dgm:cxn modelId="{3AA74C7F-41D8-40A7-8951-09D80CC5E150}" type="presOf" srcId="{09E99611-4AA4-4851-9B53-AD5393E3A251}" destId="{E2CE5E36-DA34-4214-B637-4B0BE5547591}" srcOrd="0" destOrd="0" presId="urn:microsoft.com/office/officeart/2005/8/layout/default#4"/>
    <dgm:cxn modelId="{8BBC9381-D7B8-4F43-BCC3-781C39F0519D}" srcId="{B9EF3D56-5481-4C30-8513-B14651F6AD51}" destId="{B8108CBA-5D09-4656-853F-8BCAF5830C69}" srcOrd="2" destOrd="0" parTransId="{90B7C503-35FE-4EEC-81C4-403541B3F29A}" sibTransId="{2688D9C3-D444-4D6D-B37C-37F7D5F5385D}"/>
    <dgm:cxn modelId="{DE5AC992-890C-42EC-B709-34326D3EBC63}" srcId="{B9EF3D56-5481-4C30-8513-B14651F6AD51}" destId="{E5BC0018-3936-4867-9F5A-7E1909A9F375}" srcOrd="4" destOrd="0" parTransId="{C53F4B57-3505-4869-8FCC-F71603B617EE}" sibTransId="{1223BE39-460D-46DD-A4D6-E983627AA642}"/>
    <dgm:cxn modelId="{CFC64EB6-7A10-4856-A0F2-3306FE0A7840}" type="presOf" srcId="{E5BC0018-3936-4867-9F5A-7E1909A9F375}" destId="{AF7FB79D-57A1-460F-BC3D-14BE62D5D495}" srcOrd="0" destOrd="0" presId="urn:microsoft.com/office/officeart/2005/8/layout/default#4"/>
    <dgm:cxn modelId="{60E54DBD-D86F-48A7-A2C4-818F785CEE59}" srcId="{B9EF3D56-5481-4C30-8513-B14651F6AD51}" destId="{09E99611-4AA4-4851-9B53-AD5393E3A251}" srcOrd="1" destOrd="0" parTransId="{895703C0-3101-4690-B71A-5009033A7D77}" sibTransId="{AB49310E-934A-45EC-940A-34CBA3E70399}"/>
    <dgm:cxn modelId="{C6A1C2EB-4EC5-40FD-9A01-0F443F8CE1C6}" type="presOf" srcId="{8CF8C565-DBD5-4561-B0EA-7D3241749B98}" destId="{F1722DF7-7863-4111-A1D0-CE92CBA21F49}" srcOrd="0" destOrd="0" presId="urn:microsoft.com/office/officeart/2005/8/layout/default#4"/>
    <dgm:cxn modelId="{47B20D24-E06D-40BD-AC24-172578620321}" type="presParOf" srcId="{50FA0EA9-F4DD-46D7-8919-B3E86F92DF4E}" destId="{F0BB86FA-0191-4A25-A4C0-768A3E066358}" srcOrd="0" destOrd="0" presId="urn:microsoft.com/office/officeart/2005/8/layout/default#4"/>
    <dgm:cxn modelId="{4AFA0A99-0A42-4CC1-A0DD-BDB411E63364}" type="presParOf" srcId="{50FA0EA9-F4DD-46D7-8919-B3E86F92DF4E}" destId="{597CFE93-78AA-44B6-AA42-CB71764C423B}" srcOrd="1" destOrd="0" presId="urn:microsoft.com/office/officeart/2005/8/layout/default#4"/>
    <dgm:cxn modelId="{90BDE5B1-998E-4463-AE71-FACFEB99B1F4}" type="presParOf" srcId="{50FA0EA9-F4DD-46D7-8919-B3E86F92DF4E}" destId="{E2CE5E36-DA34-4214-B637-4B0BE5547591}" srcOrd="2" destOrd="0" presId="urn:microsoft.com/office/officeart/2005/8/layout/default#4"/>
    <dgm:cxn modelId="{433D9522-31FD-44CC-950B-651FD53A432C}" type="presParOf" srcId="{50FA0EA9-F4DD-46D7-8919-B3E86F92DF4E}" destId="{DD458FED-8CC8-4BAB-AFA2-14A43E6CE501}" srcOrd="3" destOrd="0" presId="urn:microsoft.com/office/officeart/2005/8/layout/default#4"/>
    <dgm:cxn modelId="{85FEABEA-D4B2-49D3-B287-65D117DE0ADD}" type="presParOf" srcId="{50FA0EA9-F4DD-46D7-8919-B3E86F92DF4E}" destId="{9809C0BF-16BB-4BF4-870A-F9DE3B327C38}" srcOrd="4" destOrd="0" presId="urn:microsoft.com/office/officeart/2005/8/layout/default#4"/>
    <dgm:cxn modelId="{C15F0EA0-5538-4ADB-800D-C740BA96955D}" type="presParOf" srcId="{50FA0EA9-F4DD-46D7-8919-B3E86F92DF4E}" destId="{5D3CB5AC-E643-4F78-86A4-9B063B49F7A8}" srcOrd="5" destOrd="0" presId="urn:microsoft.com/office/officeart/2005/8/layout/default#4"/>
    <dgm:cxn modelId="{0E560176-81AF-4CB6-82EF-56633CBAD516}" type="presParOf" srcId="{50FA0EA9-F4DD-46D7-8919-B3E86F92DF4E}" destId="{F1722DF7-7863-4111-A1D0-CE92CBA21F49}" srcOrd="6" destOrd="0" presId="urn:microsoft.com/office/officeart/2005/8/layout/default#4"/>
    <dgm:cxn modelId="{558298B1-FAC5-4208-819A-38BF9EA50951}" type="presParOf" srcId="{50FA0EA9-F4DD-46D7-8919-B3E86F92DF4E}" destId="{29A73597-585D-4BA3-9038-A7BB27BBB15A}" srcOrd="7" destOrd="0" presId="urn:microsoft.com/office/officeart/2005/8/layout/default#4"/>
    <dgm:cxn modelId="{90F7353E-0B2F-4A75-992C-7F13B16DE906}" type="presParOf" srcId="{50FA0EA9-F4DD-46D7-8919-B3E86F92DF4E}" destId="{AF7FB79D-57A1-460F-BC3D-14BE62D5D495}" srcOrd="8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5AB5DEDD-5DC1-43BE-A8CD-2314DD783889}" type="doc">
      <dgm:prSet loTypeId="urn:microsoft.com/office/officeart/2005/8/layout/default#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47D8E1D-AE13-4E60-994A-52D834E4B0EE}">
      <dgm:prSet phldrT="[Tekst]"/>
      <dgm:spPr/>
      <dgm:t>
        <a:bodyPr/>
        <a:lstStyle/>
        <a:p>
          <a:r>
            <a:rPr lang="pl-PL" dirty="0"/>
            <a:t>Prawo do sprostowania danych</a:t>
          </a:r>
        </a:p>
      </dgm:t>
    </dgm:pt>
    <dgm:pt modelId="{F1DD6BF2-5897-4DF3-8981-69F28CB9C38D}" type="parTrans" cxnId="{4AD0ADF2-72A1-4C13-AF5F-D5DA6653659D}">
      <dgm:prSet/>
      <dgm:spPr/>
      <dgm:t>
        <a:bodyPr/>
        <a:lstStyle/>
        <a:p>
          <a:endParaRPr lang="pl-PL"/>
        </a:p>
      </dgm:t>
    </dgm:pt>
    <dgm:pt modelId="{1831FFDF-C04A-47E2-9EF3-44A77A1030C9}" type="sibTrans" cxnId="{4AD0ADF2-72A1-4C13-AF5F-D5DA6653659D}">
      <dgm:prSet/>
      <dgm:spPr/>
      <dgm:t>
        <a:bodyPr/>
        <a:lstStyle/>
        <a:p>
          <a:endParaRPr lang="pl-PL"/>
        </a:p>
      </dgm:t>
    </dgm:pt>
    <dgm:pt modelId="{D9CB67F9-A75F-4FD4-86CA-A0140BF3730E}">
      <dgm:prSet phldrT="[Tekst]"/>
      <dgm:spPr/>
      <dgm:t>
        <a:bodyPr/>
        <a:lstStyle/>
        <a:p>
          <a:r>
            <a:rPr lang="pl-PL" dirty="0"/>
            <a:t>Prawo do usunięcia danych (prawo do bycia zapomnianym)</a:t>
          </a:r>
        </a:p>
      </dgm:t>
    </dgm:pt>
    <dgm:pt modelId="{E8B706F5-5F3C-4CC1-8BFE-EE24BB916880}" type="parTrans" cxnId="{1BDD1E22-559A-4AD4-A7DA-BB7862185ADD}">
      <dgm:prSet/>
      <dgm:spPr/>
      <dgm:t>
        <a:bodyPr/>
        <a:lstStyle/>
        <a:p>
          <a:endParaRPr lang="pl-PL"/>
        </a:p>
      </dgm:t>
    </dgm:pt>
    <dgm:pt modelId="{7E766175-369E-40A7-9668-1275F3FDAA1D}" type="sibTrans" cxnId="{1BDD1E22-559A-4AD4-A7DA-BB7862185ADD}">
      <dgm:prSet/>
      <dgm:spPr/>
      <dgm:t>
        <a:bodyPr/>
        <a:lstStyle/>
        <a:p>
          <a:endParaRPr lang="pl-PL"/>
        </a:p>
      </dgm:t>
    </dgm:pt>
    <dgm:pt modelId="{974BDBAB-2E24-48C4-8B0F-D25EF3206A9A}">
      <dgm:prSet phldrT="[Tekst]"/>
      <dgm:spPr/>
      <dgm:t>
        <a:bodyPr/>
        <a:lstStyle/>
        <a:p>
          <a:r>
            <a:rPr lang="pl-PL" dirty="0"/>
            <a:t>Prawo do ograniczenia przetwarzania </a:t>
          </a:r>
        </a:p>
      </dgm:t>
    </dgm:pt>
    <dgm:pt modelId="{AE862983-EDA5-41F8-A4AF-BAA76171A466}" type="parTrans" cxnId="{2D717FFA-A30C-46B1-BA43-A1D42CAC0F5E}">
      <dgm:prSet/>
      <dgm:spPr/>
      <dgm:t>
        <a:bodyPr/>
        <a:lstStyle/>
        <a:p>
          <a:endParaRPr lang="pl-PL"/>
        </a:p>
      </dgm:t>
    </dgm:pt>
    <dgm:pt modelId="{A3F1AFFF-AB42-437F-B575-B4CFBACC9888}" type="sibTrans" cxnId="{2D717FFA-A30C-46B1-BA43-A1D42CAC0F5E}">
      <dgm:prSet/>
      <dgm:spPr/>
      <dgm:t>
        <a:bodyPr/>
        <a:lstStyle/>
        <a:p>
          <a:endParaRPr lang="pl-PL"/>
        </a:p>
      </dgm:t>
    </dgm:pt>
    <dgm:pt modelId="{20635FD2-F2FD-482C-99CA-DE65F1FBCC9F}">
      <dgm:prSet phldrT="[Tekst]"/>
      <dgm:spPr/>
      <dgm:t>
        <a:bodyPr/>
        <a:lstStyle/>
        <a:p>
          <a:r>
            <a:rPr lang="pl-PL" dirty="0"/>
            <a:t>Prawo do przenoszenia danych</a:t>
          </a:r>
        </a:p>
      </dgm:t>
    </dgm:pt>
    <dgm:pt modelId="{7BC09574-1347-4B20-832D-F627B34AAD34}" type="parTrans" cxnId="{923625A1-CF90-48C1-88AF-640F465B86FD}">
      <dgm:prSet/>
      <dgm:spPr/>
      <dgm:t>
        <a:bodyPr/>
        <a:lstStyle/>
        <a:p>
          <a:endParaRPr lang="pl-PL"/>
        </a:p>
      </dgm:t>
    </dgm:pt>
    <dgm:pt modelId="{ECAF6630-B739-49FF-AB17-D611A02DB8E2}" type="sibTrans" cxnId="{923625A1-CF90-48C1-88AF-640F465B86FD}">
      <dgm:prSet/>
      <dgm:spPr/>
      <dgm:t>
        <a:bodyPr/>
        <a:lstStyle/>
        <a:p>
          <a:endParaRPr lang="pl-PL"/>
        </a:p>
      </dgm:t>
    </dgm:pt>
    <dgm:pt modelId="{2C3090A3-C26C-4BB3-8627-EAD34B4C2B09}">
      <dgm:prSet phldrT="[Tekst]"/>
      <dgm:spPr/>
      <dgm:t>
        <a:bodyPr/>
        <a:lstStyle/>
        <a:p>
          <a:r>
            <a:rPr lang="pl-PL" dirty="0"/>
            <a:t>Prawo do sprzeciwu</a:t>
          </a:r>
        </a:p>
      </dgm:t>
    </dgm:pt>
    <dgm:pt modelId="{6B42074D-C053-449A-9C14-A41905C80113}" type="parTrans" cxnId="{FC93CC63-174D-4A12-ADCB-5EA8DEC1BB3F}">
      <dgm:prSet/>
      <dgm:spPr/>
      <dgm:t>
        <a:bodyPr/>
        <a:lstStyle/>
        <a:p>
          <a:endParaRPr lang="pl-PL"/>
        </a:p>
      </dgm:t>
    </dgm:pt>
    <dgm:pt modelId="{31C52D4E-13AD-4473-8FE1-F9AC1BBAD513}" type="sibTrans" cxnId="{FC93CC63-174D-4A12-ADCB-5EA8DEC1BB3F}">
      <dgm:prSet/>
      <dgm:spPr/>
      <dgm:t>
        <a:bodyPr/>
        <a:lstStyle/>
        <a:p>
          <a:endParaRPr lang="pl-PL"/>
        </a:p>
      </dgm:t>
    </dgm:pt>
    <dgm:pt modelId="{38489347-14FC-48C8-9330-1AC9FD69926E}">
      <dgm:prSet phldrT="[Tekst]"/>
      <dgm:spPr/>
      <dgm:t>
        <a:bodyPr/>
        <a:lstStyle/>
        <a:p>
          <a:r>
            <a:rPr lang="pl-PL" dirty="0"/>
            <a:t>Prawo do niepodlegania decyzji, która opiera               się wyłącznie                                  na zautomatyzowanym  przetwarzaniu</a:t>
          </a:r>
        </a:p>
      </dgm:t>
    </dgm:pt>
    <dgm:pt modelId="{32105239-CC6D-4E53-8BD2-8057D7E43A15}" type="parTrans" cxnId="{3C96C5AD-BB83-4ED7-A99B-EBF2627A8DCB}">
      <dgm:prSet/>
      <dgm:spPr/>
      <dgm:t>
        <a:bodyPr/>
        <a:lstStyle/>
        <a:p>
          <a:endParaRPr lang="pl-PL"/>
        </a:p>
      </dgm:t>
    </dgm:pt>
    <dgm:pt modelId="{5A747EA1-931C-4CD8-905A-1904BA57C1AD}" type="sibTrans" cxnId="{3C96C5AD-BB83-4ED7-A99B-EBF2627A8DCB}">
      <dgm:prSet/>
      <dgm:spPr/>
      <dgm:t>
        <a:bodyPr/>
        <a:lstStyle/>
        <a:p>
          <a:endParaRPr lang="pl-PL"/>
        </a:p>
      </dgm:t>
    </dgm:pt>
    <dgm:pt modelId="{4E0E3116-3A17-45F1-9CFC-0C7B28DB0D4F}">
      <dgm:prSet phldrT="[Tekst]"/>
      <dgm:spPr/>
      <dgm:t>
        <a:bodyPr/>
        <a:lstStyle/>
        <a:p>
          <a:r>
            <a:rPr lang="pl-PL" dirty="0"/>
            <a:t>Prawo dostępu do danych i uzyskania określonych informacji</a:t>
          </a:r>
        </a:p>
      </dgm:t>
    </dgm:pt>
    <dgm:pt modelId="{EC6A5EDC-4033-47F1-BDD7-E48DA747D050}" type="parTrans" cxnId="{335C2F75-ACEC-4798-89BD-EC1182E4B6BF}">
      <dgm:prSet/>
      <dgm:spPr/>
      <dgm:t>
        <a:bodyPr/>
        <a:lstStyle/>
        <a:p>
          <a:endParaRPr lang="pl-PL"/>
        </a:p>
      </dgm:t>
    </dgm:pt>
    <dgm:pt modelId="{C5C1AA05-B144-45D6-9E19-F81AAAF64058}" type="sibTrans" cxnId="{335C2F75-ACEC-4798-89BD-EC1182E4B6BF}">
      <dgm:prSet/>
      <dgm:spPr/>
      <dgm:t>
        <a:bodyPr/>
        <a:lstStyle/>
        <a:p>
          <a:endParaRPr lang="pl-PL"/>
        </a:p>
      </dgm:t>
    </dgm:pt>
    <dgm:pt modelId="{4691CB2A-1D71-4FFA-B108-FF28665158E8}" type="pres">
      <dgm:prSet presAssocID="{5AB5DEDD-5DC1-43BE-A8CD-2314DD783889}" presName="diagram" presStyleCnt="0">
        <dgm:presLayoutVars>
          <dgm:dir/>
          <dgm:resizeHandles val="exact"/>
        </dgm:presLayoutVars>
      </dgm:prSet>
      <dgm:spPr/>
    </dgm:pt>
    <dgm:pt modelId="{74A552C1-2CDC-4183-B715-43170F1D0A7A}" type="pres">
      <dgm:prSet presAssocID="{4E0E3116-3A17-45F1-9CFC-0C7B28DB0D4F}" presName="node" presStyleLbl="node1" presStyleIdx="0" presStyleCnt="7">
        <dgm:presLayoutVars>
          <dgm:bulletEnabled val="1"/>
        </dgm:presLayoutVars>
      </dgm:prSet>
      <dgm:spPr/>
    </dgm:pt>
    <dgm:pt modelId="{1EC24983-C392-45CC-B41B-4D35587FAE69}" type="pres">
      <dgm:prSet presAssocID="{C5C1AA05-B144-45D6-9E19-F81AAAF64058}" presName="sibTrans" presStyleCnt="0"/>
      <dgm:spPr/>
    </dgm:pt>
    <dgm:pt modelId="{FF03AD4E-A76A-4F20-9837-D71E80AFEB53}" type="pres">
      <dgm:prSet presAssocID="{B47D8E1D-AE13-4E60-994A-52D834E4B0EE}" presName="node" presStyleLbl="node1" presStyleIdx="1" presStyleCnt="7">
        <dgm:presLayoutVars>
          <dgm:bulletEnabled val="1"/>
        </dgm:presLayoutVars>
      </dgm:prSet>
      <dgm:spPr/>
    </dgm:pt>
    <dgm:pt modelId="{29CE603D-7499-4E56-8C52-22EACE8BE779}" type="pres">
      <dgm:prSet presAssocID="{1831FFDF-C04A-47E2-9EF3-44A77A1030C9}" presName="sibTrans" presStyleCnt="0"/>
      <dgm:spPr/>
    </dgm:pt>
    <dgm:pt modelId="{AB393085-D269-4A4C-BBDA-2E173D835F6E}" type="pres">
      <dgm:prSet presAssocID="{D9CB67F9-A75F-4FD4-86CA-A0140BF3730E}" presName="node" presStyleLbl="node1" presStyleIdx="2" presStyleCnt="7">
        <dgm:presLayoutVars>
          <dgm:bulletEnabled val="1"/>
        </dgm:presLayoutVars>
      </dgm:prSet>
      <dgm:spPr/>
    </dgm:pt>
    <dgm:pt modelId="{566D652D-B869-4928-BF06-447796C6717F}" type="pres">
      <dgm:prSet presAssocID="{7E766175-369E-40A7-9668-1275F3FDAA1D}" presName="sibTrans" presStyleCnt="0"/>
      <dgm:spPr/>
    </dgm:pt>
    <dgm:pt modelId="{5C3C574C-8D1D-4477-8F36-08CBF2899310}" type="pres">
      <dgm:prSet presAssocID="{974BDBAB-2E24-48C4-8B0F-D25EF3206A9A}" presName="node" presStyleLbl="node1" presStyleIdx="3" presStyleCnt="7">
        <dgm:presLayoutVars>
          <dgm:bulletEnabled val="1"/>
        </dgm:presLayoutVars>
      </dgm:prSet>
      <dgm:spPr/>
    </dgm:pt>
    <dgm:pt modelId="{D3DE4571-F8E7-4F10-8778-195FC6DDC400}" type="pres">
      <dgm:prSet presAssocID="{A3F1AFFF-AB42-437F-B575-B4CFBACC9888}" presName="sibTrans" presStyleCnt="0"/>
      <dgm:spPr/>
    </dgm:pt>
    <dgm:pt modelId="{6E7E1D71-376C-4F82-B487-18727D9C9E6D}" type="pres">
      <dgm:prSet presAssocID="{20635FD2-F2FD-482C-99CA-DE65F1FBCC9F}" presName="node" presStyleLbl="node1" presStyleIdx="4" presStyleCnt="7">
        <dgm:presLayoutVars>
          <dgm:bulletEnabled val="1"/>
        </dgm:presLayoutVars>
      </dgm:prSet>
      <dgm:spPr/>
    </dgm:pt>
    <dgm:pt modelId="{06B1EDB7-A1F2-46E7-B953-8DE6B730C721}" type="pres">
      <dgm:prSet presAssocID="{ECAF6630-B739-49FF-AB17-D611A02DB8E2}" presName="sibTrans" presStyleCnt="0"/>
      <dgm:spPr/>
    </dgm:pt>
    <dgm:pt modelId="{6DCB8747-F449-4BD5-8F97-9FD791887A7E}" type="pres">
      <dgm:prSet presAssocID="{2C3090A3-C26C-4BB3-8627-EAD34B4C2B09}" presName="node" presStyleLbl="node1" presStyleIdx="5" presStyleCnt="7">
        <dgm:presLayoutVars>
          <dgm:bulletEnabled val="1"/>
        </dgm:presLayoutVars>
      </dgm:prSet>
      <dgm:spPr/>
    </dgm:pt>
    <dgm:pt modelId="{3B72FC79-0F6F-49A6-84D6-B41E2A8225CA}" type="pres">
      <dgm:prSet presAssocID="{31C52D4E-13AD-4473-8FE1-F9AC1BBAD513}" presName="sibTrans" presStyleCnt="0"/>
      <dgm:spPr/>
    </dgm:pt>
    <dgm:pt modelId="{EFB3A7E3-964C-4650-AD17-9B4095A08878}" type="pres">
      <dgm:prSet presAssocID="{38489347-14FC-48C8-9330-1AC9FD69926E}" presName="node" presStyleLbl="node1" presStyleIdx="6" presStyleCnt="7">
        <dgm:presLayoutVars>
          <dgm:bulletEnabled val="1"/>
        </dgm:presLayoutVars>
      </dgm:prSet>
      <dgm:spPr/>
    </dgm:pt>
  </dgm:ptLst>
  <dgm:cxnLst>
    <dgm:cxn modelId="{09B40606-BE92-41C8-9F4D-15A7F3B6317D}" type="presOf" srcId="{20635FD2-F2FD-482C-99CA-DE65F1FBCC9F}" destId="{6E7E1D71-376C-4F82-B487-18727D9C9E6D}" srcOrd="0" destOrd="0" presId="urn:microsoft.com/office/officeart/2005/8/layout/default#2"/>
    <dgm:cxn modelId="{1170D115-D740-43BC-8DB0-E512C06C5FFA}" type="presOf" srcId="{974BDBAB-2E24-48C4-8B0F-D25EF3206A9A}" destId="{5C3C574C-8D1D-4477-8F36-08CBF2899310}" srcOrd="0" destOrd="0" presId="urn:microsoft.com/office/officeart/2005/8/layout/default#2"/>
    <dgm:cxn modelId="{1BDD1E22-559A-4AD4-A7DA-BB7862185ADD}" srcId="{5AB5DEDD-5DC1-43BE-A8CD-2314DD783889}" destId="{D9CB67F9-A75F-4FD4-86CA-A0140BF3730E}" srcOrd="2" destOrd="0" parTransId="{E8B706F5-5F3C-4CC1-8BFE-EE24BB916880}" sibTransId="{7E766175-369E-40A7-9668-1275F3FDAA1D}"/>
    <dgm:cxn modelId="{82D2EC40-0D32-4D86-815E-618CF8C4EDAD}" type="presOf" srcId="{38489347-14FC-48C8-9330-1AC9FD69926E}" destId="{EFB3A7E3-964C-4650-AD17-9B4095A08878}" srcOrd="0" destOrd="0" presId="urn:microsoft.com/office/officeart/2005/8/layout/default#2"/>
    <dgm:cxn modelId="{FC93CC63-174D-4A12-ADCB-5EA8DEC1BB3F}" srcId="{5AB5DEDD-5DC1-43BE-A8CD-2314DD783889}" destId="{2C3090A3-C26C-4BB3-8627-EAD34B4C2B09}" srcOrd="5" destOrd="0" parTransId="{6B42074D-C053-449A-9C14-A41905C80113}" sibTransId="{31C52D4E-13AD-4473-8FE1-F9AC1BBAD513}"/>
    <dgm:cxn modelId="{D306A473-0BEE-4AC0-A99D-9432F21C158D}" type="presOf" srcId="{B47D8E1D-AE13-4E60-994A-52D834E4B0EE}" destId="{FF03AD4E-A76A-4F20-9837-D71E80AFEB53}" srcOrd="0" destOrd="0" presId="urn:microsoft.com/office/officeart/2005/8/layout/default#2"/>
    <dgm:cxn modelId="{335C2F75-ACEC-4798-89BD-EC1182E4B6BF}" srcId="{5AB5DEDD-5DC1-43BE-A8CD-2314DD783889}" destId="{4E0E3116-3A17-45F1-9CFC-0C7B28DB0D4F}" srcOrd="0" destOrd="0" parTransId="{EC6A5EDC-4033-47F1-BDD7-E48DA747D050}" sibTransId="{C5C1AA05-B144-45D6-9E19-F81AAAF64058}"/>
    <dgm:cxn modelId="{ECDE4B77-F173-42ED-8A55-B41CAD5B0133}" type="presOf" srcId="{5AB5DEDD-5DC1-43BE-A8CD-2314DD783889}" destId="{4691CB2A-1D71-4FFA-B108-FF28665158E8}" srcOrd="0" destOrd="0" presId="urn:microsoft.com/office/officeart/2005/8/layout/default#2"/>
    <dgm:cxn modelId="{923625A1-CF90-48C1-88AF-640F465B86FD}" srcId="{5AB5DEDD-5DC1-43BE-A8CD-2314DD783889}" destId="{20635FD2-F2FD-482C-99CA-DE65F1FBCC9F}" srcOrd="4" destOrd="0" parTransId="{7BC09574-1347-4B20-832D-F627B34AAD34}" sibTransId="{ECAF6630-B739-49FF-AB17-D611A02DB8E2}"/>
    <dgm:cxn modelId="{3C96C5AD-BB83-4ED7-A99B-EBF2627A8DCB}" srcId="{5AB5DEDD-5DC1-43BE-A8CD-2314DD783889}" destId="{38489347-14FC-48C8-9330-1AC9FD69926E}" srcOrd="6" destOrd="0" parTransId="{32105239-CC6D-4E53-8BD2-8057D7E43A15}" sibTransId="{5A747EA1-931C-4CD8-905A-1904BA57C1AD}"/>
    <dgm:cxn modelId="{7DFC3AB3-48C7-4942-8ED9-B7C39F2F8741}" type="presOf" srcId="{4E0E3116-3A17-45F1-9CFC-0C7B28DB0D4F}" destId="{74A552C1-2CDC-4183-B715-43170F1D0A7A}" srcOrd="0" destOrd="0" presId="urn:microsoft.com/office/officeart/2005/8/layout/default#2"/>
    <dgm:cxn modelId="{283A01BD-8ACB-48FA-8700-BCE656C7F717}" type="presOf" srcId="{D9CB67F9-A75F-4FD4-86CA-A0140BF3730E}" destId="{AB393085-D269-4A4C-BBDA-2E173D835F6E}" srcOrd="0" destOrd="0" presId="urn:microsoft.com/office/officeart/2005/8/layout/default#2"/>
    <dgm:cxn modelId="{01797DBD-4009-4D06-B0E7-7C63A39A95A6}" type="presOf" srcId="{2C3090A3-C26C-4BB3-8627-EAD34B4C2B09}" destId="{6DCB8747-F449-4BD5-8F97-9FD791887A7E}" srcOrd="0" destOrd="0" presId="urn:microsoft.com/office/officeart/2005/8/layout/default#2"/>
    <dgm:cxn modelId="{4AD0ADF2-72A1-4C13-AF5F-D5DA6653659D}" srcId="{5AB5DEDD-5DC1-43BE-A8CD-2314DD783889}" destId="{B47D8E1D-AE13-4E60-994A-52D834E4B0EE}" srcOrd="1" destOrd="0" parTransId="{F1DD6BF2-5897-4DF3-8981-69F28CB9C38D}" sibTransId="{1831FFDF-C04A-47E2-9EF3-44A77A1030C9}"/>
    <dgm:cxn modelId="{2D717FFA-A30C-46B1-BA43-A1D42CAC0F5E}" srcId="{5AB5DEDD-5DC1-43BE-A8CD-2314DD783889}" destId="{974BDBAB-2E24-48C4-8B0F-D25EF3206A9A}" srcOrd="3" destOrd="0" parTransId="{AE862983-EDA5-41F8-A4AF-BAA76171A466}" sibTransId="{A3F1AFFF-AB42-437F-B575-B4CFBACC9888}"/>
    <dgm:cxn modelId="{F4E41BCC-2E4F-4254-986A-408266628F9E}" type="presParOf" srcId="{4691CB2A-1D71-4FFA-B108-FF28665158E8}" destId="{74A552C1-2CDC-4183-B715-43170F1D0A7A}" srcOrd="0" destOrd="0" presId="urn:microsoft.com/office/officeart/2005/8/layout/default#2"/>
    <dgm:cxn modelId="{78F1587B-A12C-4B3F-9982-BBC092A22BCA}" type="presParOf" srcId="{4691CB2A-1D71-4FFA-B108-FF28665158E8}" destId="{1EC24983-C392-45CC-B41B-4D35587FAE69}" srcOrd="1" destOrd="0" presId="urn:microsoft.com/office/officeart/2005/8/layout/default#2"/>
    <dgm:cxn modelId="{3224135E-EF33-418B-8950-BE3762841069}" type="presParOf" srcId="{4691CB2A-1D71-4FFA-B108-FF28665158E8}" destId="{FF03AD4E-A76A-4F20-9837-D71E80AFEB53}" srcOrd="2" destOrd="0" presId="urn:microsoft.com/office/officeart/2005/8/layout/default#2"/>
    <dgm:cxn modelId="{83F833AE-1F0A-4CD2-A9A8-B794FF98688E}" type="presParOf" srcId="{4691CB2A-1D71-4FFA-B108-FF28665158E8}" destId="{29CE603D-7499-4E56-8C52-22EACE8BE779}" srcOrd="3" destOrd="0" presId="urn:microsoft.com/office/officeart/2005/8/layout/default#2"/>
    <dgm:cxn modelId="{D4E4D0D6-619B-432E-AF83-69A67AF664FD}" type="presParOf" srcId="{4691CB2A-1D71-4FFA-B108-FF28665158E8}" destId="{AB393085-D269-4A4C-BBDA-2E173D835F6E}" srcOrd="4" destOrd="0" presId="urn:microsoft.com/office/officeart/2005/8/layout/default#2"/>
    <dgm:cxn modelId="{C741BA45-B677-45EB-83E3-99E21CA48DD7}" type="presParOf" srcId="{4691CB2A-1D71-4FFA-B108-FF28665158E8}" destId="{566D652D-B869-4928-BF06-447796C6717F}" srcOrd="5" destOrd="0" presId="urn:microsoft.com/office/officeart/2005/8/layout/default#2"/>
    <dgm:cxn modelId="{77C5B724-F945-49B2-96BC-BF17FF952F01}" type="presParOf" srcId="{4691CB2A-1D71-4FFA-B108-FF28665158E8}" destId="{5C3C574C-8D1D-4477-8F36-08CBF2899310}" srcOrd="6" destOrd="0" presId="urn:microsoft.com/office/officeart/2005/8/layout/default#2"/>
    <dgm:cxn modelId="{DBDA50A4-9444-408B-B2D3-B63ACE6C2518}" type="presParOf" srcId="{4691CB2A-1D71-4FFA-B108-FF28665158E8}" destId="{D3DE4571-F8E7-4F10-8778-195FC6DDC400}" srcOrd="7" destOrd="0" presId="urn:microsoft.com/office/officeart/2005/8/layout/default#2"/>
    <dgm:cxn modelId="{A88A7558-A84B-4CFA-A321-1CE274F41FC3}" type="presParOf" srcId="{4691CB2A-1D71-4FFA-B108-FF28665158E8}" destId="{6E7E1D71-376C-4F82-B487-18727D9C9E6D}" srcOrd="8" destOrd="0" presId="urn:microsoft.com/office/officeart/2005/8/layout/default#2"/>
    <dgm:cxn modelId="{0E54633D-912D-458A-9CD1-5640D40B5DC4}" type="presParOf" srcId="{4691CB2A-1D71-4FFA-B108-FF28665158E8}" destId="{06B1EDB7-A1F2-46E7-B953-8DE6B730C721}" srcOrd="9" destOrd="0" presId="urn:microsoft.com/office/officeart/2005/8/layout/default#2"/>
    <dgm:cxn modelId="{F8FF541F-26F1-486D-B004-F75B0FDD0B60}" type="presParOf" srcId="{4691CB2A-1D71-4FFA-B108-FF28665158E8}" destId="{6DCB8747-F449-4BD5-8F97-9FD791887A7E}" srcOrd="10" destOrd="0" presId="urn:microsoft.com/office/officeart/2005/8/layout/default#2"/>
    <dgm:cxn modelId="{BC63EF4F-2AB6-43AE-9F37-C99B66523789}" type="presParOf" srcId="{4691CB2A-1D71-4FFA-B108-FF28665158E8}" destId="{3B72FC79-0F6F-49A6-84D6-B41E2A8225CA}" srcOrd="11" destOrd="0" presId="urn:microsoft.com/office/officeart/2005/8/layout/default#2"/>
    <dgm:cxn modelId="{92349A5A-968E-40A7-91EF-B79AFD73C58D}" type="presParOf" srcId="{4691CB2A-1D71-4FFA-B108-FF28665158E8}" destId="{EFB3A7E3-964C-4650-AD17-9B4095A08878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74BB340-F010-42FD-92F8-D34D3DB1BA8D}" type="doc">
      <dgm:prSet loTypeId="urn:microsoft.com/office/officeart/2005/8/layout/default#1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D52FB538-F5E8-47EA-BA82-ADFBACDAF8AA}" type="pres">
      <dgm:prSet presAssocID="{674BB340-F010-42FD-92F8-D34D3DB1BA8D}" presName="diagram" presStyleCnt="0">
        <dgm:presLayoutVars>
          <dgm:dir/>
          <dgm:resizeHandles val="exact"/>
        </dgm:presLayoutVars>
      </dgm:prSet>
      <dgm:spPr/>
    </dgm:pt>
  </dgm:ptLst>
  <dgm:cxnLst>
    <dgm:cxn modelId="{00A456DA-0CD1-4D29-8BF0-E887359EA907}" type="presOf" srcId="{674BB340-F010-42FD-92F8-D34D3DB1BA8D}" destId="{D52FB538-F5E8-47EA-BA82-ADFBACDAF8AA}" srcOrd="0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530DAF5C-715C-4BE8-AF41-6B95D13FB583}" type="doc">
      <dgm:prSet loTypeId="urn:microsoft.com/office/officeart/2005/8/layout/default#1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83B0E1A5-7D56-4AFF-BF67-C685743B9513}">
      <dgm:prSet phldrT="[Tekst]"/>
      <dgm:spPr>
        <a:solidFill>
          <a:srgbClr val="00B050"/>
        </a:solidFill>
      </dgm:spPr>
      <dgm:t>
        <a:bodyPr/>
        <a:lstStyle/>
        <a:p>
          <a:r>
            <a:rPr lang="pl-PL" b="0" dirty="0">
              <a:latin typeface="+mn-lt"/>
            </a:rPr>
            <a:t>Bezpieczne</a:t>
          </a:r>
        </a:p>
      </dgm:t>
    </dgm:pt>
    <dgm:pt modelId="{1A7413BD-7C9E-4DAE-8059-163E306893D4}" type="parTrans" cxnId="{1C1430A3-E292-48C6-89D2-2EC9300BF299}">
      <dgm:prSet/>
      <dgm:spPr/>
      <dgm:t>
        <a:bodyPr/>
        <a:lstStyle/>
        <a:p>
          <a:endParaRPr lang="pl-PL"/>
        </a:p>
      </dgm:t>
    </dgm:pt>
    <dgm:pt modelId="{8F7713CA-3A8B-4745-A4E5-9C97161C6F21}" type="sibTrans" cxnId="{1C1430A3-E292-48C6-89D2-2EC9300BF299}">
      <dgm:prSet/>
      <dgm:spPr/>
      <dgm:t>
        <a:bodyPr/>
        <a:lstStyle/>
        <a:p>
          <a:endParaRPr lang="pl-PL"/>
        </a:p>
      </dgm:t>
    </dgm:pt>
    <dgm:pt modelId="{08214BDE-2F35-4D65-ACD9-31E306E4D995}">
      <dgm:prSet phldrT="[Tekst]"/>
      <dgm:spPr>
        <a:solidFill>
          <a:srgbClr val="FF0000"/>
        </a:solidFill>
      </dgm:spPr>
      <dgm:t>
        <a:bodyPr/>
        <a:lstStyle/>
        <a:p>
          <a:r>
            <a:rPr lang="pl-PL" b="0" dirty="0">
              <a:latin typeface="+mn-lt"/>
            </a:rPr>
            <a:t>Na dodatkowych warunkach</a:t>
          </a:r>
        </a:p>
      </dgm:t>
    </dgm:pt>
    <dgm:pt modelId="{88AFD730-6691-4828-8C34-84192522C2C1}" type="parTrans" cxnId="{0BC84388-57BB-4733-835E-85E79EE68274}">
      <dgm:prSet/>
      <dgm:spPr/>
      <dgm:t>
        <a:bodyPr/>
        <a:lstStyle/>
        <a:p>
          <a:endParaRPr lang="pl-PL"/>
        </a:p>
      </dgm:t>
    </dgm:pt>
    <dgm:pt modelId="{76992AC0-3249-49E0-8087-9CDAD7964AEA}" type="sibTrans" cxnId="{0BC84388-57BB-4733-835E-85E79EE68274}">
      <dgm:prSet/>
      <dgm:spPr/>
      <dgm:t>
        <a:bodyPr/>
        <a:lstStyle/>
        <a:p>
          <a:endParaRPr lang="pl-PL"/>
        </a:p>
      </dgm:t>
    </dgm:pt>
    <dgm:pt modelId="{551AF7E6-A41A-4433-B6AC-85451D609077}" type="pres">
      <dgm:prSet presAssocID="{530DAF5C-715C-4BE8-AF41-6B95D13FB583}" presName="diagram" presStyleCnt="0">
        <dgm:presLayoutVars>
          <dgm:dir/>
          <dgm:resizeHandles val="exact"/>
        </dgm:presLayoutVars>
      </dgm:prSet>
      <dgm:spPr/>
    </dgm:pt>
    <dgm:pt modelId="{60EBAC67-7CE8-4A58-BCEB-885C776F0501}" type="pres">
      <dgm:prSet presAssocID="{83B0E1A5-7D56-4AFF-BF67-C685743B9513}" presName="node" presStyleLbl="node1" presStyleIdx="0" presStyleCnt="2" custScaleX="119287" custLinFactNeighborX="-75774" custLinFactNeighborY="3471">
        <dgm:presLayoutVars>
          <dgm:bulletEnabled val="1"/>
        </dgm:presLayoutVars>
      </dgm:prSet>
      <dgm:spPr/>
    </dgm:pt>
    <dgm:pt modelId="{39674B20-3CF5-4490-9704-A739F7FFD84F}" type="pres">
      <dgm:prSet presAssocID="{8F7713CA-3A8B-4745-A4E5-9C97161C6F21}" presName="sibTrans" presStyleCnt="0"/>
      <dgm:spPr/>
    </dgm:pt>
    <dgm:pt modelId="{809FC299-E80B-45BB-9494-35EAE13C6AE2}" type="pres">
      <dgm:prSet presAssocID="{08214BDE-2F35-4D65-ACD9-31E306E4D995}" presName="node" presStyleLbl="node1" presStyleIdx="1" presStyleCnt="2" custScaleX="119287" custLinFactNeighborX="31921" custLinFactNeighborY="-1050">
        <dgm:presLayoutVars>
          <dgm:bulletEnabled val="1"/>
        </dgm:presLayoutVars>
      </dgm:prSet>
      <dgm:spPr/>
    </dgm:pt>
  </dgm:ptLst>
  <dgm:cxnLst>
    <dgm:cxn modelId="{B7E88D14-0B75-460F-B181-9EF761B5E8DC}" type="presOf" srcId="{530DAF5C-715C-4BE8-AF41-6B95D13FB583}" destId="{551AF7E6-A41A-4433-B6AC-85451D609077}" srcOrd="0" destOrd="0" presId="urn:microsoft.com/office/officeart/2005/8/layout/default#14"/>
    <dgm:cxn modelId="{51AE317B-E48F-4607-A1A5-879AC081FAB2}" type="presOf" srcId="{83B0E1A5-7D56-4AFF-BF67-C685743B9513}" destId="{60EBAC67-7CE8-4A58-BCEB-885C776F0501}" srcOrd="0" destOrd="0" presId="urn:microsoft.com/office/officeart/2005/8/layout/default#14"/>
    <dgm:cxn modelId="{0BC84388-57BB-4733-835E-85E79EE68274}" srcId="{530DAF5C-715C-4BE8-AF41-6B95D13FB583}" destId="{08214BDE-2F35-4D65-ACD9-31E306E4D995}" srcOrd="1" destOrd="0" parTransId="{88AFD730-6691-4828-8C34-84192522C2C1}" sibTransId="{76992AC0-3249-49E0-8087-9CDAD7964AEA}"/>
    <dgm:cxn modelId="{1C1430A3-E292-48C6-89D2-2EC9300BF299}" srcId="{530DAF5C-715C-4BE8-AF41-6B95D13FB583}" destId="{83B0E1A5-7D56-4AFF-BF67-C685743B9513}" srcOrd="0" destOrd="0" parTransId="{1A7413BD-7C9E-4DAE-8059-163E306893D4}" sibTransId="{8F7713CA-3A8B-4745-A4E5-9C97161C6F21}"/>
    <dgm:cxn modelId="{AC59C3EE-CAFE-4B5F-BCD0-F23EF32C80ED}" type="presOf" srcId="{08214BDE-2F35-4D65-ACD9-31E306E4D995}" destId="{809FC299-E80B-45BB-9494-35EAE13C6AE2}" srcOrd="0" destOrd="0" presId="urn:microsoft.com/office/officeart/2005/8/layout/default#14"/>
    <dgm:cxn modelId="{D3AA9DD9-30C5-4B40-9B90-BF00467C415E}" type="presParOf" srcId="{551AF7E6-A41A-4433-B6AC-85451D609077}" destId="{60EBAC67-7CE8-4A58-BCEB-885C776F0501}" srcOrd="0" destOrd="0" presId="urn:microsoft.com/office/officeart/2005/8/layout/default#14"/>
    <dgm:cxn modelId="{308A405A-7E4B-4DB7-A7E5-01E7F18D41F5}" type="presParOf" srcId="{551AF7E6-A41A-4433-B6AC-85451D609077}" destId="{39674B20-3CF5-4490-9704-A739F7FFD84F}" srcOrd="1" destOrd="0" presId="urn:microsoft.com/office/officeart/2005/8/layout/default#14"/>
    <dgm:cxn modelId="{55A21719-A7D4-4069-BB71-A33B8415BB46}" type="presParOf" srcId="{551AF7E6-A41A-4433-B6AC-85451D609077}" destId="{809FC299-E80B-45BB-9494-35EAE13C6AE2}" srcOrd="2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74BB340-F010-42FD-92F8-D34D3DB1BA8D}" type="doc">
      <dgm:prSet loTypeId="urn:microsoft.com/office/officeart/2005/8/layout/default#1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D52FB538-F5E8-47EA-BA82-ADFBACDAF8AA}" type="pres">
      <dgm:prSet presAssocID="{674BB340-F010-42FD-92F8-D34D3DB1BA8D}" presName="diagram" presStyleCnt="0">
        <dgm:presLayoutVars>
          <dgm:dir/>
          <dgm:resizeHandles val="exact"/>
        </dgm:presLayoutVars>
      </dgm:prSet>
      <dgm:spPr/>
    </dgm:pt>
  </dgm:ptLst>
  <dgm:cxnLst>
    <dgm:cxn modelId="{00A456DA-0CD1-4D29-8BF0-E887359EA907}" type="presOf" srcId="{674BB340-F010-42FD-92F8-D34D3DB1BA8D}" destId="{D52FB538-F5E8-47EA-BA82-ADFBACDAF8AA}" srcOrd="0" destOrd="0" presId="urn:microsoft.com/office/officeart/2005/8/layout/default#1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530DAF5C-715C-4BE8-AF41-6B95D13FB583}" type="doc">
      <dgm:prSet loTypeId="urn:microsoft.com/office/officeart/2005/8/layout/default#1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83B0E1A5-7D56-4AFF-BF67-C685743B9513}">
      <dgm:prSet phldrT="[Tekst]"/>
      <dgm:spPr/>
      <dgm:t>
        <a:bodyPr/>
        <a:lstStyle/>
        <a:p>
          <a:r>
            <a:rPr lang="pl-PL" b="0" dirty="0">
              <a:latin typeface="+mn-lt"/>
            </a:rPr>
            <a:t>Zgoda</a:t>
          </a:r>
        </a:p>
      </dgm:t>
    </dgm:pt>
    <dgm:pt modelId="{1A7413BD-7C9E-4DAE-8059-163E306893D4}" type="parTrans" cxnId="{1C1430A3-E292-48C6-89D2-2EC9300BF299}">
      <dgm:prSet/>
      <dgm:spPr/>
      <dgm:t>
        <a:bodyPr/>
        <a:lstStyle/>
        <a:p>
          <a:endParaRPr lang="pl-PL"/>
        </a:p>
      </dgm:t>
    </dgm:pt>
    <dgm:pt modelId="{8F7713CA-3A8B-4745-A4E5-9C97161C6F21}" type="sibTrans" cxnId="{1C1430A3-E292-48C6-89D2-2EC9300BF299}">
      <dgm:prSet/>
      <dgm:spPr/>
      <dgm:t>
        <a:bodyPr/>
        <a:lstStyle/>
        <a:p>
          <a:endParaRPr lang="pl-PL"/>
        </a:p>
      </dgm:t>
    </dgm:pt>
    <dgm:pt modelId="{885E80EC-8D1B-4C7E-8B55-6C6E6113A529}">
      <dgm:prSet phldrT="[Tekst]"/>
      <dgm:spPr/>
      <dgm:t>
        <a:bodyPr/>
        <a:lstStyle/>
        <a:p>
          <a:r>
            <a:rPr lang="pl-PL" b="0">
              <a:latin typeface="+mn-lt"/>
            </a:rPr>
            <a:t>Umowa</a:t>
          </a:r>
          <a:endParaRPr lang="pl-PL" b="0" dirty="0">
            <a:latin typeface="+mn-lt"/>
          </a:endParaRPr>
        </a:p>
      </dgm:t>
    </dgm:pt>
    <dgm:pt modelId="{42CE41A2-9357-436B-816D-A286EF605DFD}" type="parTrans" cxnId="{F4FC3EB1-A2AF-45FF-A750-42655446D54D}">
      <dgm:prSet/>
      <dgm:spPr/>
      <dgm:t>
        <a:bodyPr/>
        <a:lstStyle/>
        <a:p>
          <a:endParaRPr lang="pl-PL"/>
        </a:p>
      </dgm:t>
    </dgm:pt>
    <dgm:pt modelId="{30A5F857-4C55-474A-89A2-DECADEB5A15E}" type="sibTrans" cxnId="{F4FC3EB1-A2AF-45FF-A750-42655446D54D}">
      <dgm:prSet/>
      <dgm:spPr/>
      <dgm:t>
        <a:bodyPr/>
        <a:lstStyle/>
        <a:p>
          <a:endParaRPr lang="pl-PL"/>
        </a:p>
      </dgm:t>
    </dgm:pt>
    <dgm:pt modelId="{054749E6-F235-4B61-91E3-A904D11C1790}">
      <dgm:prSet phldrT="[Tekst]"/>
      <dgm:spPr/>
      <dgm:t>
        <a:bodyPr/>
        <a:lstStyle/>
        <a:p>
          <a:r>
            <a:rPr lang="pl-PL" b="0">
              <a:latin typeface="+mn-lt"/>
            </a:rPr>
            <a:t>Umowa międzynarodowa</a:t>
          </a:r>
          <a:endParaRPr lang="pl-PL" b="0" dirty="0">
            <a:latin typeface="+mn-lt"/>
          </a:endParaRPr>
        </a:p>
      </dgm:t>
    </dgm:pt>
    <dgm:pt modelId="{C0545848-BF95-432F-8709-0DD56DF3B756}" type="parTrans" cxnId="{2316D02B-BE03-46B2-B395-862B0E83C289}">
      <dgm:prSet/>
      <dgm:spPr/>
      <dgm:t>
        <a:bodyPr/>
        <a:lstStyle/>
        <a:p>
          <a:endParaRPr lang="pl-PL"/>
        </a:p>
      </dgm:t>
    </dgm:pt>
    <dgm:pt modelId="{A3AD99CB-06E3-4AE1-8AB6-34D27327E996}" type="sibTrans" cxnId="{2316D02B-BE03-46B2-B395-862B0E83C289}">
      <dgm:prSet/>
      <dgm:spPr/>
      <dgm:t>
        <a:bodyPr/>
        <a:lstStyle/>
        <a:p>
          <a:endParaRPr lang="pl-PL"/>
        </a:p>
      </dgm:t>
    </dgm:pt>
    <dgm:pt modelId="{EF2D71AD-74F8-476E-8495-716BEA951894}">
      <dgm:prSet phldrT="[Tekst]"/>
      <dgm:spPr/>
      <dgm:t>
        <a:bodyPr/>
        <a:lstStyle/>
        <a:p>
          <a:r>
            <a:rPr lang="pl-PL" b="0">
              <a:latin typeface="+mn-lt"/>
            </a:rPr>
            <a:t>Zatwierdzony BCR</a:t>
          </a:r>
          <a:endParaRPr lang="pl-PL" b="0" dirty="0">
            <a:latin typeface="+mn-lt"/>
          </a:endParaRPr>
        </a:p>
      </dgm:t>
    </dgm:pt>
    <dgm:pt modelId="{D2C92574-0CFA-4FA5-B3B2-51A13150C71A}" type="parTrans" cxnId="{2668B620-19EF-4956-A6DA-E31542E6561C}">
      <dgm:prSet/>
      <dgm:spPr/>
      <dgm:t>
        <a:bodyPr/>
        <a:lstStyle/>
        <a:p>
          <a:endParaRPr lang="pl-PL"/>
        </a:p>
      </dgm:t>
    </dgm:pt>
    <dgm:pt modelId="{928B633C-2430-4BA7-A547-690EBF58A844}" type="sibTrans" cxnId="{2668B620-19EF-4956-A6DA-E31542E6561C}">
      <dgm:prSet/>
      <dgm:spPr/>
      <dgm:t>
        <a:bodyPr/>
        <a:lstStyle/>
        <a:p>
          <a:endParaRPr lang="pl-PL"/>
        </a:p>
      </dgm:t>
    </dgm:pt>
    <dgm:pt modelId="{4CCDEFEB-D04B-455C-B369-52A1E0603130}">
      <dgm:prSet phldrT="[Tekst]"/>
      <dgm:spPr/>
      <dgm:t>
        <a:bodyPr/>
        <a:lstStyle/>
        <a:p>
          <a:r>
            <a:rPr lang="pl-PL" b="0" dirty="0">
              <a:latin typeface="+mn-lt"/>
            </a:rPr>
            <a:t>Klauzule umowne zatwierdzone przez KE</a:t>
          </a:r>
        </a:p>
      </dgm:t>
    </dgm:pt>
    <dgm:pt modelId="{D8066F00-8FB2-4BE0-AEDE-E421A367A29D}" type="parTrans" cxnId="{AA12B921-DF11-4426-BFE3-51E4FBAAFE4C}">
      <dgm:prSet/>
      <dgm:spPr/>
      <dgm:t>
        <a:bodyPr/>
        <a:lstStyle/>
        <a:p>
          <a:endParaRPr lang="pl-PL"/>
        </a:p>
      </dgm:t>
    </dgm:pt>
    <dgm:pt modelId="{5585CE38-09B9-4A82-9CDD-4BDF09CD9E3A}" type="sibTrans" cxnId="{AA12B921-DF11-4426-BFE3-51E4FBAAFE4C}">
      <dgm:prSet/>
      <dgm:spPr/>
      <dgm:t>
        <a:bodyPr/>
        <a:lstStyle/>
        <a:p>
          <a:endParaRPr lang="pl-PL"/>
        </a:p>
      </dgm:t>
    </dgm:pt>
    <dgm:pt modelId="{551AF7E6-A41A-4433-B6AC-85451D609077}" type="pres">
      <dgm:prSet presAssocID="{530DAF5C-715C-4BE8-AF41-6B95D13FB583}" presName="diagram" presStyleCnt="0">
        <dgm:presLayoutVars>
          <dgm:dir/>
          <dgm:resizeHandles val="exact"/>
        </dgm:presLayoutVars>
      </dgm:prSet>
      <dgm:spPr/>
    </dgm:pt>
    <dgm:pt modelId="{60EBAC67-7CE8-4A58-BCEB-885C776F0501}" type="pres">
      <dgm:prSet presAssocID="{83B0E1A5-7D56-4AFF-BF67-C685743B9513}" presName="node" presStyleLbl="node1" presStyleIdx="0" presStyleCnt="5">
        <dgm:presLayoutVars>
          <dgm:bulletEnabled val="1"/>
        </dgm:presLayoutVars>
      </dgm:prSet>
      <dgm:spPr/>
    </dgm:pt>
    <dgm:pt modelId="{8AB89F69-43F1-4158-A20C-798495C775D5}" type="pres">
      <dgm:prSet presAssocID="{8F7713CA-3A8B-4745-A4E5-9C97161C6F21}" presName="sibTrans" presStyleCnt="0"/>
      <dgm:spPr/>
    </dgm:pt>
    <dgm:pt modelId="{625391CD-24F9-4034-BE95-3D6405357F37}" type="pres">
      <dgm:prSet presAssocID="{885E80EC-8D1B-4C7E-8B55-6C6E6113A529}" presName="node" presStyleLbl="node1" presStyleIdx="1" presStyleCnt="5">
        <dgm:presLayoutVars>
          <dgm:bulletEnabled val="1"/>
        </dgm:presLayoutVars>
      </dgm:prSet>
      <dgm:spPr/>
    </dgm:pt>
    <dgm:pt modelId="{06CF9957-F568-47F3-8949-8A9C33061417}" type="pres">
      <dgm:prSet presAssocID="{30A5F857-4C55-474A-89A2-DECADEB5A15E}" presName="sibTrans" presStyleCnt="0"/>
      <dgm:spPr/>
    </dgm:pt>
    <dgm:pt modelId="{D221CDEA-A1C7-482B-852F-EB24FDD2558C}" type="pres">
      <dgm:prSet presAssocID="{054749E6-F235-4B61-91E3-A904D11C1790}" presName="node" presStyleLbl="node1" presStyleIdx="2" presStyleCnt="5">
        <dgm:presLayoutVars>
          <dgm:bulletEnabled val="1"/>
        </dgm:presLayoutVars>
      </dgm:prSet>
      <dgm:spPr/>
    </dgm:pt>
    <dgm:pt modelId="{793F0DB8-8CBD-4E2A-9D4A-D8362BF9797B}" type="pres">
      <dgm:prSet presAssocID="{A3AD99CB-06E3-4AE1-8AB6-34D27327E996}" presName="sibTrans" presStyleCnt="0"/>
      <dgm:spPr/>
    </dgm:pt>
    <dgm:pt modelId="{5F73991E-A4DA-4657-BEA5-7994CA5E2762}" type="pres">
      <dgm:prSet presAssocID="{EF2D71AD-74F8-476E-8495-716BEA951894}" presName="node" presStyleLbl="node1" presStyleIdx="3" presStyleCnt="5">
        <dgm:presLayoutVars>
          <dgm:bulletEnabled val="1"/>
        </dgm:presLayoutVars>
      </dgm:prSet>
      <dgm:spPr/>
    </dgm:pt>
    <dgm:pt modelId="{42DAF196-2B0C-47C9-9A0B-3F153DF4BD83}" type="pres">
      <dgm:prSet presAssocID="{928B633C-2430-4BA7-A547-690EBF58A844}" presName="sibTrans" presStyleCnt="0"/>
      <dgm:spPr/>
    </dgm:pt>
    <dgm:pt modelId="{DB087FED-94D5-4355-B7FA-CB020E8AC6D0}" type="pres">
      <dgm:prSet presAssocID="{4CCDEFEB-D04B-455C-B369-52A1E0603130}" presName="node" presStyleLbl="node1" presStyleIdx="4" presStyleCnt="5">
        <dgm:presLayoutVars>
          <dgm:bulletEnabled val="1"/>
        </dgm:presLayoutVars>
      </dgm:prSet>
      <dgm:spPr/>
    </dgm:pt>
  </dgm:ptLst>
  <dgm:cxnLst>
    <dgm:cxn modelId="{790CF006-B7FA-470E-9DA4-4C83C487A85A}" type="presOf" srcId="{885E80EC-8D1B-4C7E-8B55-6C6E6113A529}" destId="{625391CD-24F9-4034-BE95-3D6405357F37}" srcOrd="0" destOrd="0" presId="urn:microsoft.com/office/officeart/2005/8/layout/default#16"/>
    <dgm:cxn modelId="{B7E88D14-0B75-460F-B181-9EF761B5E8DC}" type="presOf" srcId="{530DAF5C-715C-4BE8-AF41-6B95D13FB583}" destId="{551AF7E6-A41A-4433-B6AC-85451D609077}" srcOrd="0" destOrd="0" presId="urn:microsoft.com/office/officeart/2005/8/layout/default#16"/>
    <dgm:cxn modelId="{2668B620-19EF-4956-A6DA-E31542E6561C}" srcId="{530DAF5C-715C-4BE8-AF41-6B95D13FB583}" destId="{EF2D71AD-74F8-476E-8495-716BEA951894}" srcOrd="3" destOrd="0" parTransId="{D2C92574-0CFA-4FA5-B3B2-51A13150C71A}" sibTransId="{928B633C-2430-4BA7-A547-690EBF58A844}"/>
    <dgm:cxn modelId="{AA12B921-DF11-4426-BFE3-51E4FBAAFE4C}" srcId="{530DAF5C-715C-4BE8-AF41-6B95D13FB583}" destId="{4CCDEFEB-D04B-455C-B369-52A1E0603130}" srcOrd="4" destOrd="0" parTransId="{D8066F00-8FB2-4BE0-AEDE-E421A367A29D}" sibTransId="{5585CE38-09B9-4A82-9CDD-4BDF09CD9E3A}"/>
    <dgm:cxn modelId="{2316D02B-BE03-46B2-B395-862B0E83C289}" srcId="{530DAF5C-715C-4BE8-AF41-6B95D13FB583}" destId="{054749E6-F235-4B61-91E3-A904D11C1790}" srcOrd="2" destOrd="0" parTransId="{C0545848-BF95-432F-8709-0DD56DF3B756}" sibTransId="{A3AD99CB-06E3-4AE1-8AB6-34D27327E996}"/>
    <dgm:cxn modelId="{540B8A2E-E094-4B07-8E9D-8A3CF1975DC4}" type="presOf" srcId="{EF2D71AD-74F8-476E-8495-716BEA951894}" destId="{5F73991E-A4DA-4657-BEA5-7994CA5E2762}" srcOrd="0" destOrd="0" presId="urn:microsoft.com/office/officeart/2005/8/layout/default#16"/>
    <dgm:cxn modelId="{51AE317B-E48F-4607-A1A5-879AC081FAB2}" type="presOf" srcId="{83B0E1A5-7D56-4AFF-BF67-C685743B9513}" destId="{60EBAC67-7CE8-4A58-BCEB-885C776F0501}" srcOrd="0" destOrd="0" presId="urn:microsoft.com/office/officeart/2005/8/layout/default#16"/>
    <dgm:cxn modelId="{B487877E-823A-4792-BAF6-0765D605FDEE}" type="presOf" srcId="{4CCDEFEB-D04B-455C-B369-52A1E0603130}" destId="{DB087FED-94D5-4355-B7FA-CB020E8AC6D0}" srcOrd="0" destOrd="0" presId="urn:microsoft.com/office/officeart/2005/8/layout/default#16"/>
    <dgm:cxn modelId="{8127E3A2-2FCE-4057-A21F-62B8088EAB10}" type="presOf" srcId="{054749E6-F235-4B61-91E3-A904D11C1790}" destId="{D221CDEA-A1C7-482B-852F-EB24FDD2558C}" srcOrd="0" destOrd="0" presId="urn:microsoft.com/office/officeart/2005/8/layout/default#16"/>
    <dgm:cxn modelId="{1C1430A3-E292-48C6-89D2-2EC9300BF299}" srcId="{530DAF5C-715C-4BE8-AF41-6B95D13FB583}" destId="{83B0E1A5-7D56-4AFF-BF67-C685743B9513}" srcOrd="0" destOrd="0" parTransId="{1A7413BD-7C9E-4DAE-8059-163E306893D4}" sibTransId="{8F7713CA-3A8B-4745-A4E5-9C97161C6F21}"/>
    <dgm:cxn modelId="{F4FC3EB1-A2AF-45FF-A750-42655446D54D}" srcId="{530DAF5C-715C-4BE8-AF41-6B95D13FB583}" destId="{885E80EC-8D1B-4C7E-8B55-6C6E6113A529}" srcOrd="1" destOrd="0" parTransId="{42CE41A2-9357-436B-816D-A286EF605DFD}" sibTransId="{30A5F857-4C55-474A-89A2-DECADEB5A15E}"/>
    <dgm:cxn modelId="{D3AA9DD9-30C5-4B40-9B90-BF00467C415E}" type="presParOf" srcId="{551AF7E6-A41A-4433-B6AC-85451D609077}" destId="{60EBAC67-7CE8-4A58-BCEB-885C776F0501}" srcOrd="0" destOrd="0" presId="urn:microsoft.com/office/officeart/2005/8/layout/default#16"/>
    <dgm:cxn modelId="{203E7CF5-5E41-4CFE-AA7F-593DF191F016}" type="presParOf" srcId="{551AF7E6-A41A-4433-B6AC-85451D609077}" destId="{8AB89F69-43F1-4158-A20C-798495C775D5}" srcOrd="1" destOrd="0" presId="urn:microsoft.com/office/officeart/2005/8/layout/default#16"/>
    <dgm:cxn modelId="{C0187E6E-F4F0-4CEC-9797-C3C96C9F7BD3}" type="presParOf" srcId="{551AF7E6-A41A-4433-B6AC-85451D609077}" destId="{625391CD-24F9-4034-BE95-3D6405357F37}" srcOrd="2" destOrd="0" presId="urn:microsoft.com/office/officeart/2005/8/layout/default#16"/>
    <dgm:cxn modelId="{CE01207A-76C8-44A0-8F0A-E9CD84E606CB}" type="presParOf" srcId="{551AF7E6-A41A-4433-B6AC-85451D609077}" destId="{06CF9957-F568-47F3-8949-8A9C33061417}" srcOrd="3" destOrd="0" presId="urn:microsoft.com/office/officeart/2005/8/layout/default#16"/>
    <dgm:cxn modelId="{BD3BD7CE-3BB6-42B0-A041-B30B51913AB3}" type="presParOf" srcId="{551AF7E6-A41A-4433-B6AC-85451D609077}" destId="{D221CDEA-A1C7-482B-852F-EB24FDD2558C}" srcOrd="4" destOrd="0" presId="urn:microsoft.com/office/officeart/2005/8/layout/default#16"/>
    <dgm:cxn modelId="{47E07822-DEDE-4C76-AFF6-02CFCFDAA8C2}" type="presParOf" srcId="{551AF7E6-A41A-4433-B6AC-85451D609077}" destId="{793F0DB8-8CBD-4E2A-9D4A-D8362BF9797B}" srcOrd="5" destOrd="0" presId="urn:microsoft.com/office/officeart/2005/8/layout/default#16"/>
    <dgm:cxn modelId="{298BEF6B-A3A4-4628-A7C5-92B866F7ED74}" type="presParOf" srcId="{551AF7E6-A41A-4433-B6AC-85451D609077}" destId="{5F73991E-A4DA-4657-BEA5-7994CA5E2762}" srcOrd="6" destOrd="0" presId="urn:microsoft.com/office/officeart/2005/8/layout/default#16"/>
    <dgm:cxn modelId="{35E1BCCD-482D-4032-AD2A-ACDBBC8E7B6F}" type="presParOf" srcId="{551AF7E6-A41A-4433-B6AC-85451D609077}" destId="{42DAF196-2B0C-47C9-9A0B-3F153DF4BD83}" srcOrd="7" destOrd="0" presId="urn:microsoft.com/office/officeart/2005/8/layout/default#16"/>
    <dgm:cxn modelId="{7E8C4B7F-BF22-4D71-84B1-262EE1C74652}" type="presParOf" srcId="{551AF7E6-A41A-4433-B6AC-85451D609077}" destId="{DB087FED-94D5-4355-B7FA-CB020E8AC6D0}" srcOrd="8" destOrd="0" presId="urn:microsoft.com/office/officeart/2005/8/layout/default#1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1E86CC51-34DF-4AED-8AD7-03D3100E5513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C898C3D1-5440-49E8-BB6A-727A01929BA1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>
              <a:latin typeface="Segoe UI Light" pitchFamily="34" charset="0"/>
            </a:rPr>
            <a:t>Administracyjna</a:t>
          </a:r>
        </a:p>
      </dgm:t>
    </dgm:pt>
    <dgm:pt modelId="{AADA68A8-2907-4A3B-83EE-2BE02FA607BE}" type="parTrans" cxnId="{AC4F7B03-9078-4BF7-A3C5-0F7FCF44FDEC}">
      <dgm:prSet/>
      <dgm:spPr/>
      <dgm:t>
        <a:bodyPr/>
        <a:lstStyle/>
        <a:p>
          <a:endParaRPr lang="pl-PL"/>
        </a:p>
      </dgm:t>
    </dgm:pt>
    <dgm:pt modelId="{44320DC0-54D4-49AE-B51C-07626416C61E}" type="sibTrans" cxnId="{AC4F7B03-9078-4BF7-A3C5-0F7FCF44FDEC}">
      <dgm:prSet/>
      <dgm:spPr/>
      <dgm:t>
        <a:bodyPr/>
        <a:lstStyle/>
        <a:p>
          <a:endParaRPr lang="pl-PL"/>
        </a:p>
      </dgm:t>
    </dgm:pt>
    <dgm:pt modelId="{8C3381B1-8050-477F-908A-6FA0F675DC07}">
      <dgm:prSet phldrT="[Tekst]"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ustawa o ochronie danych osobowych</a:t>
          </a:r>
        </a:p>
      </dgm:t>
    </dgm:pt>
    <dgm:pt modelId="{1E9E597A-5768-451E-9518-EA75B574B8CD}" type="parTrans" cxnId="{D52A5BE8-E137-427D-9D30-6BD575C6856F}">
      <dgm:prSet/>
      <dgm:spPr/>
      <dgm:t>
        <a:bodyPr/>
        <a:lstStyle/>
        <a:p>
          <a:endParaRPr lang="pl-PL"/>
        </a:p>
      </dgm:t>
    </dgm:pt>
    <dgm:pt modelId="{13A3229D-51AB-4499-89E6-8793238B5B9C}" type="sibTrans" cxnId="{D52A5BE8-E137-427D-9D30-6BD575C6856F}">
      <dgm:prSet/>
      <dgm:spPr/>
      <dgm:t>
        <a:bodyPr/>
        <a:lstStyle/>
        <a:p>
          <a:endParaRPr lang="pl-PL"/>
        </a:p>
      </dgm:t>
    </dgm:pt>
    <dgm:pt modelId="{41001C37-DA19-4A0C-B8DD-52806DFF9E21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>
              <a:latin typeface="Segoe UI Light" pitchFamily="34" charset="0"/>
            </a:rPr>
            <a:t>Dyscyplinarna</a:t>
          </a:r>
        </a:p>
      </dgm:t>
    </dgm:pt>
    <dgm:pt modelId="{3E2D7534-F540-4472-B282-CF8110FEAA3B}" type="parTrans" cxnId="{70FF00CB-F423-4823-887E-42BF76BBA9CF}">
      <dgm:prSet/>
      <dgm:spPr/>
      <dgm:t>
        <a:bodyPr/>
        <a:lstStyle/>
        <a:p>
          <a:endParaRPr lang="pl-PL"/>
        </a:p>
      </dgm:t>
    </dgm:pt>
    <dgm:pt modelId="{813A5FCE-98BE-4540-84C1-779468549C26}" type="sibTrans" cxnId="{70FF00CB-F423-4823-887E-42BF76BBA9CF}">
      <dgm:prSet/>
      <dgm:spPr/>
      <dgm:t>
        <a:bodyPr/>
        <a:lstStyle/>
        <a:p>
          <a:endParaRPr lang="pl-PL"/>
        </a:p>
      </dgm:t>
    </dgm:pt>
    <dgm:pt modelId="{8AC1175B-8CD7-402A-8606-5FE2FB823688}">
      <dgm:prSet phldrT="[Tekst]"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ustawa o ochronie danych osobowych</a:t>
          </a:r>
        </a:p>
      </dgm:t>
    </dgm:pt>
    <dgm:pt modelId="{040B3E7D-93D2-4573-B932-867BAF6B02AE}" type="parTrans" cxnId="{922CE448-7BFF-43A0-B160-DD95989AB8EF}">
      <dgm:prSet/>
      <dgm:spPr/>
      <dgm:t>
        <a:bodyPr/>
        <a:lstStyle/>
        <a:p>
          <a:endParaRPr lang="pl-PL"/>
        </a:p>
      </dgm:t>
    </dgm:pt>
    <dgm:pt modelId="{DB5A98C3-5A0C-490F-82F2-CF4728EE65C3}" type="sibTrans" cxnId="{922CE448-7BFF-43A0-B160-DD95989AB8EF}">
      <dgm:prSet/>
      <dgm:spPr/>
      <dgm:t>
        <a:bodyPr/>
        <a:lstStyle/>
        <a:p>
          <a:endParaRPr lang="pl-PL"/>
        </a:p>
      </dgm:t>
    </dgm:pt>
    <dgm:pt modelId="{1BE2B5FA-C514-46EF-913B-5DDA4863F704}">
      <dgm:prSet phldrT="[Tekst]"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kodeks cywilny</a:t>
          </a:r>
        </a:p>
      </dgm:t>
    </dgm:pt>
    <dgm:pt modelId="{A86304E9-10D4-4AAA-A9B4-F71EB75D0227}" type="parTrans" cxnId="{DF86D43F-CD8D-4F22-B8FA-32B0E9798191}">
      <dgm:prSet/>
      <dgm:spPr/>
      <dgm:t>
        <a:bodyPr/>
        <a:lstStyle/>
        <a:p>
          <a:endParaRPr lang="pl-PL"/>
        </a:p>
      </dgm:t>
    </dgm:pt>
    <dgm:pt modelId="{06AE13E0-D7CD-4B17-9D46-DC1729D15FF6}" type="sibTrans" cxnId="{DF86D43F-CD8D-4F22-B8FA-32B0E9798191}">
      <dgm:prSet/>
      <dgm:spPr/>
      <dgm:t>
        <a:bodyPr/>
        <a:lstStyle/>
        <a:p>
          <a:endParaRPr lang="pl-PL"/>
        </a:p>
      </dgm:t>
    </dgm:pt>
    <dgm:pt modelId="{31FC3E4A-84B0-4AE1-8333-598B3E132E15}">
      <dgm:prSet phldrT="[Tekst]"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ustawa o prawie autorskim i prawach pokrewnych</a:t>
          </a:r>
        </a:p>
      </dgm:t>
    </dgm:pt>
    <dgm:pt modelId="{AFB0AD3F-26EA-45EA-A6AB-3AE1BE0B0B15}" type="parTrans" cxnId="{7D6DDF90-63FD-4B21-B356-073EBF08110F}">
      <dgm:prSet/>
      <dgm:spPr/>
      <dgm:t>
        <a:bodyPr/>
        <a:lstStyle/>
        <a:p>
          <a:endParaRPr lang="pl-PL"/>
        </a:p>
      </dgm:t>
    </dgm:pt>
    <dgm:pt modelId="{0CF45F61-EB0B-455C-A8EF-1C4DA4A64137}" type="sibTrans" cxnId="{7D6DDF90-63FD-4B21-B356-073EBF08110F}">
      <dgm:prSet/>
      <dgm:spPr/>
      <dgm:t>
        <a:bodyPr/>
        <a:lstStyle/>
        <a:p>
          <a:endParaRPr lang="pl-PL"/>
        </a:p>
      </dgm:t>
    </dgm:pt>
    <dgm:pt modelId="{3E0C1EA3-04B2-4536-B21A-C50A04ECEEC8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>
              <a:latin typeface="Segoe UI Light" pitchFamily="34" charset="0"/>
            </a:rPr>
            <a:t>Cywilna</a:t>
          </a:r>
        </a:p>
      </dgm:t>
    </dgm:pt>
    <dgm:pt modelId="{8ED684C6-C71D-408B-99EE-8BA0C2D8845A}" type="sibTrans" cxnId="{78AD54DE-218A-4338-8994-1E2F1CF1D190}">
      <dgm:prSet/>
      <dgm:spPr/>
      <dgm:t>
        <a:bodyPr/>
        <a:lstStyle/>
        <a:p>
          <a:endParaRPr lang="pl-PL"/>
        </a:p>
      </dgm:t>
    </dgm:pt>
    <dgm:pt modelId="{AE067025-180A-4AA2-A70E-B55894EFB593}" type="parTrans" cxnId="{78AD54DE-218A-4338-8994-1E2F1CF1D190}">
      <dgm:prSet/>
      <dgm:spPr/>
      <dgm:t>
        <a:bodyPr/>
        <a:lstStyle/>
        <a:p>
          <a:endParaRPr lang="pl-PL"/>
        </a:p>
      </dgm:t>
    </dgm:pt>
    <dgm:pt modelId="{E9BB6619-FF30-4506-AA50-657252B3E387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>
              <a:latin typeface="Segoe UI Light" pitchFamily="34" charset="0"/>
            </a:rPr>
            <a:t>Karna</a:t>
          </a:r>
        </a:p>
      </dgm:t>
    </dgm:pt>
    <dgm:pt modelId="{34BCF976-410B-46BC-893F-304B3434B84A}" type="parTrans" cxnId="{A999A114-B35E-419A-B52E-D1BE8C6924E9}">
      <dgm:prSet/>
      <dgm:spPr/>
      <dgm:t>
        <a:bodyPr/>
        <a:lstStyle/>
        <a:p>
          <a:endParaRPr lang="pl-PL"/>
        </a:p>
      </dgm:t>
    </dgm:pt>
    <dgm:pt modelId="{5C9B8261-A638-43EE-AF83-C1DA9FA5F5D7}" type="sibTrans" cxnId="{A999A114-B35E-419A-B52E-D1BE8C6924E9}">
      <dgm:prSet/>
      <dgm:spPr/>
      <dgm:t>
        <a:bodyPr/>
        <a:lstStyle/>
        <a:p>
          <a:endParaRPr lang="pl-PL"/>
        </a:p>
      </dgm:t>
    </dgm:pt>
    <dgm:pt modelId="{CE00B5D4-A5CC-4C35-8298-480A43AAFE8A}">
      <dgm:prSet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kodeks postępowania administracyjnego</a:t>
          </a:r>
        </a:p>
      </dgm:t>
    </dgm:pt>
    <dgm:pt modelId="{327AC4B9-A0AB-4AF2-8084-108AE50F6446}" type="parTrans" cxnId="{E503718E-4F5A-459B-A8D3-593EF167692F}">
      <dgm:prSet/>
      <dgm:spPr/>
      <dgm:t>
        <a:bodyPr/>
        <a:lstStyle/>
        <a:p>
          <a:endParaRPr lang="pl-PL"/>
        </a:p>
      </dgm:t>
    </dgm:pt>
    <dgm:pt modelId="{9895CE59-695F-4B7C-90B2-AAFC3177BCCA}" type="sibTrans" cxnId="{E503718E-4F5A-459B-A8D3-593EF167692F}">
      <dgm:prSet/>
      <dgm:spPr/>
      <dgm:t>
        <a:bodyPr/>
        <a:lstStyle/>
        <a:p>
          <a:endParaRPr lang="pl-PL"/>
        </a:p>
      </dgm:t>
    </dgm:pt>
    <dgm:pt modelId="{63BD12EC-5291-4F08-9296-F1766329170B}">
      <dgm:prSet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kodeks pracy</a:t>
          </a:r>
        </a:p>
      </dgm:t>
    </dgm:pt>
    <dgm:pt modelId="{92C11AAC-633F-4940-86CA-CDF7F86D2216}" type="parTrans" cxnId="{2B34F2B1-BF8E-4D80-8CA7-E816E7D68EA7}">
      <dgm:prSet/>
      <dgm:spPr/>
      <dgm:t>
        <a:bodyPr/>
        <a:lstStyle/>
        <a:p>
          <a:endParaRPr lang="pl-PL"/>
        </a:p>
      </dgm:t>
    </dgm:pt>
    <dgm:pt modelId="{B9998E01-8E23-4E29-A46C-85A764599AF0}" type="sibTrans" cxnId="{2B34F2B1-BF8E-4D80-8CA7-E816E7D68EA7}">
      <dgm:prSet/>
      <dgm:spPr/>
      <dgm:t>
        <a:bodyPr/>
        <a:lstStyle/>
        <a:p>
          <a:endParaRPr lang="pl-PL"/>
        </a:p>
      </dgm:t>
    </dgm:pt>
    <dgm:pt modelId="{CD1B99BB-3C9C-4A46-8EB8-81928F94F481}">
      <dgm:prSet phldrT="[Tekst]"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ustawa o ochronie danych osobowych</a:t>
          </a:r>
        </a:p>
      </dgm:t>
    </dgm:pt>
    <dgm:pt modelId="{CE462600-01F3-45CD-B98F-7AD7A47FA86E}" type="parTrans" cxnId="{3FF3F349-B2A3-4E82-8CBB-43AF5B18C712}">
      <dgm:prSet/>
      <dgm:spPr/>
      <dgm:t>
        <a:bodyPr/>
        <a:lstStyle/>
        <a:p>
          <a:endParaRPr lang="pl-PL"/>
        </a:p>
      </dgm:t>
    </dgm:pt>
    <dgm:pt modelId="{AE560BF9-DB3A-4015-B44B-EEF9B72B6EC0}" type="sibTrans" cxnId="{3FF3F349-B2A3-4E82-8CBB-43AF5B18C712}">
      <dgm:prSet/>
      <dgm:spPr/>
      <dgm:t>
        <a:bodyPr/>
        <a:lstStyle/>
        <a:p>
          <a:endParaRPr lang="pl-PL"/>
        </a:p>
      </dgm:t>
    </dgm:pt>
    <dgm:pt modelId="{800D7ECD-C1CB-48F1-9DDC-171AF17B1273}">
      <dgm:prSet phldrT="[Tekst]"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kodeks karny</a:t>
          </a:r>
        </a:p>
      </dgm:t>
    </dgm:pt>
    <dgm:pt modelId="{FD1CBC53-6D37-40D3-854B-B54179D93795}" type="parTrans" cxnId="{38D1EFB5-BC22-4693-ABFE-F6D7EE84F567}">
      <dgm:prSet/>
      <dgm:spPr/>
      <dgm:t>
        <a:bodyPr/>
        <a:lstStyle/>
        <a:p>
          <a:endParaRPr lang="pl-PL"/>
        </a:p>
      </dgm:t>
    </dgm:pt>
    <dgm:pt modelId="{A999A633-B094-4B2B-B178-795E26B328CB}" type="sibTrans" cxnId="{38D1EFB5-BC22-4693-ABFE-F6D7EE84F567}">
      <dgm:prSet/>
      <dgm:spPr/>
      <dgm:t>
        <a:bodyPr/>
        <a:lstStyle/>
        <a:p>
          <a:endParaRPr lang="pl-PL"/>
        </a:p>
      </dgm:t>
    </dgm:pt>
    <dgm:pt modelId="{B5CAADCD-51D3-419F-919E-EC787F830708}">
      <dgm:prSet phldrT="[Tekst]" custT="1"/>
      <dgm:spPr/>
      <dgm:t>
        <a:bodyPr/>
        <a:lstStyle/>
        <a:p>
          <a:r>
            <a:rPr lang="pl-PL" sz="1800" dirty="0">
              <a:latin typeface="Segoe UI Light" pitchFamily="34" charset="0"/>
            </a:rPr>
            <a:t>kodeks postępowania karnego</a:t>
          </a:r>
        </a:p>
      </dgm:t>
    </dgm:pt>
    <dgm:pt modelId="{AF221540-61A6-452B-B9C2-DD76E315AE73}" type="parTrans" cxnId="{BC7C9BF7-4416-4F87-B711-EAD0BCA72E1C}">
      <dgm:prSet/>
      <dgm:spPr/>
      <dgm:t>
        <a:bodyPr/>
        <a:lstStyle/>
        <a:p>
          <a:endParaRPr lang="pl-PL"/>
        </a:p>
      </dgm:t>
    </dgm:pt>
    <dgm:pt modelId="{0D84EA70-800A-4AD5-A0FD-3DB0192BCC39}" type="sibTrans" cxnId="{BC7C9BF7-4416-4F87-B711-EAD0BCA72E1C}">
      <dgm:prSet/>
      <dgm:spPr/>
      <dgm:t>
        <a:bodyPr/>
        <a:lstStyle/>
        <a:p>
          <a:endParaRPr lang="pl-PL"/>
        </a:p>
      </dgm:t>
    </dgm:pt>
    <dgm:pt modelId="{C65A2B67-D648-43B0-9490-032B02F599EB}" type="pres">
      <dgm:prSet presAssocID="{1E86CC51-34DF-4AED-8AD7-03D3100E5513}" presName="Name0" presStyleCnt="0">
        <dgm:presLayoutVars>
          <dgm:dir/>
          <dgm:animLvl val="lvl"/>
          <dgm:resizeHandles val="exact"/>
        </dgm:presLayoutVars>
      </dgm:prSet>
      <dgm:spPr/>
    </dgm:pt>
    <dgm:pt modelId="{0A922A79-C2D8-4220-A67E-37156BE38012}" type="pres">
      <dgm:prSet presAssocID="{C898C3D1-5440-49E8-BB6A-727A01929BA1}" presName="linNode" presStyleCnt="0"/>
      <dgm:spPr/>
    </dgm:pt>
    <dgm:pt modelId="{00F15785-DEF6-4A03-B7AD-83310A0D6D2C}" type="pres">
      <dgm:prSet presAssocID="{C898C3D1-5440-49E8-BB6A-727A01929B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B18990D-86D7-4486-AA11-BC19508EBE37}" type="pres">
      <dgm:prSet presAssocID="{C898C3D1-5440-49E8-BB6A-727A01929BA1}" presName="descendantText" presStyleLbl="alignAccFollowNode1" presStyleIdx="0" presStyleCnt="4">
        <dgm:presLayoutVars>
          <dgm:bulletEnabled val="1"/>
        </dgm:presLayoutVars>
      </dgm:prSet>
      <dgm:spPr/>
    </dgm:pt>
    <dgm:pt modelId="{4724392E-81A2-4A3B-A9C3-93401026B1D7}" type="pres">
      <dgm:prSet presAssocID="{44320DC0-54D4-49AE-B51C-07626416C61E}" presName="sp" presStyleCnt="0"/>
      <dgm:spPr/>
    </dgm:pt>
    <dgm:pt modelId="{892273E4-255E-48E3-8857-832AEFC3CA49}" type="pres">
      <dgm:prSet presAssocID="{41001C37-DA19-4A0C-B8DD-52806DFF9E21}" presName="linNode" presStyleCnt="0"/>
      <dgm:spPr/>
    </dgm:pt>
    <dgm:pt modelId="{2B90837A-6DB6-4AE0-B5AA-415AB9ACFF6C}" type="pres">
      <dgm:prSet presAssocID="{41001C37-DA19-4A0C-B8DD-52806DFF9E2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CE25FE2-7D4F-45B3-A06E-7FA59D182FA7}" type="pres">
      <dgm:prSet presAssocID="{41001C37-DA19-4A0C-B8DD-52806DFF9E21}" presName="descendantText" presStyleLbl="alignAccFollowNode1" presStyleIdx="1" presStyleCnt="4">
        <dgm:presLayoutVars>
          <dgm:bulletEnabled val="1"/>
        </dgm:presLayoutVars>
      </dgm:prSet>
      <dgm:spPr/>
    </dgm:pt>
    <dgm:pt modelId="{6F71D0CE-4F4B-4FFC-AEF7-26DCA64C05F4}" type="pres">
      <dgm:prSet presAssocID="{813A5FCE-98BE-4540-84C1-779468549C26}" presName="sp" presStyleCnt="0"/>
      <dgm:spPr/>
    </dgm:pt>
    <dgm:pt modelId="{6745826C-072E-426B-AB2A-132749C4A872}" type="pres">
      <dgm:prSet presAssocID="{3E0C1EA3-04B2-4536-B21A-C50A04ECEEC8}" presName="linNode" presStyleCnt="0"/>
      <dgm:spPr/>
    </dgm:pt>
    <dgm:pt modelId="{11787D58-973B-4EB3-A305-CF9143C838DE}" type="pres">
      <dgm:prSet presAssocID="{3E0C1EA3-04B2-4536-B21A-C50A04ECEEC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111E791-5142-4EA9-9034-665B7DF04254}" type="pres">
      <dgm:prSet presAssocID="{3E0C1EA3-04B2-4536-B21A-C50A04ECEEC8}" presName="descendantText" presStyleLbl="alignAccFollowNode1" presStyleIdx="2" presStyleCnt="4">
        <dgm:presLayoutVars>
          <dgm:bulletEnabled val="1"/>
        </dgm:presLayoutVars>
      </dgm:prSet>
      <dgm:spPr/>
    </dgm:pt>
    <dgm:pt modelId="{F3156F9F-CBCF-44ED-992C-51CDF3987CE9}" type="pres">
      <dgm:prSet presAssocID="{8ED684C6-C71D-408B-99EE-8BA0C2D8845A}" presName="sp" presStyleCnt="0"/>
      <dgm:spPr/>
    </dgm:pt>
    <dgm:pt modelId="{66D320B3-93FB-4D2C-BDBB-DA0AE0313FDC}" type="pres">
      <dgm:prSet presAssocID="{E9BB6619-FF30-4506-AA50-657252B3E387}" presName="linNode" presStyleCnt="0"/>
      <dgm:spPr/>
    </dgm:pt>
    <dgm:pt modelId="{13CDD149-B5B2-48A9-8AB6-55619D78BB34}" type="pres">
      <dgm:prSet presAssocID="{E9BB6619-FF30-4506-AA50-657252B3E38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E80D1EE-2FF1-4F62-A8F9-0C14957BCECA}" type="pres">
      <dgm:prSet presAssocID="{E9BB6619-FF30-4506-AA50-657252B3E38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C4F7B03-9078-4BF7-A3C5-0F7FCF44FDEC}" srcId="{1E86CC51-34DF-4AED-8AD7-03D3100E5513}" destId="{C898C3D1-5440-49E8-BB6A-727A01929BA1}" srcOrd="0" destOrd="0" parTransId="{AADA68A8-2907-4A3B-83EE-2BE02FA607BE}" sibTransId="{44320DC0-54D4-49AE-B51C-07626416C61E}"/>
    <dgm:cxn modelId="{1C85F305-0DC8-467C-81C6-E55608158A0A}" type="presOf" srcId="{41001C37-DA19-4A0C-B8DD-52806DFF9E21}" destId="{2B90837A-6DB6-4AE0-B5AA-415AB9ACFF6C}" srcOrd="0" destOrd="0" presId="urn:microsoft.com/office/officeart/2005/8/layout/vList5"/>
    <dgm:cxn modelId="{95DD1112-2D11-4225-9909-4DE8618A88A1}" type="presOf" srcId="{800D7ECD-C1CB-48F1-9DDC-171AF17B1273}" destId="{6E80D1EE-2FF1-4F62-A8F9-0C14957BCECA}" srcOrd="0" destOrd="1" presId="urn:microsoft.com/office/officeart/2005/8/layout/vList5"/>
    <dgm:cxn modelId="{16839114-010A-4085-8C44-199F609526D0}" type="presOf" srcId="{63BD12EC-5291-4F08-9296-F1766329170B}" destId="{2CE25FE2-7D4F-45B3-A06E-7FA59D182FA7}" srcOrd="0" destOrd="1" presId="urn:microsoft.com/office/officeart/2005/8/layout/vList5"/>
    <dgm:cxn modelId="{A999A114-B35E-419A-B52E-D1BE8C6924E9}" srcId="{1E86CC51-34DF-4AED-8AD7-03D3100E5513}" destId="{E9BB6619-FF30-4506-AA50-657252B3E387}" srcOrd="3" destOrd="0" parTransId="{34BCF976-410B-46BC-893F-304B3434B84A}" sibTransId="{5C9B8261-A638-43EE-AF83-C1DA9FA5F5D7}"/>
    <dgm:cxn modelId="{23EDCB16-1F79-4981-992B-9E0CD236D3AB}" type="presOf" srcId="{3E0C1EA3-04B2-4536-B21A-C50A04ECEEC8}" destId="{11787D58-973B-4EB3-A305-CF9143C838DE}" srcOrd="0" destOrd="0" presId="urn:microsoft.com/office/officeart/2005/8/layout/vList5"/>
    <dgm:cxn modelId="{A4CD331C-E15A-4761-BE2E-0968102EED17}" type="presOf" srcId="{31FC3E4A-84B0-4AE1-8333-598B3E132E15}" destId="{5111E791-5142-4EA9-9034-665B7DF04254}" srcOrd="0" destOrd="1" presId="urn:microsoft.com/office/officeart/2005/8/layout/vList5"/>
    <dgm:cxn modelId="{5D90431F-1AF0-4965-91D9-03E6E5D1DDC2}" type="presOf" srcId="{1E86CC51-34DF-4AED-8AD7-03D3100E5513}" destId="{C65A2B67-D648-43B0-9490-032B02F599EB}" srcOrd="0" destOrd="0" presId="urn:microsoft.com/office/officeart/2005/8/layout/vList5"/>
    <dgm:cxn modelId="{DF86D43F-CD8D-4F22-B8FA-32B0E9798191}" srcId="{3E0C1EA3-04B2-4536-B21A-C50A04ECEEC8}" destId="{1BE2B5FA-C514-46EF-913B-5DDA4863F704}" srcOrd="0" destOrd="0" parTransId="{A86304E9-10D4-4AAA-A9B4-F71EB75D0227}" sibTransId="{06AE13E0-D7CD-4B17-9D46-DC1729D15FF6}"/>
    <dgm:cxn modelId="{922CE448-7BFF-43A0-B160-DD95989AB8EF}" srcId="{41001C37-DA19-4A0C-B8DD-52806DFF9E21}" destId="{8AC1175B-8CD7-402A-8606-5FE2FB823688}" srcOrd="0" destOrd="0" parTransId="{040B3E7D-93D2-4573-B932-867BAF6B02AE}" sibTransId="{DB5A98C3-5A0C-490F-82F2-CF4728EE65C3}"/>
    <dgm:cxn modelId="{3FF3F349-B2A3-4E82-8CBB-43AF5B18C712}" srcId="{E9BB6619-FF30-4506-AA50-657252B3E387}" destId="{CD1B99BB-3C9C-4A46-8EB8-81928F94F481}" srcOrd="0" destOrd="0" parTransId="{CE462600-01F3-45CD-B98F-7AD7A47FA86E}" sibTransId="{AE560BF9-DB3A-4015-B44B-EEF9B72B6EC0}"/>
    <dgm:cxn modelId="{4896487A-5D30-43F2-B55D-213037956090}" type="presOf" srcId="{CD1B99BB-3C9C-4A46-8EB8-81928F94F481}" destId="{6E80D1EE-2FF1-4F62-A8F9-0C14957BCECA}" srcOrd="0" destOrd="0" presId="urn:microsoft.com/office/officeart/2005/8/layout/vList5"/>
    <dgm:cxn modelId="{E503718E-4F5A-459B-A8D3-593EF167692F}" srcId="{C898C3D1-5440-49E8-BB6A-727A01929BA1}" destId="{CE00B5D4-A5CC-4C35-8298-480A43AAFE8A}" srcOrd="1" destOrd="0" parTransId="{327AC4B9-A0AB-4AF2-8084-108AE50F6446}" sibTransId="{9895CE59-695F-4B7C-90B2-AAFC3177BCCA}"/>
    <dgm:cxn modelId="{7D6DDF90-63FD-4B21-B356-073EBF08110F}" srcId="{3E0C1EA3-04B2-4536-B21A-C50A04ECEEC8}" destId="{31FC3E4A-84B0-4AE1-8333-598B3E132E15}" srcOrd="1" destOrd="0" parTransId="{AFB0AD3F-26EA-45EA-A6AB-3AE1BE0B0B15}" sibTransId="{0CF45F61-EB0B-455C-A8EF-1C4DA4A64137}"/>
    <dgm:cxn modelId="{C9709897-B6AF-4C59-98AE-A6DD8B731DFE}" type="presOf" srcId="{C898C3D1-5440-49E8-BB6A-727A01929BA1}" destId="{00F15785-DEF6-4A03-B7AD-83310A0D6D2C}" srcOrd="0" destOrd="0" presId="urn:microsoft.com/office/officeart/2005/8/layout/vList5"/>
    <dgm:cxn modelId="{128672AF-FFCD-4F4C-A1A2-A60F34AC6C2B}" type="presOf" srcId="{8C3381B1-8050-477F-908A-6FA0F675DC07}" destId="{7B18990D-86D7-4486-AA11-BC19508EBE37}" srcOrd="0" destOrd="0" presId="urn:microsoft.com/office/officeart/2005/8/layout/vList5"/>
    <dgm:cxn modelId="{2B34F2B1-BF8E-4D80-8CA7-E816E7D68EA7}" srcId="{41001C37-DA19-4A0C-B8DD-52806DFF9E21}" destId="{63BD12EC-5291-4F08-9296-F1766329170B}" srcOrd="1" destOrd="0" parTransId="{92C11AAC-633F-4940-86CA-CDF7F86D2216}" sibTransId="{B9998E01-8E23-4E29-A46C-85A764599AF0}"/>
    <dgm:cxn modelId="{38D1EFB5-BC22-4693-ABFE-F6D7EE84F567}" srcId="{E9BB6619-FF30-4506-AA50-657252B3E387}" destId="{800D7ECD-C1CB-48F1-9DDC-171AF17B1273}" srcOrd="1" destOrd="0" parTransId="{FD1CBC53-6D37-40D3-854B-B54179D93795}" sibTransId="{A999A633-B094-4B2B-B178-795E26B328CB}"/>
    <dgm:cxn modelId="{487AA6B7-C161-46FC-AF06-A454B88B2F5D}" type="presOf" srcId="{CE00B5D4-A5CC-4C35-8298-480A43AAFE8A}" destId="{7B18990D-86D7-4486-AA11-BC19508EBE37}" srcOrd="0" destOrd="1" presId="urn:microsoft.com/office/officeart/2005/8/layout/vList5"/>
    <dgm:cxn modelId="{70FF00CB-F423-4823-887E-42BF76BBA9CF}" srcId="{1E86CC51-34DF-4AED-8AD7-03D3100E5513}" destId="{41001C37-DA19-4A0C-B8DD-52806DFF9E21}" srcOrd="1" destOrd="0" parTransId="{3E2D7534-F540-4472-B282-CF8110FEAA3B}" sibTransId="{813A5FCE-98BE-4540-84C1-779468549C26}"/>
    <dgm:cxn modelId="{78AD54DE-218A-4338-8994-1E2F1CF1D190}" srcId="{1E86CC51-34DF-4AED-8AD7-03D3100E5513}" destId="{3E0C1EA3-04B2-4536-B21A-C50A04ECEEC8}" srcOrd="2" destOrd="0" parTransId="{AE067025-180A-4AA2-A70E-B55894EFB593}" sibTransId="{8ED684C6-C71D-408B-99EE-8BA0C2D8845A}"/>
    <dgm:cxn modelId="{D52A5BE8-E137-427D-9D30-6BD575C6856F}" srcId="{C898C3D1-5440-49E8-BB6A-727A01929BA1}" destId="{8C3381B1-8050-477F-908A-6FA0F675DC07}" srcOrd="0" destOrd="0" parTransId="{1E9E597A-5768-451E-9518-EA75B574B8CD}" sibTransId="{13A3229D-51AB-4499-89E6-8793238B5B9C}"/>
    <dgm:cxn modelId="{801245E9-C872-47C9-8A7F-67DFFDBC2D86}" type="presOf" srcId="{E9BB6619-FF30-4506-AA50-657252B3E387}" destId="{13CDD149-B5B2-48A9-8AB6-55619D78BB34}" srcOrd="0" destOrd="0" presId="urn:microsoft.com/office/officeart/2005/8/layout/vList5"/>
    <dgm:cxn modelId="{C8DD8BEC-8557-4C05-BD77-1D9E5DB59CD8}" type="presOf" srcId="{1BE2B5FA-C514-46EF-913B-5DDA4863F704}" destId="{5111E791-5142-4EA9-9034-665B7DF04254}" srcOrd="0" destOrd="0" presId="urn:microsoft.com/office/officeart/2005/8/layout/vList5"/>
    <dgm:cxn modelId="{DEEB1DF3-06A9-44E2-A43E-7E26D74E2CCD}" type="presOf" srcId="{8AC1175B-8CD7-402A-8606-5FE2FB823688}" destId="{2CE25FE2-7D4F-45B3-A06E-7FA59D182FA7}" srcOrd="0" destOrd="0" presId="urn:microsoft.com/office/officeart/2005/8/layout/vList5"/>
    <dgm:cxn modelId="{BC7C9BF7-4416-4F87-B711-EAD0BCA72E1C}" srcId="{E9BB6619-FF30-4506-AA50-657252B3E387}" destId="{B5CAADCD-51D3-419F-919E-EC787F830708}" srcOrd="2" destOrd="0" parTransId="{AF221540-61A6-452B-B9C2-DD76E315AE73}" sibTransId="{0D84EA70-800A-4AD5-A0FD-3DB0192BCC39}"/>
    <dgm:cxn modelId="{17C9DDFF-80E5-46C7-876D-49706E0709B3}" type="presOf" srcId="{B5CAADCD-51D3-419F-919E-EC787F830708}" destId="{6E80D1EE-2FF1-4F62-A8F9-0C14957BCECA}" srcOrd="0" destOrd="2" presId="urn:microsoft.com/office/officeart/2005/8/layout/vList5"/>
    <dgm:cxn modelId="{B8E4DE78-012B-430E-8F9E-974245C6E441}" type="presParOf" srcId="{C65A2B67-D648-43B0-9490-032B02F599EB}" destId="{0A922A79-C2D8-4220-A67E-37156BE38012}" srcOrd="0" destOrd="0" presId="urn:microsoft.com/office/officeart/2005/8/layout/vList5"/>
    <dgm:cxn modelId="{4C5B4F46-BA64-472B-9D54-FA95E6582A72}" type="presParOf" srcId="{0A922A79-C2D8-4220-A67E-37156BE38012}" destId="{00F15785-DEF6-4A03-B7AD-83310A0D6D2C}" srcOrd="0" destOrd="0" presId="urn:microsoft.com/office/officeart/2005/8/layout/vList5"/>
    <dgm:cxn modelId="{84D183D9-CFB4-4A7B-87C9-7D7663896A05}" type="presParOf" srcId="{0A922A79-C2D8-4220-A67E-37156BE38012}" destId="{7B18990D-86D7-4486-AA11-BC19508EBE37}" srcOrd="1" destOrd="0" presId="urn:microsoft.com/office/officeart/2005/8/layout/vList5"/>
    <dgm:cxn modelId="{D67BECEA-3064-4613-84D7-4C646F424E3B}" type="presParOf" srcId="{C65A2B67-D648-43B0-9490-032B02F599EB}" destId="{4724392E-81A2-4A3B-A9C3-93401026B1D7}" srcOrd="1" destOrd="0" presId="urn:microsoft.com/office/officeart/2005/8/layout/vList5"/>
    <dgm:cxn modelId="{96CDD6C3-E85D-4686-B7F9-FDB27AFC9FE9}" type="presParOf" srcId="{C65A2B67-D648-43B0-9490-032B02F599EB}" destId="{892273E4-255E-48E3-8857-832AEFC3CA49}" srcOrd="2" destOrd="0" presId="urn:microsoft.com/office/officeart/2005/8/layout/vList5"/>
    <dgm:cxn modelId="{8736106F-E8A1-499D-B56F-A6938816FF23}" type="presParOf" srcId="{892273E4-255E-48E3-8857-832AEFC3CA49}" destId="{2B90837A-6DB6-4AE0-B5AA-415AB9ACFF6C}" srcOrd="0" destOrd="0" presId="urn:microsoft.com/office/officeart/2005/8/layout/vList5"/>
    <dgm:cxn modelId="{0F1A06B8-E5F5-40A0-B785-91EBEEE132C3}" type="presParOf" srcId="{892273E4-255E-48E3-8857-832AEFC3CA49}" destId="{2CE25FE2-7D4F-45B3-A06E-7FA59D182FA7}" srcOrd="1" destOrd="0" presId="urn:microsoft.com/office/officeart/2005/8/layout/vList5"/>
    <dgm:cxn modelId="{60FE93DD-F9CE-4219-878E-0ADA5F20991E}" type="presParOf" srcId="{C65A2B67-D648-43B0-9490-032B02F599EB}" destId="{6F71D0CE-4F4B-4FFC-AEF7-26DCA64C05F4}" srcOrd="3" destOrd="0" presId="urn:microsoft.com/office/officeart/2005/8/layout/vList5"/>
    <dgm:cxn modelId="{6520FDEC-FDFA-40DB-8E99-7D67EFBD4CFF}" type="presParOf" srcId="{C65A2B67-D648-43B0-9490-032B02F599EB}" destId="{6745826C-072E-426B-AB2A-132749C4A872}" srcOrd="4" destOrd="0" presId="urn:microsoft.com/office/officeart/2005/8/layout/vList5"/>
    <dgm:cxn modelId="{C5FE9BE0-C19C-4F39-8797-4F619600943B}" type="presParOf" srcId="{6745826C-072E-426B-AB2A-132749C4A872}" destId="{11787D58-973B-4EB3-A305-CF9143C838DE}" srcOrd="0" destOrd="0" presId="urn:microsoft.com/office/officeart/2005/8/layout/vList5"/>
    <dgm:cxn modelId="{8FC342B8-49E4-4B00-8D70-179BCCC93CF2}" type="presParOf" srcId="{6745826C-072E-426B-AB2A-132749C4A872}" destId="{5111E791-5142-4EA9-9034-665B7DF04254}" srcOrd="1" destOrd="0" presId="urn:microsoft.com/office/officeart/2005/8/layout/vList5"/>
    <dgm:cxn modelId="{6155C847-4E7F-4EC6-AB12-8ED11028B29A}" type="presParOf" srcId="{C65A2B67-D648-43B0-9490-032B02F599EB}" destId="{F3156F9F-CBCF-44ED-992C-51CDF3987CE9}" srcOrd="5" destOrd="0" presId="urn:microsoft.com/office/officeart/2005/8/layout/vList5"/>
    <dgm:cxn modelId="{3EE2D7BE-672F-4108-893A-21B89565B79F}" type="presParOf" srcId="{C65A2B67-D648-43B0-9490-032B02F599EB}" destId="{66D320B3-93FB-4D2C-BDBB-DA0AE0313FDC}" srcOrd="6" destOrd="0" presId="urn:microsoft.com/office/officeart/2005/8/layout/vList5"/>
    <dgm:cxn modelId="{EB6C7730-A4A3-423A-971A-26E1B666AF21}" type="presParOf" srcId="{66D320B3-93FB-4D2C-BDBB-DA0AE0313FDC}" destId="{13CDD149-B5B2-48A9-8AB6-55619D78BB34}" srcOrd="0" destOrd="0" presId="urn:microsoft.com/office/officeart/2005/8/layout/vList5"/>
    <dgm:cxn modelId="{C18DF4F1-5140-409D-B2AA-FCD6BF07AA45}" type="presParOf" srcId="{66D320B3-93FB-4D2C-BDBB-DA0AE0313FDC}" destId="{6E80D1EE-2FF1-4F62-A8F9-0C14957BCE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E22A3077-933E-4456-991E-C8082B2BB1EB}" type="doc">
      <dgm:prSet loTypeId="urn:microsoft.com/office/officeart/2005/8/layout/default#1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135DB65-E900-49C4-B7A1-E39C52516368}">
      <dgm:prSet phldrT="[Tekst]"/>
      <dgm:spPr/>
      <dgm:t>
        <a:bodyPr/>
        <a:lstStyle/>
        <a:p>
          <a:r>
            <a:rPr lang="pl-PL" dirty="0"/>
            <a:t>odstraszające</a:t>
          </a:r>
        </a:p>
      </dgm:t>
    </dgm:pt>
    <dgm:pt modelId="{10E934B3-778E-488F-8B92-98091625591A}" type="parTrans" cxnId="{4B47E7B7-AB33-466D-A3AF-2F4FEEFEBB0F}">
      <dgm:prSet/>
      <dgm:spPr/>
      <dgm:t>
        <a:bodyPr/>
        <a:lstStyle/>
        <a:p>
          <a:endParaRPr lang="pl-PL"/>
        </a:p>
      </dgm:t>
    </dgm:pt>
    <dgm:pt modelId="{EBC5BB28-8E34-42C8-8822-B7A2C7860387}" type="sibTrans" cxnId="{4B47E7B7-AB33-466D-A3AF-2F4FEEFEBB0F}">
      <dgm:prSet/>
      <dgm:spPr/>
      <dgm:t>
        <a:bodyPr/>
        <a:lstStyle/>
        <a:p>
          <a:endParaRPr lang="pl-PL"/>
        </a:p>
      </dgm:t>
    </dgm:pt>
    <dgm:pt modelId="{78418198-E5F9-4B0B-91FD-EA9DA87BE28A}">
      <dgm:prSet phldrT="[Tekst]"/>
      <dgm:spPr/>
      <dgm:t>
        <a:bodyPr/>
        <a:lstStyle/>
        <a:p>
          <a:r>
            <a:rPr lang="pl-PL" dirty="0"/>
            <a:t>skuteczne</a:t>
          </a:r>
        </a:p>
      </dgm:t>
    </dgm:pt>
    <dgm:pt modelId="{F19D4D4A-7BC6-46A2-A6E5-63AE621EDE9C}" type="parTrans" cxnId="{95125FE2-0658-421C-B371-5C3E361F67A9}">
      <dgm:prSet/>
      <dgm:spPr/>
      <dgm:t>
        <a:bodyPr/>
        <a:lstStyle/>
        <a:p>
          <a:endParaRPr lang="pl-PL"/>
        </a:p>
      </dgm:t>
    </dgm:pt>
    <dgm:pt modelId="{05322E96-FF06-498E-BB27-E0D74FB8CA29}" type="sibTrans" cxnId="{95125FE2-0658-421C-B371-5C3E361F67A9}">
      <dgm:prSet/>
      <dgm:spPr/>
      <dgm:t>
        <a:bodyPr/>
        <a:lstStyle/>
        <a:p>
          <a:endParaRPr lang="pl-PL"/>
        </a:p>
      </dgm:t>
    </dgm:pt>
    <dgm:pt modelId="{B7636663-7E28-4F8E-BD19-C3D00F0297C2}">
      <dgm:prSet phldrT="[Tekst]"/>
      <dgm:spPr/>
      <dgm:t>
        <a:bodyPr/>
        <a:lstStyle/>
        <a:p>
          <a:r>
            <a:rPr lang="pl-PL" dirty="0"/>
            <a:t>proporcjonalne</a:t>
          </a:r>
        </a:p>
      </dgm:t>
    </dgm:pt>
    <dgm:pt modelId="{752ABA50-3F30-4BAD-A957-E2E9A02F8A76}" type="parTrans" cxnId="{186D2F24-06D5-4593-8B19-1D242C1A354F}">
      <dgm:prSet/>
      <dgm:spPr/>
      <dgm:t>
        <a:bodyPr/>
        <a:lstStyle/>
        <a:p>
          <a:endParaRPr lang="pl-PL"/>
        </a:p>
      </dgm:t>
    </dgm:pt>
    <dgm:pt modelId="{E2605BDD-FD53-4758-91B1-3330ADB8110D}" type="sibTrans" cxnId="{186D2F24-06D5-4593-8B19-1D242C1A354F}">
      <dgm:prSet/>
      <dgm:spPr/>
      <dgm:t>
        <a:bodyPr/>
        <a:lstStyle/>
        <a:p>
          <a:endParaRPr lang="pl-PL"/>
        </a:p>
      </dgm:t>
    </dgm:pt>
    <dgm:pt modelId="{F28EC26F-DBFD-4C77-AFC4-AF8B9D6375D6}" type="pres">
      <dgm:prSet presAssocID="{E22A3077-933E-4456-991E-C8082B2BB1EB}" presName="diagram" presStyleCnt="0">
        <dgm:presLayoutVars>
          <dgm:dir/>
          <dgm:resizeHandles val="exact"/>
        </dgm:presLayoutVars>
      </dgm:prSet>
      <dgm:spPr/>
    </dgm:pt>
    <dgm:pt modelId="{0ED5F2BD-BC64-44D0-A739-4600FE91C030}" type="pres">
      <dgm:prSet presAssocID="{F135DB65-E900-49C4-B7A1-E39C52516368}" presName="node" presStyleLbl="node1" presStyleIdx="0" presStyleCnt="3">
        <dgm:presLayoutVars>
          <dgm:bulletEnabled val="1"/>
        </dgm:presLayoutVars>
      </dgm:prSet>
      <dgm:spPr/>
    </dgm:pt>
    <dgm:pt modelId="{8CE49F25-2489-4528-97A3-CC2082B5EDF6}" type="pres">
      <dgm:prSet presAssocID="{EBC5BB28-8E34-42C8-8822-B7A2C7860387}" presName="sibTrans" presStyleCnt="0"/>
      <dgm:spPr/>
    </dgm:pt>
    <dgm:pt modelId="{41DEC7D6-31B0-4C6A-BE1D-E9018074B4E6}" type="pres">
      <dgm:prSet presAssocID="{78418198-E5F9-4B0B-91FD-EA9DA87BE28A}" presName="node" presStyleLbl="node1" presStyleIdx="1" presStyleCnt="3">
        <dgm:presLayoutVars>
          <dgm:bulletEnabled val="1"/>
        </dgm:presLayoutVars>
      </dgm:prSet>
      <dgm:spPr/>
    </dgm:pt>
    <dgm:pt modelId="{E3D115CA-71F8-41BF-90C8-A15E133E9375}" type="pres">
      <dgm:prSet presAssocID="{05322E96-FF06-498E-BB27-E0D74FB8CA29}" presName="sibTrans" presStyleCnt="0"/>
      <dgm:spPr/>
    </dgm:pt>
    <dgm:pt modelId="{66D2F005-ED6B-4C4B-A6AA-BF68385E8E20}" type="pres">
      <dgm:prSet presAssocID="{B7636663-7E28-4F8E-BD19-C3D00F0297C2}" presName="node" presStyleLbl="node1" presStyleIdx="2" presStyleCnt="3">
        <dgm:presLayoutVars>
          <dgm:bulletEnabled val="1"/>
        </dgm:presLayoutVars>
      </dgm:prSet>
      <dgm:spPr/>
    </dgm:pt>
  </dgm:ptLst>
  <dgm:cxnLst>
    <dgm:cxn modelId="{C2616E1B-0088-4B3F-A6E6-34BBA7624846}" type="presOf" srcId="{78418198-E5F9-4B0B-91FD-EA9DA87BE28A}" destId="{41DEC7D6-31B0-4C6A-BE1D-E9018074B4E6}" srcOrd="0" destOrd="0" presId="urn:microsoft.com/office/officeart/2005/8/layout/default#17"/>
    <dgm:cxn modelId="{186D2F24-06D5-4593-8B19-1D242C1A354F}" srcId="{E22A3077-933E-4456-991E-C8082B2BB1EB}" destId="{B7636663-7E28-4F8E-BD19-C3D00F0297C2}" srcOrd="2" destOrd="0" parTransId="{752ABA50-3F30-4BAD-A957-E2E9A02F8A76}" sibTransId="{E2605BDD-FD53-4758-91B1-3330ADB8110D}"/>
    <dgm:cxn modelId="{A63D4B8B-7EDE-46C9-8ADC-64CFE9E4276E}" type="presOf" srcId="{B7636663-7E28-4F8E-BD19-C3D00F0297C2}" destId="{66D2F005-ED6B-4C4B-A6AA-BF68385E8E20}" srcOrd="0" destOrd="0" presId="urn:microsoft.com/office/officeart/2005/8/layout/default#17"/>
    <dgm:cxn modelId="{4B47E7B7-AB33-466D-A3AF-2F4FEEFEBB0F}" srcId="{E22A3077-933E-4456-991E-C8082B2BB1EB}" destId="{F135DB65-E900-49C4-B7A1-E39C52516368}" srcOrd="0" destOrd="0" parTransId="{10E934B3-778E-488F-8B92-98091625591A}" sibTransId="{EBC5BB28-8E34-42C8-8822-B7A2C7860387}"/>
    <dgm:cxn modelId="{148C50BC-FC39-4678-A619-3BE0AB3505D3}" type="presOf" srcId="{F135DB65-E900-49C4-B7A1-E39C52516368}" destId="{0ED5F2BD-BC64-44D0-A739-4600FE91C030}" srcOrd="0" destOrd="0" presId="urn:microsoft.com/office/officeart/2005/8/layout/default#17"/>
    <dgm:cxn modelId="{95125FE2-0658-421C-B371-5C3E361F67A9}" srcId="{E22A3077-933E-4456-991E-C8082B2BB1EB}" destId="{78418198-E5F9-4B0B-91FD-EA9DA87BE28A}" srcOrd="1" destOrd="0" parTransId="{F19D4D4A-7BC6-46A2-A6E5-63AE621EDE9C}" sibTransId="{05322E96-FF06-498E-BB27-E0D74FB8CA29}"/>
    <dgm:cxn modelId="{BFC681F2-4EAE-4A6C-97ED-5D953447919C}" type="presOf" srcId="{E22A3077-933E-4456-991E-C8082B2BB1EB}" destId="{F28EC26F-DBFD-4C77-AFC4-AF8B9D6375D6}" srcOrd="0" destOrd="0" presId="urn:microsoft.com/office/officeart/2005/8/layout/default#17"/>
    <dgm:cxn modelId="{76171B2F-92C2-410C-9373-FA62EC78A3BA}" type="presParOf" srcId="{F28EC26F-DBFD-4C77-AFC4-AF8B9D6375D6}" destId="{0ED5F2BD-BC64-44D0-A739-4600FE91C030}" srcOrd="0" destOrd="0" presId="urn:microsoft.com/office/officeart/2005/8/layout/default#17"/>
    <dgm:cxn modelId="{7D1156E6-E5DA-4E86-92CE-DA317325B79A}" type="presParOf" srcId="{F28EC26F-DBFD-4C77-AFC4-AF8B9D6375D6}" destId="{8CE49F25-2489-4528-97A3-CC2082B5EDF6}" srcOrd="1" destOrd="0" presId="urn:microsoft.com/office/officeart/2005/8/layout/default#17"/>
    <dgm:cxn modelId="{889DCC3E-D44C-486E-8EC4-00BD5D7637DD}" type="presParOf" srcId="{F28EC26F-DBFD-4C77-AFC4-AF8B9D6375D6}" destId="{41DEC7D6-31B0-4C6A-BE1D-E9018074B4E6}" srcOrd="2" destOrd="0" presId="urn:microsoft.com/office/officeart/2005/8/layout/default#17"/>
    <dgm:cxn modelId="{0F5CD1A0-31F3-4B67-B0CD-77801641878D}" type="presParOf" srcId="{F28EC26F-DBFD-4C77-AFC4-AF8B9D6375D6}" destId="{E3D115CA-71F8-41BF-90C8-A15E133E9375}" srcOrd="3" destOrd="0" presId="urn:microsoft.com/office/officeart/2005/8/layout/default#17"/>
    <dgm:cxn modelId="{8E633729-2903-4F10-BD2D-725359549082}" type="presParOf" srcId="{F28EC26F-DBFD-4C77-AFC4-AF8B9D6375D6}" destId="{66D2F005-ED6B-4C4B-A6AA-BF68385E8E20}" srcOrd="4" destOrd="0" presId="urn:microsoft.com/office/officeart/2005/8/layout/default#1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E5BB4E-95D5-49AD-8B21-B7980753D3F3}" type="doc">
      <dgm:prSet loTypeId="urn:microsoft.com/office/officeart/2005/8/layout/default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E667EFC-EF94-4998-A8A6-381D9F2E4BAB}">
      <dgm:prSet phldrT="[Tekst]"/>
      <dgm:spPr>
        <a:solidFill>
          <a:srgbClr val="32445E"/>
        </a:solidFill>
      </dgm:spPr>
      <dgm:t>
        <a:bodyPr/>
        <a:lstStyle/>
        <a:p>
          <a:r>
            <a:rPr lang="pl-PL" dirty="0"/>
            <a:t>Weryfikowanie podmiotów przetwarzających dane na zlecenie</a:t>
          </a:r>
        </a:p>
      </dgm:t>
    </dgm:pt>
    <dgm:pt modelId="{807EADFE-0854-4BC0-ABE4-5CC71553525E}" type="parTrans" cxnId="{21F3DE00-A344-4599-89A7-B219088EE1B7}">
      <dgm:prSet/>
      <dgm:spPr/>
      <dgm:t>
        <a:bodyPr/>
        <a:lstStyle/>
        <a:p>
          <a:endParaRPr lang="pl-PL"/>
        </a:p>
      </dgm:t>
    </dgm:pt>
    <dgm:pt modelId="{25D882E2-7961-4529-9F01-D761BABEE948}" type="sibTrans" cxnId="{21F3DE00-A344-4599-89A7-B219088EE1B7}">
      <dgm:prSet/>
      <dgm:spPr/>
      <dgm:t>
        <a:bodyPr/>
        <a:lstStyle/>
        <a:p>
          <a:endParaRPr lang="pl-PL"/>
        </a:p>
      </dgm:t>
    </dgm:pt>
    <dgm:pt modelId="{3C064839-F461-4E0D-9A99-B98AC35792A5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Sprawdzenie systemu informatycznego pod katem wymagań rozporządzenia</a:t>
          </a:r>
        </a:p>
      </dgm:t>
    </dgm:pt>
    <dgm:pt modelId="{31FF6B28-78B7-41CD-BBCE-873BC1023E7A}" type="parTrans" cxnId="{323A5128-C34C-4028-9C63-E2B22450C8EF}">
      <dgm:prSet/>
      <dgm:spPr/>
      <dgm:t>
        <a:bodyPr/>
        <a:lstStyle/>
        <a:p>
          <a:endParaRPr lang="pl-PL"/>
        </a:p>
      </dgm:t>
    </dgm:pt>
    <dgm:pt modelId="{942DF21D-7791-4245-B0F7-9D5BFC412196}" type="sibTrans" cxnId="{323A5128-C34C-4028-9C63-E2B22450C8EF}">
      <dgm:prSet/>
      <dgm:spPr/>
      <dgm:t>
        <a:bodyPr/>
        <a:lstStyle/>
        <a:p>
          <a:endParaRPr lang="pl-PL"/>
        </a:p>
      </dgm:t>
    </dgm:pt>
    <dgm:pt modelId="{B3E2D75A-764A-41E7-B1FA-CAF34F4376CE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Kontrola zawartości strony internetowej</a:t>
          </a:r>
        </a:p>
      </dgm:t>
    </dgm:pt>
    <dgm:pt modelId="{C77A3AFC-E2F3-4C19-95E4-E87FC11F5315}" type="parTrans" cxnId="{6C4968CC-FE9E-4C58-AACA-335357AB387C}">
      <dgm:prSet/>
      <dgm:spPr/>
      <dgm:t>
        <a:bodyPr/>
        <a:lstStyle/>
        <a:p>
          <a:endParaRPr lang="pl-PL"/>
        </a:p>
      </dgm:t>
    </dgm:pt>
    <dgm:pt modelId="{692F54C0-7784-42C6-A712-66F4DB82119A}" type="sibTrans" cxnId="{6C4968CC-FE9E-4C58-AACA-335357AB387C}">
      <dgm:prSet/>
      <dgm:spPr/>
      <dgm:t>
        <a:bodyPr/>
        <a:lstStyle/>
        <a:p>
          <a:endParaRPr lang="pl-PL"/>
        </a:p>
      </dgm:t>
    </dgm:pt>
    <dgm:pt modelId="{CF2F5208-7178-4817-8BAB-3C89BC5932F6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Koordynacja zgłaszania zbiorów danych do rejestracji</a:t>
          </a:r>
        </a:p>
      </dgm:t>
    </dgm:pt>
    <dgm:pt modelId="{C120D745-F8F3-4A05-B619-67B7266FE428}" type="parTrans" cxnId="{5D8F6587-4981-40BC-94F7-99125EA8C887}">
      <dgm:prSet/>
      <dgm:spPr/>
      <dgm:t>
        <a:bodyPr/>
        <a:lstStyle/>
        <a:p>
          <a:endParaRPr lang="pl-PL"/>
        </a:p>
      </dgm:t>
    </dgm:pt>
    <dgm:pt modelId="{1C2D8BD4-3ECE-4A33-9C30-3A3B1C43347F}" type="sibTrans" cxnId="{5D8F6587-4981-40BC-94F7-99125EA8C887}">
      <dgm:prSet/>
      <dgm:spPr/>
      <dgm:t>
        <a:bodyPr/>
        <a:lstStyle/>
        <a:p>
          <a:endParaRPr lang="pl-PL"/>
        </a:p>
      </dgm:t>
    </dgm:pt>
    <dgm:pt modelId="{762C16DB-FD75-4D86-B2A3-9D0581D290F7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Udział w kontroli GIODO</a:t>
          </a:r>
        </a:p>
      </dgm:t>
    </dgm:pt>
    <dgm:pt modelId="{A4608918-AF3C-4BAD-A2E4-8CFFF6A7ECF9}" type="parTrans" cxnId="{3735ECB9-2AC1-492D-9200-587D52CACC51}">
      <dgm:prSet/>
      <dgm:spPr/>
      <dgm:t>
        <a:bodyPr/>
        <a:lstStyle/>
        <a:p>
          <a:endParaRPr lang="pl-PL"/>
        </a:p>
      </dgm:t>
    </dgm:pt>
    <dgm:pt modelId="{19E8E2CC-F48C-4D43-B835-D47D9C6A6B27}" type="sibTrans" cxnId="{3735ECB9-2AC1-492D-9200-587D52CACC51}">
      <dgm:prSet/>
      <dgm:spPr/>
      <dgm:t>
        <a:bodyPr/>
        <a:lstStyle/>
        <a:p>
          <a:endParaRPr lang="pl-PL"/>
        </a:p>
      </dgm:t>
    </dgm:pt>
    <dgm:pt modelId="{3C0A20BA-02FE-4757-A57A-2430D8959E34}">
      <dgm:prSet/>
      <dgm:spPr>
        <a:solidFill>
          <a:srgbClr val="32445E"/>
        </a:solidFill>
      </dgm:spPr>
      <dgm:t>
        <a:bodyPr/>
        <a:lstStyle/>
        <a:p>
          <a:r>
            <a:rPr lang="pl-PL" dirty="0"/>
            <a:t>Reagowanie                    na incydenty</a:t>
          </a:r>
        </a:p>
      </dgm:t>
    </dgm:pt>
    <dgm:pt modelId="{B2B022B9-F2CB-4580-AAC0-EFC7A588086E}" type="sibTrans" cxnId="{929B3DD0-3C60-44C2-80A7-CEE4BCFC3586}">
      <dgm:prSet/>
      <dgm:spPr/>
      <dgm:t>
        <a:bodyPr/>
        <a:lstStyle/>
        <a:p>
          <a:endParaRPr lang="pl-PL"/>
        </a:p>
      </dgm:t>
    </dgm:pt>
    <dgm:pt modelId="{D1206AB9-7AF8-4F06-A3B8-4504C7E55F04}" type="parTrans" cxnId="{929B3DD0-3C60-44C2-80A7-CEE4BCFC3586}">
      <dgm:prSet/>
      <dgm:spPr/>
      <dgm:t>
        <a:bodyPr/>
        <a:lstStyle/>
        <a:p>
          <a:endParaRPr lang="pl-PL"/>
        </a:p>
      </dgm:t>
    </dgm:pt>
    <dgm:pt modelId="{B798DDAD-3AA1-4055-AF81-621AB5F7F92F}" type="pres">
      <dgm:prSet presAssocID="{5CE5BB4E-95D5-49AD-8B21-B7980753D3F3}" presName="diagram" presStyleCnt="0">
        <dgm:presLayoutVars>
          <dgm:dir/>
          <dgm:resizeHandles val="exact"/>
        </dgm:presLayoutVars>
      </dgm:prSet>
      <dgm:spPr/>
    </dgm:pt>
    <dgm:pt modelId="{9872703E-39EC-4B6F-A198-2BC484D3FDF9}" type="pres">
      <dgm:prSet presAssocID="{7E667EFC-EF94-4998-A8A6-381D9F2E4BAB}" presName="node" presStyleLbl="node1" presStyleIdx="0" presStyleCnt="6">
        <dgm:presLayoutVars>
          <dgm:bulletEnabled val="1"/>
        </dgm:presLayoutVars>
      </dgm:prSet>
      <dgm:spPr/>
    </dgm:pt>
    <dgm:pt modelId="{0FB7CB61-FB39-428B-BABE-8C0CDE70F5B9}" type="pres">
      <dgm:prSet presAssocID="{25D882E2-7961-4529-9F01-D761BABEE948}" presName="sibTrans" presStyleCnt="0"/>
      <dgm:spPr/>
    </dgm:pt>
    <dgm:pt modelId="{79DAF8E8-C455-4A05-BDBC-3B68C6B43D89}" type="pres">
      <dgm:prSet presAssocID="{3C064839-F461-4E0D-9A99-B98AC35792A5}" presName="node" presStyleLbl="node1" presStyleIdx="1" presStyleCnt="6">
        <dgm:presLayoutVars>
          <dgm:bulletEnabled val="1"/>
        </dgm:presLayoutVars>
      </dgm:prSet>
      <dgm:spPr/>
    </dgm:pt>
    <dgm:pt modelId="{D9A6566D-D49E-432D-B07C-E930910378E8}" type="pres">
      <dgm:prSet presAssocID="{942DF21D-7791-4245-B0F7-9D5BFC412196}" presName="sibTrans" presStyleCnt="0"/>
      <dgm:spPr/>
    </dgm:pt>
    <dgm:pt modelId="{150F4173-1F7C-4326-AF87-C489D92F245F}" type="pres">
      <dgm:prSet presAssocID="{B3E2D75A-764A-41E7-B1FA-CAF34F4376CE}" presName="node" presStyleLbl="node1" presStyleIdx="2" presStyleCnt="6">
        <dgm:presLayoutVars>
          <dgm:bulletEnabled val="1"/>
        </dgm:presLayoutVars>
      </dgm:prSet>
      <dgm:spPr/>
    </dgm:pt>
    <dgm:pt modelId="{D4327954-E478-491F-B178-7F0B74C5A736}" type="pres">
      <dgm:prSet presAssocID="{692F54C0-7784-42C6-A712-66F4DB82119A}" presName="sibTrans" presStyleCnt="0"/>
      <dgm:spPr/>
    </dgm:pt>
    <dgm:pt modelId="{E7655403-F5FD-42E9-BF7B-AEF3909F171A}" type="pres">
      <dgm:prSet presAssocID="{CF2F5208-7178-4817-8BAB-3C89BC5932F6}" presName="node" presStyleLbl="node1" presStyleIdx="3" presStyleCnt="6">
        <dgm:presLayoutVars>
          <dgm:bulletEnabled val="1"/>
        </dgm:presLayoutVars>
      </dgm:prSet>
      <dgm:spPr/>
    </dgm:pt>
    <dgm:pt modelId="{D49F0B18-5D40-4D7F-A1FD-F00E442287AE}" type="pres">
      <dgm:prSet presAssocID="{1C2D8BD4-3ECE-4A33-9C30-3A3B1C43347F}" presName="sibTrans" presStyleCnt="0"/>
      <dgm:spPr/>
    </dgm:pt>
    <dgm:pt modelId="{91BD27A5-2CEA-455D-BFA4-03EFFE167079}" type="pres">
      <dgm:prSet presAssocID="{3C0A20BA-02FE-4757-A57A-2430D8959E34}" presName="node" presStyleLbl="node1" presStyleIdx="4" presStyleCnt="6">
        <dgm:presLayoutVars>
          <dgm:bulletEnabled val="1"/>
        </dgm:presLayoutVars>
      </dgm:prSet>
      <dgm:spPr/>
    </dgm:pt>
    <dgm:pt modelId="{5B39850A-0BEA-4B71-A4A2-06333201DD0B}" type="pres">
      <dgm:prSet presAssocID="{B2B022B9-F2CB-4580-AAC0-EFC7A588086E}" presName="sibTrans" presStyleCnt="0"/>
      <dgm:spPr/>
    </dgm:pt>
    <dgm:pt modelId="{363A4D98-FD02-4D84-AF33-24A264002D1A}" type="pres">
      <dgm:prSet presAssocID="{762C16DB-FD75-4D86-B2A3-9D0581D290F7}" presName="node" presStyleLbl="node1" presStyleIdx="5" presStyleCnt="6">
        <dgm:presLayoutVars>
          <dgm:bulletEnabled val="1"/>
        </dgm:presLayoutVars>
      </dgm:prSet>
      <dgm:spPr/>
    </dgm:pt>
  </dgm:ptLst>
  <dgm:cxnLst>
    <dgm:cxn modelId="{21F3DE00-A344-4599-89A7-B219088EE1B7}" srcId="{5CE5BB4E-95D5-49AD-8B21-B7980753D3F3}" destId="{7E667EFC-EF94-4998-A8A6-381D9F2E4BAB}" srcOrd="0" destOrd="0" parTransId="{807EADFE-0854-4BC0-ABE4-5CC71553525E}" sibTransId="{25D882E2-7961-4529-9F01-D761BABEE948}"/>
    <dgm:cxn modelId="{323A5128-C34C-4028-9C63-E2B22450C8EF}" srcId="{5CE5BB4E-95D5-49AD-8B21-B7980753D3F3}" destId="{3C064839-F461-4E0D-9A99-B98AC35792A5}" srcOrd="1" destOrd="0" parTransId="{31FF6B28-78B7-41CD-BBCE-873BC1023E7A}" sibTransId="{942DF21D-7791-4245-B0F7-9D5BFC412196}"/>
    <dgm:cxn modelId="{E640416B-A380-4E78-AA1C-CA1C1438D779}" type="presOf" srcId="{7E667EFC-EF94-4998-A8A6-381D9F2E4BAB}" destId="{9872703E-39EC-4B6F-A198-2BC484D3FDF9}" srcOrd="0" destOrd="0" presId="urn:microsoft.com/office/officeart/2005/8/layout/default#5"/>
    <dgm:cxn modelId="{0F307D4D-D1AF-4CE8-B8DC-8E675053875F}" type="presOf" srcId="{CF2F5208-7178-4817-8BAB-3C89BC5932F6}" destId="{E7655403-F5FD-42E9-BF7B-AEF3909F171A}" srcOrd="0" destOrd="0" presId="urn:microsoft.com/office/officeart/2005/8/layout/default#5"/>
    <dgm:cxn modelId="{74AA2970-D897-4128-BB8D-75CCAFABA421}" type="presOf" srcId="{5CE5BB4E-95D5-49AD-8B21-B7980753D3F3}" destId="{B798DDAD-3AA1-4055-AF81-621AB5F7F92F}" srcOrd="0" destOrd="0" presId="urn:microsoft.com/office/officeart/2005/8/layout/default#5"/>
    <dgm:cxn modelId="{CD5B0779-B1C0-44E4-BADC-2E673A1C8B7F}" type="presOf" srcId="{3C064839-F461-4E0D-9A99-B98AC35792A5}" destId="{79DAF8E8-C455-4A05-BDBC-3B68C6B43D89}" srcOrd="0" destOrd="0" presId="urn:microsoft.com/office/officeart/2005/8/layout/default#5"/>
    <dgm:cxn modelId="{EE4ACC5A-CE46-4B00-BF74-C1DC3FD69C54}" type="presOf" srcId="{B3E2D75A-764A-41E7-B1FA-CAF34F4376CE}" destId="{150F4173-1F7C-4326-AF87-C489D92F245F}" srcOrd="0" destOrd="0" presId="urn:microsoft.com/office/officeart/2005/8/layout/default#5"/>
    <dgm:cxn modelId="{5D8F6587-4981-40BC-94F7-99125EA8C887}" srcId="{5CE5BB4E-95D5-49AD-8B21-B7980753D3F3}" destId="{CF2F5208-7178-4817-8BAB-3C89BC5932F6}" srcOrd="3" destOrd="0" parTransId="{C120D745-F8F3-4A05-B619-67B7266FE428}" sibTransId="{1C2D8BD4-3ECE-4A33-9C30-3A3B1C43347F}"/>
    <dgm:cxn modelId="{B0DBECB8-1506-47ED-B819-9BE83C40955C}" type="presOf" srcId="{3C0A20BA-02FE-4757-A57A-2430D8959E34}" destId="{91BD27A5-2CEA-455D-BFA4-03EFFE167079}" srcOrd="0" destOrd="0" presId="urn:microsoft.com/office/officeart/2005/8/layout/default#5"/>
    <dgm:cxn modelId="{3735ECB9-2AC1-492D-9200-587D52CACC51}" srcId="{5CE5BB4E-95D5-49AD-8B21-B7980753D3F3}" destId="{762C16DB-FD75-4D86-B2A3-9D0581D290F7}" srcOrd="5" destOrd="0" parTransId="{A4608918-AF3C-4BAD-A2E4-8CFFF6A7ECF9}" sibTransId="{19E8E2CC-F48C-4D43-B835-D47D9C6A6B27}"/>
    <dgm:cxn modelId="{6C4968CC-FE9E-4C58-AACA-335357AB387C}" srcId="{5CE5BB4E-95D5-49AD-8B21-B7980753D3F3}" destId="{B3E2D75A-764A-41E7-B1FA-CAF34F4376CE}" srcOrd="2" destOrd="0" parTransId="{C77A3AFC-E2F3-4C19-95E4-E87FC11F5315}" sibTransId="{692F54C0-7784-42C6-A712-66F4DB82119A}"/>
    <dgm:cxn modelId="{929B3DD0-3C60-44C2-80A7-CEE4BCFC3586}" srcId="{5CE5BB4E-95D5-49AD-8B21-B7980753D3F3}" destId="{3C0A20BA-02FE-4757-A57A-2430D8959E34}" srcOrd="4" destOrd="0" parTransId="{D1206AB9-7AF8-4F06-A3B8-4504C7E55F04}" sibTransId="{B2B022B9-F2CB-4580-AAC0-EFC7A588086E}"/>
    <dgm:cxn modelId="{D4D422D7-27BD-41E3-84E4-E50DABCC5898}" type="presOf" srcId="{762C16DB-FD75-4D86-B2A3-9D0581D290F7}" destId="{363A4D98-FD02-4D84-AF33-24A264002D1A}" srcOrd="0" destOrd="0" presId="urn:microsoft.com/office/officeart/2005/8/layout/default#5"/>
    <dgm:cxn modelId="{C9B6AA76-734D-407F-B406-4F4BB38F94B9}" type="presParOf" srcId="{B798DDAD-3AA1-4055-AF81-621AB5F7F92F}" destId="{9872703E-39EC-4B6F-A198-2BC484D3FDF9}" srcOrd="0" destOrd="0" presId="urn:microsoft.com/office/officeart/2005/8/layout/default#5"/>
    <dgm:cxn modelId="{F8357B9C-8BC4-411B-80BE-39A6D8C160F6}" type="presParOf" srcId="{B798DDAD-3AA1-4055-AF81-621AB5F7F92F}" destId="{0FB7CB61-FB39-428B-BABE-8C0CDE70F5B9}" srcOrd="1" destOrd="0" presId="urn:microsoft.com/office/officeart/2005/8/layout/default#5"/>
    <dgm:cxn modelId="{C6206EA1-0CAA-4F77-9FCC-4D0F265DAA29}" type="presParOf" srcId="{B798DDAD-3AA1-4055-AF81-621AB5F7F92F}" destId="{79DAF8E8-C455-4A05-BDBC-3B68C6B43D89}" srcOrd="2" destOrd="0" presId="urn:microsoft.com/office/officeart/2005/8/layout/default#5"/>
    <dgm:cxn modelId="{94609C72-5186-473D-A6BD-70BB184478BB}" type="presParOf" srcId="{B798DDAD-3AA1-4055-AF81-621AB5F7F92F}" destId="{D9A6566D-D49E-432D-B07C-E930910378E8}" srcOrd="3" destOrd="0" presId="urn:microsoft.com/office/officeart/2005/8/layout/default#5"/>
    <dgm:cxn modelId="{A939A69E-4F01-4F24-BFAA-CA41C6998A8F}" type="presParOf" srcId="{B798DDAD-3AA1-4055-AF81-621AB5F7F92F}" destId="{150F4173-1F7C-4326-AF87-C489D92F245F}" srcOrd="4" destOrd="0" presId="urn:microsoft.com/office/officeart/2005/8/layout/default#5"/>
    <dgm:cxn modelId="{F7B24218-16DD-4A01-A7FF-BC862A65CD59}" type="presParOf" srcId="{B798DDAD-3AA1-4055-AF81-621AB5F7F92F}" destId="{D4327954-E478-491F-B178-7F0B74C5A736}" srcOrd="5" destOrd="0" presId="urn:microsoft.com/office/officeart/2005/8/layout/default#5"/>
    <dgm:cxn modelId="{8F587B5C-719C-4745-8BCB-5B4E2516F571}" type="presParOf" srcId="{B798DDAD-3AA1-4055-AF81-621AB5F7F92F}" destId="{E7655403-F5FD-42E9-BF7B-AEF3909F171A}" srcOrd="6" destOrd="0" presId="urn:microsoft.com/office/officeart/2005/8/layout/default#5"/>
    <dgm:cxn modelId="{F9302B2E-DAB4-46FC-8E8A-7F6403B4306E}" type="presParOf" srcId="{B798DDAD-3AA1-4055-AF81-621AB5F7F92F}" destId="{D49F0B18-5D40-4D7F-A1FD-F00E442287AE}" srcOrd="7" destOrd="0" presId="urn:microsoft.com/office/officeart/2005/8/layout/default#5"/>
    <dgm:cxn modelId="{9AEBE4BA-584C-41E9-935B-F443F5F26BE0}" type="presParOf" srcId="{B798DDAD-3AA1-4055-AF81-621AB5F7F92F}" destId="{91BD27A5-2CEA-455D-BFA4-03EFFE167079}" srcOrd="8" destOrd="0" presId="urn:microsoft.com/office/officeart/2005/8/layout/default#5"/>
    <dgm:cxn modelId="{AFC096FD-0744-4B14-9CC6-E72B3D130187}" type="presParOf" srcId="{B798DDAD-3AA1-4055-AF81-621AB5F7F92F}" destId="{5B39850A-0BEA-4B71-A4A2-06333201DD0B}" srcOrd="9" destOrd="0" presId="urn:microsoft.com/office/officeart/2005/8/layout/default#5"/>
    <dgm:cxn modelId="{587EF3CA-814A-4DA9-86C7-6676B6EB33D0}" type="presParOf" srcId="{B798DDAD-3AA1-4055-AF81-621AB5F7F92F}" destId="{363A4D98-FD02-4D84-AF33-24A264002D1A}" srcOrd="1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E22A3077-933E-4456-991E-C8082B2BB1EB}" type="doc">
      <dgm:prSet loTypeId="urn:microsoft.com/office/officeart/2005/8/layout/default#1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135DB65-E900-49C4-B7A1-E39C52516368}">
      <dgm:prSet phldrT="[Tekst]"/>
      <dgm:spPr/>
      <dgm:t>
        <a:bodyPr/>
        <a:lstStyle/>
        <a:p>
          <a:r>
            <a:rPr lang="pl-PL" dirty="0"/>
            <a:t>umyślny/nieumyślny charakter</a:t>
          </a:r>
        </a:p>
      </dgm:t>
    </dgm:pt>
    <dgm:pt modelId="{10E934B3-778E-488F-8B92-98091625591A}" type="parTrans" cxnId="{4B47E7B7-AB33-466D-A3AF-2F4FEEFEBB0F}">
      <dgm:prSet/>
      <dgm:spPr/>
      <dgm:t>
        <a:bodyPr/>
        <a:lstStyle/>
        <a:p>
          <a:endParaRPr lang="pl-PL"/>
        </a:p>
      </dgm:t>
    </dgm:pt>
    <dgm:pt modelId="{EBC5BB28-8E34-42C8-8822-B7A2C7860387}" type="sibTrans" cxnId="{4B47E7B7-AB33-466D-A3AF-2F4FEEFEBB0F}">
      <dgm:prSet/>
      <dgm:spPr/>
      <dgm:t>
        <a:bodyPr/>
        <a:lstStyle/>
        <a:p>
          <a:endParaRPr lang="pl-PL"/>
        </a:p>
      </dgm:t>
    </dgm:pt>
    <dgm:pt modelId="{78418198-E5F9-4B0B-91FD-EA9DA87BE28A}">
      <dgm:prSet phldrT="[Tekst]"/>
      <dgm:spPr/>
      <dgm:t>
        <a:bodyPr/>
        <a:lstStyle/>
        <a:p>
          <a:r>
            <a:rPr lang="pl-PL" dirty="0"/>
            <a:t>stopień współpracy  z organem nadzoru</a:t>
          </a:r>
        </a:p>
      </dgm:t>
    </dgm:pt>
    <dgm:pt modelId="{F19D4D4A-7BC6-46A2-A6E5-63AE621EDE9C}" type="parTrans" cxnId="{95125FE2-0658-421C-B371-5C3E361F67A9}">
      <dgm:prSet/>
      <dgm:spPr/>
      <dgm:t>
        <a:bodyPr/>
        <a:lstStyle/>
        <a:p>
          <a:endParaRPr lang="pl-PL"/>
        </a:p>
      </dgm:t>
    </dgm:pt>
    <dgm:pt modelId="{05322E96-FF06-498E-BB27-E0D74FB8CA29}" type="sibTrans" cxnId="{95125FE2-0658-421C-B371-5C3E361F67A9}">
      <dgm:prSet/>
      <dgm:spPr/>
      <dgm:t>
        <a:bodyPr/>
        <a:lstStyle/>
        <a:p>
          <a:endParaRPr lang="pl-PL"/>
        </a:p>
      </dgm:t>
    </dgm:pt>
    <dgm:pt modelId="{B7636663-7E28-4F8E-BD19-C3D00F0297C2}">
      <dgm:prSet phldrT="[Tekst]"/>
      <dgm:spPr/>
      <dgm:t>
        <a:bodyPr/>
        <a:lstStyle/>
        <a:p>
          <a:r>
            <a:rPr lang="pl-PL" dirty="0"/>
            <a:t>stosowanie zatwierdzonych mechanizmów certyfikacji </a:t>
          </a:r>
        </a:p>
      </dgm:t>
    </dgm:pt>
    <dgm:pt modelId="{752ABA50-3F30-4BAD-A957-E2E9A02F8A76}" type="parTrans" cxnId="{186D2F24-06D5-4593-8B19-1D242C1A354F}">
      <dgm:prSet/>
      <dgm:spPr/>
      <dgm:t>
        <a:bodyPr/>
        <a:lstStyle/>
        <a:p>
          <a:endParaRPr lang="pl-PL"/>
        </a:p>
      </dgm:t>
    </dgm:pt>
    <dgm:pt modelId="{E2605BDD-FD53-4758-91B1-3330ADB8110D}" type="sibTrans" cxnId="{186D2F24-06D5-4593-8B19-1D242C1A354F}">
      <dgm:prSet/>
      <dgm:spPr/>
      <dgm:t>
        <a:bodyPr/>
        <a:lstStyle/>
        <a:p>
          <a:endParaRPr lang="pl-PL"/>
        </a:p>
      </dgm:t>
    </dgm:pt>
    <dgm:pt modelId="{B2CFDACB-FF18-49BB-9AF9-AADFD8FDDC2A}">
      <dgm:prSet/>
      <dgm:spPr/>
      <dgm:t>
        <a:bodyPr/>
        <a:lstStyle/>
        <a:p>
          <a:r>
            <a:rPr lang="pl-PL" dirty="0"/>
            <a:t>charakter, czas trwania, waga naruszenia </a:t>
          </a:r>
        </a:p>
      </dgm:t>
    </dgm:pt>
    <dgm:pt modelId="{9DC9CD5E-3D53-42FE-A985-A0E4E272ED3B}" type="parTrans" cxnId="{6C054E4A-58EA-4101-9973-866AFBDB571C}">
      <dgm:prSet/>
      <dgm:spPr/>
      <dgm:t>
        <a:bodyPr/>
        <a:lstStyle/>
        <a:p>
          <a:endParaRPr lang="pl-PL"/>
        </a:p>
      </dgm:t>
    </dgm:pt>
    <dgm:pt modelId="{45EE8202-5528-486B-A545-C8A901680AD3}" type="sibTrans" cxnId="{6C054E4A-58EA-4101-9973-866AFBDB571C}">
      <dgm:prSet/>
      <dgm:spPr/>
      <dgm:t>
        <a:bodyPr/>
        <a:lstStyle/>
        <a:p>
          <a:endParaRPr lang="pl-PL"/>
        </a:p>
      </dgm:t>
    </dgm:pt>
    <dgm:pt modelId="{2BB666DD-95A5-46C5-A849-0E861788038D}">
      <dgm:prSet/>
      <dgm:spPr/>
      <dgm:t>
        <a:bodyPr/>
        <a:lstStyle/>
        <a:p>
          <a:r>
            <a:rPr lang="pl-PL" dirty="0"/>
            <a:t>działania podjęcie przez AD/podmiot przetwarzający </a:t>
          </a:r>
        </a:p>
      </dgm:t>
    </dgm:pt>
    <dgm:pt modelId="{0C331544-D008-48F8-AB74-9A970EF8B990}" type="parTrans" cxnId="{2EFE5EE3-11B9-4E30-882B-64D188F916DC}">
      <dgm:prSet/>
      <dgm:spPr/>
      <dgm:t>
        <a:bodyPr/>
        <a:lstStyle/>
        <a:p>
          <a:endParaRPr lang="pl-PL"/>
        </a:p>
      </dgm:t>
    </dgm:pt>
    <dgm:pt modelId="{78BFC2C3-7468-4F65-85CC-3BEC6755F7D5}" type="sibTrans" cxnId="{2EFE5EE3-11B9-4E30-882B-64D188F916DC}">
      <dgm:prSet/>
      <dgm:spPr/>
      <dgm:t>
        <a:bodyPr/>
        <a:lstStyle/>
        <a:p>
          <a:endParaRPr lang="pl-PL"/>
        </a:p>
      </dgm:t>
    </dgm:pt>
    <dgm:pt modelId="{7AEE1587-E858-420E-83B9-AF6CECA01EB5}">
      <dgm:prSet/>
      <dgm:spPr/>
      <dgm:t>
        <a:bodyPr/>
        <a:lstStyle/>
        <a:p>
          <a:r>
            <a:rPr lang="pl-PL" dirty="0"/>
            <a:t>kategorie danych </a:t>
          </a:r>
        </a:p>
      </dgm:t>
    </dgm:pt>
    <dgm:pt modelId="{D65BF5CD-E1FC-43E8-88F4-20ED05F871C8}" type="parTrans" cxnId="{7F8EEEAA-6819-4DFD-AF33-DE1CFE44E940}">
      <dgm:prSet/>
      <dgm:spPr/>
      <dgm:t>
        <a:bodyPr/>
        <a:lstStyle/>
        <a:p>
          <a:endParaRPr lang="pl-PL"/>
        </a:p>
      </dgm:t>
    </dgm:pt>
    <dgm:pt modelId="{3CE1DE56-016E-40BD-BF0B-36CB6C7B06A8}" type="sibTrans" cxnId="{7F8EEEAA-6819-4DFD-AF33-DE1CFE44E940}">
      <dgm:prSet/>
      <dgm:spPr/>
      <dgm:t>
        <a:bodyPr/>
        <a:lstStyle/>
        <a:p>
          <a:endParaRPr lang="pl-PL"/>
        </a:p>
      </dgm:t>
    </dgm:pt>
    <dgm:pt modelId="{F28EC26F-DBFD-4C77-AFC4-AF8B9D6375D6}" type="pres">
      <dgm:prSet presAssocID="{E22A3077-933E-4456-991E-C8082B2BB1EB}" presName="diagram" presStyleCnt="0">
        <dgm:presLayoutVars>
          <dgm:dir/>
          <dgm:resizeHandles val="exact"/>
        </dgm:presLayoutVars>
      </dgm:prSet>
      <dgm:spPr/>
    </dgm:pt>
    <dgm:pt modelId="{C95E4EF3-168F-4F51-849C-74A9298BB9E6}" type="pres">
      <dgm:prSet presAssocID="{B2CFDACB-FF18-49BB-9AF9-AADFD8FDDC2A}" presName="node" presStyleLbl="node1" presStyleIdx="0" presStyleCnt="6">
        <dgm:presLayoutVars>
          <dgm:bulletEnabled val="1"/>
        </dgm:presLayoutVars>
      </dgm:prSet>
      <dgm:spPr/>
    </dgm:pt>
    <dgm:pt modelId="{43E14E66-ADBE-4D83-A6B8-0B549C671409}" type="pres">
      <dgm:prSet presAssocID="{45EE8202-5528-486B-A545-C8A901680AD3}" presName="sibTrans" presStyleCnt="0"/>
      <dgm:spPr/>
    </dgm:pt>
    <dgm:pt modelId="{D75AA322-32EE-4C0D-B04F-65A4EB7018FA}" type="pres">
      <dgm:prSet presAssocID="{2BB666DD-95A5-46C5-A849-0E861788038D}" presName="node" presStyleLbl="node1" presStyleIdx="1" presStyleCnt="6">
        <dgm:presLayoutVars>
          <dgm:bulletEnabled val="1"/>
        </dgm:presLayoutVars>
      </dgm:prSet>
      <dgm:spPr/>
    </dgm:pt>
    <dgm:pt modelId="{640D9054-0456-4B37-8EAD-CD0D10C14DA1}" type="pres">
      <dgm:prSet presAssocID="{78BFC2C3-7468-4F65-85CC-3BEC6755F7D5}" presName="sibTrans" presStyleCnt="0"/>
      <dgm:spPr/>
    </dgm:pt>
    <dgm:pt modelId="{0ED5F2BD-BC64-44D0-A739-4600FE91C030}" type="pres">
      <dgm:prSet presAssocID="{F135DB65-E900-49C4-B7A1-E39C52516368}" presName="node" presStyleLbl="node1" presStyleIdx="2" presStyleCnt="6">
        <dgm:presLayoutVars>
          <dgm:bulletEnabled val="1"/>
        </dgm:presLayoutVars>
      </dgm:prSet>
      <dgm:spPr/>
    </dgm:pt>
    <dgm:pt modelId="{8CE49F25-2489-4528-97A3-CC2082B5EDF6}" type="pres">
      <dgm:prSet presAssocID="{EBC5BB28-8E34-42C8-8822-B7A2C7860387}" presName="sibTrans" presStyleCnt="0"/>
      <dgm:spPr/>
    </dgm:pt>
    <dgm:pt modelId="{4A0BD232-679A-43D3-B8F4-3D2F6495E2CA}" type="pres">
      <dgm:prSet presAssocID="{7AEE1587-E858-420E-83B9-AF6CECA01EB5}" presName="node" presStyleLbl="node1" presStyleIdx="3" presStyleCnt="6">
        <dgm:presLayoutVars>
          <dgm:bulletEnabled val="1"/>
        </dgm:presLayoutVars>
      </dgm:prSet>
      <dgm:spPr/>
    </dgm:pt>
    <dgm:pt modelId="{ABE6DDA9-7C65-4393-A76B-769D4210561D}" type="pres">
      <dgm:prSet presAssocID="{3CE1DE56-016E-40BD-BF0B-36CB6C7B06A8}" presName="sibTrans" presStyleCnt="0"/>
      <dgm:spPr/>
    </dgm:pt>
    <dgm:pt modelId="{41DEC7D6-31B0-4C6A-BE1D-E9018074B4E6}" type="pres">
      <dgm:prSet presAssocID="{78418198-E5F9-4B0B-91FD-EA9DA87BE28A}" presName="node" presStyleLbl="node1" presStyleIdx="4" presStyleCnt="6">
        <dgm:presLayoutVars>
          <dgm:bulletEnabled val="1"/>
        </dgm:presLayoutVars>
      </dgm:prSet>
      <dgm:spPr/>
    </dgm:pt>
    <dgm:pt modelId="{E3D115CA-71F8-41BF-90C8-A15E133E9375}" type="pres">
      <dgm:prSet presAssocID="{05322E96-FF06-498E-BB27-E0D74FB8CA29}" presName="sibTrans" presStyleCnt="0"/>
      <dgm:spPr/>
    </dgm:pt>
    <dgm:pt modelId="{66D2F005-ED6B-4C4B-A6AA-BF68385E8E20}" type="pres">
      <dgm:prSet presAssocID="{B7636663-7E28-4F8E-BD19-C3D00F0297C2}" presName="node" presStyleLbl="node1" presStyleIdx="5" presStyleCnt="6">
        <dgm:presLayoutVars>
          <dgm:bulletEnabled val="1"/>
        </dgm:presLayoutVars>
      </dgm:prSet>
      <dgm:spPr/>
    </dgm:pt>
  </dgm:ptLst>
  <dgm:cxnLst>
    <dgm:cxn modelId="{A8102707-A6C5-4EE0-BE8F-E4F931C17CE2}" type="presOf" srcId="{E22A3077-933E-4456-991E-C8082B2BB1EB}" destId="{F28EC26F-DBFD-4C77-AFC4-AF8B9D6375D6}" srcOrd="0" destOrd="0" presId="urn:microsoft.com/office/officeart/2005/8/layout/default#18"/>
    <dgm:cxn modelId="{186D2F24-06D5-4593-8B19-1D242C1A354F}" srcId="{E22A3077-933E-4456-991E-C8082B2BB1EB}" destId="{B7636663-7E28-4F8E-BD19-C3D00F0297C2}" srcOrd="5" destOrd="0" parTransId="{752ABA50-3F30-4BAD-A957-E2E9A02F8A76}" sibTransId="{E2605BDD-FD53-4758-91B1-3330ADB8110D}"/>
    <dgm:cxn modelId="{CDB78227-9C03-4A10-B189-DC4369EAE93B}" type="presOf" srcId="{B2CFDACB-FF18-49BB-9AF9-AADFD8FDDC2A}" destId="{C95E4EF3-168F-4F51-849C-74A9298BB9E6}" srcOrd="0" destOrd="0" presId="urn:microsoft.com/office/officeart/2005/8/layout/default#18"/>
    <dgm:cxn modelId="{9C5AA22A-70CA-411D-BE25-1FF0C4EF693A}" type="presOf" srcId="{78418198-E5F9-4B0B-91FD-EA9DA87BE28A}" destId="{41DEC7D6-31B0-4C6A-BE1D-E9018074B4E6}" srcOrd="0" destOrd="0" presId="urn:microsoft.com/office/officeart/2005/8/layout/default#18"/>
    <dgm:cxn modelId="{BC10F869-F51F-455F-871B-C7792A3446BA}" type="presOf" srcId="{F135DB65-E900-49C4-B7A1-E39C52516368}" destId="{0ED5F2BD-BC64-44D0-A739-4600FE91C030}" srcOrd="0" destOrd="0" presId="urn:microsoft.com/office/officeart/2005/8/layout/default#18"/>
    <dgm:cxn modelId="{6C054E4A-58EA-4101-9973-866AFBDB571C}" srcId="{E22A3077-933E-4456-991E-C8082B2BB1EB}" destId="{B2CFDACB-FF18-49BB-9AF9-AADFD8FDDC2A}" srcOrd="0" destOrd="0" parTransId="{9DC9CD5E-3D53-42FE-A985-A0E4E272ED3B}" sibTransId="{45EE8202-5528-486B-A545-C8A901680AD3}"/>
    <dgm:cxn modelId="{C6D6F4A0-A910-42B7-883D-F0D8E3E7D71A}" type="presOf" srcId="{7AEE1587-E858-420E-83B9-AF6CECA01EB5}" destId="{4A0BD232-679A-43D3-B8F4-3D2F6495E2CA}" srcOrd="0" destOrd="0" presId="urn:microsoft.com/office/officeart/2005/8/layout/default#18"/>
    <dgm:cxn modelId="{7F8EEEAA-6819-4DFD-AF33-DE1CFE44E940}" srcId="{E22A3077-933E-4456-991E-C8082B2BB1EB}" destId="{7AEE1587-E858-420E-83B9-AF6CECA01EB5}" srcOrd="3" destOrd="0" parTransId="{D65BF5CD-E1FC-43E8-88F4-20ED05F871C8}" sibTransId="{3CE1DE56-016E-40BD-BF0B-36CB6C7B06A8}"/>
    <dgm:cxn modelId="{76AE95B0-C6E6-4AA3-8C95-92368849018B}" type="presOf" srcId="{2BB666DD-95A5-46C5-A849-0E861788038D}" destId="{D75AA322-32EE-4C0D-B04F-65A4EB7018FA}" srcOrd="0" destOrd="0" presId="urn:microsoft.com/office/officeart/2005/8/layout/default#18"/>
    <dgm:cxn modelId="{4B47E7B7-AB33-466D-A3AF-2F4FEEFEBB0F}" srcId="{E22A3077-933E-4456-991E-C8082B2BB1EB}" destId="{F135DB65-E900-49C4-B7A1-E39C52516368}" srcOrd="2" destOrd="0" parTransId="{10E934B3-778E-488F-8B92-98091625591A}" sibTransId="{EBC5BB28-8E34-42C8-8822-B7A2C7860387}"/>
    <dgm:cxn modelId="{95125FE2-0658-421C-B371-5C3E361F67A9}" srcId="{E22A3077-933E-4456-991E-C8082B2BB1EB}" destId="{78418198-E5F9-4B0B-91FD-EA9DA87BE28A}" srcOrd="4" destOrd="0" parTransId="{F19D4D4A-7BC6-46A2-A6E5-63AE621EDE9C}" sibTransId="{05322E96-FF06-498E-BB27-E0D74FB8CA29}"/>
    <dgm:cxn modelId="{2EFE5EE3-11B9-4E30-882B-64D188F916DC}" srcId="{E22A3077-933E-4456-991E-C8082B2BB1EB}" destId="{2BB666DD-95A5-46C5-A849-0E861788038D}" srcOrd="1" destOrd="0" parTransId="{0C331544-D008-48F8-AB74-9A970EF8B990}" sibTransId="{78BFC2C3-7468-4F65-85CC-3BEC6755F7D5}"/>
    <dgm:cxn modelId="{DDD6FBE7-1433-4EAE-8B2C-4A9CFC47D77E}" type="presOf" srcId="{B7636663-7E28-4F8E-BD19-C3D00F0297C2}" destId="{66D2F005-ED6B-4C4B-A6AA-BF68385E8E20}" srcOrd="0" destOrd="0" presId="urn:microsoft.com/office/officeart/2005/8/layout/default#18"/>
    <dgm:cxn modelId="{D1A9EBB5-F89E-4DE9-BFA9-BC90DCFB0EBF}" type="presParOf" srcId="{F28EC26F-DBFD-4C77-AFC4-AF8B9D6375D6}" destId="{C95E4EF3-168F-4F51-849C-74A9298BB9E6}" srcOrd="0" destOrd="0" presId="urn:microsoft.com/office/officeart/2005/8/layout/default#18"/>
    <dgm:cxn modelId="{EBA750D3-E906-4DE8-875E-3B0C5A5C0986}" type="presParOf" srcId="{F28EC26F-DBFD-4C77-AFC4-AF8B9D6375D6}" destId="{43E14E66-ADBE-4D83-A6B8-0B549C671409}" srcOrd="1" destOrd="0" presId="urn:microsoft.com/office/officeart/2005/8/layout/default#18"/>
    <dgm:cxn modelId="{CE73D243-BD64-4591-B9C3-DE140784D34D}" type="presParOf" srcId="{F28EC26F-DBFD-4C77-AFC4-AF8B9D6375D6}" destId="{D75AA322-32EE-4C0D-B04F-65A4EB7018FA}" srcOrd="2" destOrd="0" presId="urn:microsoft.com/office/officeart/2005/8/layout/default#18"/>
    <dgm:cxn modelId="{8AC268BF-8ED6-4C40-815B-5C7C9037ED0F}" type="presParOf" srcId="{F28EC26F-DBFD-4C77-AFC4-AF8B9D6375D6}" destId="{640D9054-0456-4B37-8EAD-CD0D10C14DA1}" srcOrd="3" destOrd="0" presId="urn:microsoft.com/office/officeart/2005/8/layout/default#18"/>
    <dgm:cxn modelId="{F3D40BF6-F96D-4136-A1D2-86306432B03E}" type="presParOf" srcId="{F28EC26F-DBFD-4C77-AFC4-AF8B9D6375D6}" destId="{0ED5F2BD-BC64-44D0-A739-4600FE91C030}" srcOrd="4" destOrd="0" presId="urn:microsoft.com/office/officeart/2005/8/layout/default#18"/>
    <dgm:cxn modelId="{82146A9B-769F-4122-AD84-04606DCAB757}" type="presParOf" srcId="{F28EC26F-DBFD-4C77-AFC4-AF8B9D6375D6}" destId="{8CE49F25-2489-4528-97A3-CC2082B5EDF6}" srcOrd="5" destOrd="0" presId="urn:microsoft.com/office/officeart/2005/8/layout/default#18"/>
    <dgm:cxn modelId="{689A9565-8840-4E08-B3A2-E3AFC0A1B158}" type="presParOf" srcId="{F28EC26F-DBFD-4C77-AFC4-AF8B9D6375D6}" destId="{4A0BD232-679A-43D3-B8F4-3D2F6495E2CA}" srcOrd="6" destOrd="0" presId="urn:microsoft.com/office/officeart/2005/8/layout/default#18"/>
    <dgm:cxn modelId="{E426663C-7C88-423F-8F1D-E0897FDC689F}" type="presParOf" srcId="{F28EC26F-DBFD-4C77-AFC4-AF8B9D6375D6}" destId="{ABE6DDA9-7C65-4393-A76B-769D4210561D}" srcOrd="7" destOrd="0" presId="urn:microsoft.com/office/officeart/2005/8/layout/default#18"/>
    <dgm:cxn modelId="{63A1A1C7-40DA-4A3D-BB04-F24E7BC6C64C}" type="presParOf" srcId="{F28EC26F-DBFD-4C77-AFC4-AF8B9D6375D6}" destId="{41DEC7D6-31B0-4C6A-BE1D-E9018074B4E6}" srcOrd="8" destOrd="0" presId="urn:microsoft.com/office/officeart/2005/8/layout/default#18"/>
    <dgm:cxn modelId="{2D68E755-1239-4370-9DDB-18AEACF99320}" type="presParOf" srcId="{F28EC26F-DBFD-4C77-AFC4-AF8B9D6375D6}" destId="{E3D115CA-71F8-41BF-90C8-A15E133E9375}" srcOrd="9" destOrd="0" presId="urn:microsoft.com/office/officeart/2005/8/layout/default#18"/>
    <dgm:cxn modelId="{CE2A4F16-42C5-4373-B9D0-4B742F7383F5}" type="presParOf" srcId="{F28EC26F-DBFD-4C77-AFC4-AF8B9D6375D6}" destId="{66D2F005-ED6B-4C4B-A6AA-BF68385E8E20}" srcOrd="10" destOrd="0" presId="urn:microsoft.com/office/officeart/2005/8/layout/default#1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0C38DA-8055-41B0-8F5D-BE14423153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FB87542-5046-440B-8ECA-58C8E450984F}">
      <dgm:prSet phldrT="[Tekst]" custT="1"/>
      <dgm:spPr/>
      <dgm:t>
        <a:bodyPr/>
        <a:lstStyle/>
        <a:p>
          <a:r>
            <a:rPr lang="pl-PL" sz="1800" b="1" dirty="0">
              <a:solidFill>
                <a:srgbClr val="1F497D"/>
              </a:solidFill>
              <a:latin typeface="Open sans light"/>
              <a:cs typeface="+mn-cs"/>
            </a:rPr>
            <a:t>informowanie </a:t>
          </a:r>
          <a:r>
            <a:rPr lang="pl-PL" sz="1800" b="0" dirty="0">
              <a:solidFill>
                <a:srgbClr val="1F497D"/>
              </a:solidFill>
              <a:latin typeface="Open sans light"/>
              <a:cs typeface="+mn-cs"/>
            </a:rPr>
            <a:t>AD, podmiotu przetwarzającego oraz pracowników,              którzy przetwarzają dane osobowe, </a:t>
          </a:r>
          <a:r>
            <a:rPr lang="pl-PL" sz="1800" b="1" dirty="0">
              <a:solidFill>
                <a:srgbClr val="1F497D"/>
              </a:solidFill>
              <a:latin typeface="Open sans light"/>
              <a:cs typeface="+mn-cs"/>
            </a:rPr>
            <a:t>o obowiązkach </a:t>
          </a:r>
          <a:r>
            <a:rPr lang="pl-PL" sz="1800" b="0" dirty="0">
              <a:solidFill>
                <a:srgbClr val="1F497D"/>
              </a:solidFill>
              <a:latin typeface="Open sans light"/>
              <a:cs typeface="+mn-cs"/>
            </a:rPr>
            <a:t>spoczywających                   na nich na mocy RODO i </a:t>
          </a:r>
          <a:r>
            <a:rPr lang="pl-PL" sz="1800" b="1" dirty="0">
              <a:solidFill>
                <a:srgbClr val="1F497D"/>
              </a:solidFill>
              <a:latin typeface="Open sans light"/>
              <a:cs typeface="+mn-cs"/>
            </a:rPr>
            <a:t>doradzanie</a:t>
          </a:r>
          <a:r>
            <a:rPr lang="pl-PL" sz="1800" b="0" dirty="0">
              <a:solidFill>
                <a:srgbClr val="1F497D"/>
              </a:solidFill>
              <a:latin typeface="Open sans light"/>
              <a:cs typeface="+mn-cs"/>
            </a:rPr>
            <a:t> im w tej sprawie</a:t>
          </a:r>
          <a:endParaRPr lang="pl-PL" sz="1800" dirty="0"/>
        </a:p>
      </dgm:t>
    </dgm:pt>
    <dgm:pt modelId="{63902977-53D7-461F-8911-603FEABBF447}" type="parTrans" cxnId="{87B94017-7265-4720-8257-1186A4619213}">
      <dgm:prSet/>
      <dgm:spPr/>
      <dgm:t>
        <a:bodyPr/>
        <a:lstStyle/>
        <a:p>
          <a:endParaRPr lang="pl-PL"/>
        </a:p>
      </dgm:t>
    </dgm:pt>
    <dgm:pt modelId="{DE026B9E-6DE9-4493-A777-2EC60F2B89CE}" type="sibTrans" cxnId="{87B94017-7265-4720-8257-1186A4619213}">
      <dgm:prSet/>
      <dgm:spPr/>
      <dgm:t>
        <a:bodyPr/>
        <a:lstStyle/>
        <a:p>
          <a:endParaRPr lang="pl-PL"/>
        </a:p>
      </dgm:t>
    </dgm:pt>
    <dgm:pt modelId="{7757000E-42E4-4DFA-996B-C1C9AB4C3821}">
      <dgm:prSet phldrT="[Tekst]" custT="1"/>
      <dgm:spPr/>
      <dgm:t>
        <a:bodyPr/>
        <a:lstStyle/>
        <a:p>
          <a:r>
            <a:rPr lang="pl-PL" sz="1800" b="1" dirty="0">
              <a:solidFill>
                <a:srgbClr val="1F497D"/>
              </a:solidFill>
              <a:latin typeface="Open sans light"/>
              <a:cs typeface="+mn-cs"/>
            </a:rPr>
            <a:t>monitorowanie </a:t>
          </a:r>
          <a:r>
            <a:rPr lang="pl-PL" sz="1800" b="0" dirty="0">
              <a:solidFill>
                <a:srgbClr val="1F497D"/>
              </a:solidFill>
              <a:latin typeface="Open sans light"/>
              <a:cs typeface="+mn-cs"/>
            </a:rPr>
            <a:t>przestrzegania RODO, polityk administratora                                    lub podmiotu przetwarzającego w dziedzinie ochrony danych osobowych, w tym podział obowiązków, </a:t>
          </a:r>
          <a:r>
            <a:rPr lang="pl-PL" sz="1800" b="1" dirty="0">
              <a:solidFill>
                <a:srgbClr val="1F497D"/>
              </a:solidFill>
              <a:latin typeface="Open sans light"/>
              <a:cs typeface="+mn-cs"/>
            </a:rPr>
            <a:t>działania zwiększające świadomość, szkolenia </a:t>
          </a:r>
          <a:r>
            <a:rPr lang="pl-PL" sz="1800" b="0" dirty="0">
              <a:solidFill>
                <a:srgbClr val="1F497D"/>
              </a:solidFill>
              <a:latin typeface="Open sans light"/>
              <a:cs typeface="+mn-cs"/>
            </a:rPr>
            <a:t>personelu uczestniczącego w operacjach przetwarzania                      oraz powiązane z tym </a:t>
          </a:r>
          <a:r>
            <a:rPr lang="pl-PL" sz="1800" b="1" dirty="0">
              <a:solidFill>
                <a:srgbClr val="1F497D"/>
              </a:solidFill>
              <a:latin typeface="Open sans light"/>
              <a:cs typeface="+mn-cs"/>
            </a:rPr>
            <a:t>audyty</a:t>
          </a:r>
          <a:endParaRPr lang="pl-PL" sz="1800" b="1" dirty="0"/>
        </a:p>
      </dgm:t>
    </dgm:pt>
    <dgm:pt modelId="{444EF0FA-D230-4FBB-BBFA-7B5625B50C10}" type="parTrans" cxnId="{95367294-E342-48F2-987C-72F1B09FC9E6}">
      <dgm:prSet/>
      <dgm:spPr/>
      <dgm:t>
        <a:bodyPr/>
        <a:lstStyle/>
        <a:p>
          <a:endParaRPr lang="pl-PL"/>
        </a:p>
      </dgm:t>
    </dgm:pt>
    <dgm:pt modelId="{AA3A9EF0-6C59-4001-951D-A7B53BC50703}" type="sibTrans" cxnId="{95367294-E342-48F2-987C-72F1B09FC9E6}">
      <dgm:prSet/>
      <dgm:spPr/>
      <dgm:t>
        <a:bodyPr/>
        <a:lstStyle/>
        <a:p>
          <a:endParaRPr lang="pl-PL"/>
        </a:p>
      </dgm:t>
    </dgm:pt>
    <dgm:pt modelId="{0FB69491-8F40-45A7-9853-CB014EF35DEC}" type="pres">
      <dgm:prSet presAssocID="{EF0C38DA-8055-41B0-8F5D-BE14423153BC}" presName="linear" presStyleCnt="0">
        <dgm:presLayoutVars>
          <dgm:dir/>
          <dgm:animLvl val="lvl"/>
          <dgm:resizeHandles val="exact"/>
        </dgm:presLayoutVars>
      </dgm:prSet>
      <dgm:spPr/>
    </dgm:pt>
    <dgm:pt modelId="{C1ACAF39-0F31-44F5-9EAC-5D7559503AE4}" type="pres">
      <dgm:prSet presAssocID="{0FB87542-5046-440B-8ECA-58C8E450984F}" presName="parentLin" presStyleCnt="0"/>
      <dgm:spPr/>
    </dgm:pt>
    <dgm:pt modelId="{0E2CBB79-2370-43A0-B109-91C8DAF652B0}" type="pres">
      <dgm:prSet presAssocID="{0FB87542-5046-440B-8ECA-58C8E450984F}" presName="parentLeftMargin" presStyleLbl="node1" presStyleIdx="0" presStyleCnt="2"/>
      <dgm:spPr/>
    </dgm:pt>
    <dgm:pt modelId="{E1DAED78-69CD-4B26-BBEB-36B2641B36E6}" type="pres">
      <dgm:prSet presAssocID="{0FB87542-5046-440B-8ECA-58C8E450984F}" presName="parentText" presStyleLbl="node1" presStyleIdx="0" presStyleCnt="2" custScaleX="142997" custScaleY="188706" custLinFactNeighborX="-11652" custLinFactNeighborY="10944">
        <dgm:presLayoutVars>
          <dgm:chMax val="0"/>
          <dgm:bulletEnabled val="1"/>
        </dgm:presLayoutVars>
      </dgm:prSet>
      <dgm:spPr/>
    </dgm:pt>
    <dgm:pt modelId="{DAF9EF5E-C84D-4C96-8CE8-9875F8ABBF27}" type="pres">
      <dgm:prSet presAssocID="{0FB87542-5046-440B-8ECA-58C8E450984F}" presName="negativeSpace" presStyleCnt="0"/>
      <dgm:spPr/>
    </dgm:pt>
    <dgm:pt modelId="{A646F305-A4C5-4ADB-A082-3818882ED836}" type="pres">
      <dgm:prSet presAssocID="{0FB87542-5046-440B-8ECA-58C8E450984F}" presName="childText" presStyleLbl="conFgAcc1" presStyleIdx="0" presStyleCnt="2" custLinFactY="-6094" custLinFactNeighborX="840" custLinFactNeighborY="-100000">
        <dgm:presLayoutVars>
          <dgm:bulletEnabled val="1"/>
        </dgm:presLayoutVars>
      </dgm:prSet>
      <dgm:spPr/>
    </dgm:pt>
    <dgm:pt modelId="{EA76D2D3-905F-41CE-B7C9-6EFBBAFFCD28}" type="pres">
      <dgm:prSet presAssocID="{DE026B9E-6DE9-4493-A777-2EC60F2B89CE}" presName="spaceBetweenRectangles" presStyleCnt="0"/>
      <dgm:spPr/>
    </dgm:pt>
    <dgm:pt modelId="{315A0D49-F85F-4EF1-BBBD-FAC49F97F303}" type="pres">
      <dgm:prSet presAssocID="{7757000E-42E4-4DFA-996B-C1C9AB4C3821}" presName="parentLin" presStyleCnt="0"/>
      <dgm:spPr/>
    </dgm:pt>
    <dgm:pt modelId="{4FE93843-5A79-4F96-8C3A-E3D6A4D2B93C}" type="pres">
      <dgm:prSet presAssocID="{7757000E-42E4-4DFA-996B-C1C9AB4C3821}" presName="parentLeftMargin" presStyleLbl="node1" presStyleIdx="0" presStyleCnt="2"/>
      <dgm:spPr/>
    </dgm:pt>
    <dgm:pt modelId="{F55DBB0A-3E21-4604-A6D0-F3E6BDAEDBFA}" type="pres">
      <dgm:prSet presAssocID="{7757000E-42E4-4DFA-996B-C1C9AB4C3821}" presName="parentText" presStyleLbl="node1" presStyleIdx="1" presStyleCnt="2" custScaleX="142617" custScaleY="144452">
        <dgm:presLayoutVars>
          <dgm:chMax val="0"/>
          <dgm:bulletEnabled val="1"/>
        </dgm:presLayoutVars>
      </dgm:prSet>
      <dgm:spPr/>
    </dgm:pt>
    <dgm:pt modelId="{FDC3BF25-119B-45BE-931D-FE8835952D5D}" type="pres">
      <dgm:prSet presAssocID="{7757000E-42E4-4DFA-996B-C1C9AB4C3821}" presName="negativeSpace" presStyleCnt="0"/>
      <dgm:spPr/>
    </dgm:pt>
    <dgm:pt modelId="{F7787296-7816-4BE8-89B3-38C6AC048D03}" type="pres">
      <dgm:prSet presAssocID="{7757000E-42E4-4DFA-996B-C1C9AB4C38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B94017-7265-4720-8257-1186A4619213}" srcId="{EF0C38DA-8055-41B0-8F5D-BE14423153BC}" destId="{0FB87542-5046-440B-8ECA-58C8E450984F}" srcOrd="0" destOrd="0" parTransId="{63902977-53D7-461F-8911-603FEABBF447}" sibTransId="{DE026B9E-6DE9-4493-A777-2EC60F2B89CE}"/>
    <dgm:cxn modelId="{6919AD6A-9A82-4FFA-9B36-515DEA1FFBF4}" type="presOf" srcId="{7757000E-42E4-4DFA-996B-C1C9AB4C3821}" destId="{4FE93843-5A79-4F96-8C3A-E3D6A4D2B93C}" srcOrd="0" destOrd="0" presId="urn:microsoft.com/office/officeart/2005/8/layout/list1"/>
    <dgm:cxn modelId="{62B4E86D-511C-4EF7-A02B-B03D4B578824}" type="presOf" srcId="{7757000E-42E4-4DFA-996B-C1C9AB4C3821}" destId="{F55DBB0A-3E21-4604-A6D0-F3E6BDAEDBFA}" srcOrd="1" destOrd="0" presId="urn:microsoft.com/office/officeart/2005/8/layout/list1"/>
    <dgm:cxn modelId="{95367294-E342-48F2-987C-72F1B09FC9E6}" srcId="{EF0C38DA-8055-41B0-8F5D-BE14423153BC}" destId="{7757000E-42E4-4DFA-996B-C1C9AB4C3821}" srcOrd="1" destOrd="0" parTransId="{444EF0FA-D230-4FBB-BBFA-7B5625B50C10}" sibTransId="{AA3A9EF0-6C59-4001-951D-A7B53BC50703}"/>
    <dgm:cxn modelId="{5E9F679E-4939-42BD-8137-432CEA119B61}" type="presOf" srcId="{0FB87542-5046-440B-8ECA-58C8E450984F}" destId="{0E2CBB79-2370-43A0-B109-91C8DAF652B0}" srcOrd="0" destOrd="0" presId="urn:microsoft.com/office/officeart/2005/8/layout/list1"/>
    <dgm:cxn modelId="{EA7747B5-1198-43F0-9EC4-2834F5B943F9}" type="presOf" srcId="{0FB87542-5046-440B-8ECA-58C8E450984F}" destId="{E1DAED78-69CD-4B26-BBEB-36B2641B36E6}" srcOrd="1" destOrd="0" presId="urn:microsoft.com/office/officeart/2005/8/layout/list1"/>
    <dgm:cxn modelId="{37FEFEE0-01D2-4813-94ED-9471FA0E1589}" type="presOf" srcId="{EF0C38DA-8055-41B0-8F5D-BE14423153BC}" destId="{0FB69491-8F40-45A7-9853-CB014EF35DEC}" srcOrd="0" destOrd="0" presId="urn:microsoft.com/office/officeart/2005/8/layout/list1"/>
    <dgm:cxn modelId="{12F029B9-FB3C-48ED-8DF4-606638323830}" type="presParOf" srcId="{0FB69491-8F40-45A7-9853-CB014EF35DEC}" destId="{C1ACAF39-0F31-44F5-9EAC-5D7559503AE4}" srcOrd="0" destOrd="0" presId="urn:microsoft.com/office/officeart/2005/8/layout/list1"/>
    <dgm:cxn modelId="{E63EBD04-8E55-4A5F-9F02-EB78C6731D98}" type="presParOf" srcId="{C1ACAF39-0F31-44F5-9EAC-5D7559503AE4}" destId="{0E2CBB79-2370-43A0-B109-91C8DAF652B0}" srcOrd="0" destOrd="0" presId="urn:microsoft.com/office/officeart/2005/8/layout/list1"/>
    <dgm:cxn modelId="{07F1CB2A-5331-4AED-9982-131483939468}" type="presParOf" srcId="{C1ACAF39-0F31-44F5-9EAC-5D7559503AE4}" destId="{E1DAED78-69CD-4B26-BBEB-36B2641B36E6}" srcOrd="1" destOrd="0" presId="urn:microsoft.com/office/officeart/2005/8/layout/list1"/>
    <dgm:cxn modelId="{8F5C4A12-5D12-487E-AD12-A9AD8676F835}" type="presParOf" srcId="{0FB69491-8F40-45A7-9853-CB014EF35DEC}" destId="{DAF9EF5E-C84D-4C96-8CE8-9875F8ABBF27}" srcOrd="1" destOrd="0" presId="urn:microsoft.com/office/officeart/2005/8/layout/list1"/>
    <dgm:cxn modelId="{E59FB2B2-81F1-4CEA-AB99-79EDE6833666}" type="presParOf" srcId="{0FB69491-8F40-45A7-9853-CB014EF35DEC}" destId="{A646F305-A4C5-4ADB-A082-3818882ED836}" srcOrd="2" destOrd="0" presId="urn:microsoft.com/office/officeart/2005/8/layout/list1"/>
    <dgm:cxn modelId="{D0129D99-D5DD-4591-A735-29EAC22C3CE1}" type="presParOf" srcId="{0FB69491-8F40-45A7-9853-CB014EF35DEC}" destId="{EA76D2D3-905F-41CE-B7C9-6EFBBAFFCD28}" srcOrd="3" destOrd="0" presId="urn:microsoft.com/office/officeart/2005/8/layout/list1"/>
    <dgm:cxn modelId="{B2589F07-AB3E-4E71-9474-5FE9C45E518A}" type="presParOf" srcId="{0FB69491-8F40-45A7-9853-CB014EF35DEC}" destId="{315A0D49-F85F-4EF1-BBBD-FAC49F97F303}" srcOrd="4" destOrd="0" presId="urn:microsoft.com/office/officeart/2005/8/layout/list1"/>
    <dgm:cxn modelId="{D2CBC379-E1F8-409D-B7A7-1A02D09F8519}" type="presParOf" srcId="{315A0D49-F85F-4EF1-BBBD-FAC49F97F303}" destId="{4FE93843-5A79-4F96-8C3A-E3D6A4D2B93C}" srcOrd="0" destOrd="0" presId="urn:microsoft.com/office/officeart/2005/8/layout/list1"/>
    <dgm:cxn modelId="{A2697639-0AB5-40CA-B840-AEE7049BA7CB}" type="presParOf" srcId="{315A0D49-F85F-4EF1-BBBD-FAC49F97F303}" destId="{F55DBB0A-3E21-4604-A6D0-F3E6BDAEDBFA}" srcOrd="1" destOrd="0" presId="urn:microsoft.com/office/officeart/2005/8/layout/list1"/>
    <dgm:cxn modelId="{DFE5CF30-B1B8-44B8-B3AA-A77BF10B9C2B}" type="presParOf" srcId="{0FB69491-8F40-45A7-9853-CB014EF35DEC}" destId="{FDC3BF25-119B-45BE-931D-FE8835952D5D}" srcOrd="5" destOrd="0" presId="urn:microsoft.com/office/officeart/2005/8/layout/list1"/>
    <dgm:cxn modelId="{2E9C9262-3F78-44E7-93AC-E9C1516C3F41}" type="presParOf" srcId="{0FB69491-8F40-45A7-9853-CB014EF35DEC}" destId="{F7787296-7816-4BE8-89B3-38C6AC048D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0C38DA-8055-41B0-8F5D-BE14423153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186EE87-8329-491B-8182-3531AAB96BAB}">
      <dgm:prSet custT="1"/>
      <dgm:spPr/>
      <dgm:t>
        <a:bodyPr/>
        <a:lstStyle/>
        <a:p>
          <a:r>
            <a:rPr lang="pl-PL" sz="1800" b="1" dirty="0">
              <a:solidFill>
                <a:schemeClr val="tx2"/>
              </a:solidFill>
              <a:latin typeface="+mn-lt"/>
            </a:rPr>
            <a:t>udzielanie</a:t>
          </a:r>
          <a:r>
            <a:rPr lang="pl-PL" sz="1800" dirty="0">
              <a:solidFill>
                <a:schemeClr val="tx2"/>
              </a:solidFill>
              <a:latin typeface="+mn-lt"/>
            </a:rPr>
            <a:t> na żądanie </a:t>
          </a:r>
          <a:r>
            <a:rPr lang="pl-PL" sz="1800" b="1" dirty="0">
              <a:solidFill>
                <a:schemeClr val="tx2"/>
              </a:solidFill>
              <a:latin typeface="+mn-lt"/>
            </a:rPr>
            <a:t>zaleceń co do oceny skutków </a:t>
          </a:r>
          <a:r>
            <a:rPr lang="pl-PL" sz="1800" dirty="0">
              <a:solidFill>
                <a:schemeClr val="tx2"/>
              </a:solidFill>
              <a:latin typeface="+mn-lt"/>
            </a:rPr>
            <a:t>dla ochrony danych                      oraz monitorowanie jej wykonania zgodnie z art. 35</a:t>
          </a:r>
        </a:p>
      </dgm:t>
    </dgm:pt>
    <dgm:pt modelId="{7BAFC065-6BAA-44A0-A7BD-5EDD6952B9EC}" type="parTrans" cxnId="{6C9D73C5-98F9-4168-9026-8C9592C8F7D6}">
      <dgm:prSet/>
      <dgm:spPr/>
      <dgm:t>
        <a:bodyPr/>
        <a:lstStyle/>
        <a:p>
          <a:endParaRPr lang="pl-PL"/>
        </a:p>
      </dgm:t>
    </dgm:pt>
    <dgm:pt modelId="{14696932-59DC-45B2-A4A5-82C5DC9D0E97}" type="sibTrans" cxnId="{6C9D73C5-98F9-4168-9026-8C9592C8F7D6}">
      <dgm:prSet/>
      <dgm:spPr/>
      <dgm:t>
        <a:bodyPr/>
        <a:lstStyle/>
        <a:p>
          <a:endParaRPr lang="pl-PL"/>
        </a:p>
      </dgm:t>
    </dgm:pt>
    <dgm:pt modelId="{6FC128FE-312B-4BA7-9E4C-6AC1BFB65BC4}">
      <dgm:prSet custT="1"/>
      <dgm:spPr/>
      <dgm:t>
        <a:bodyPr/>
        <a:lstStyle/>
        <a:p>
          <a:r>
            <a:rPr lang="pl-PL" sz="1800" b="1" dirty="0">
              <a:solidFill>
                <a:schemeClr val="tx2"/>
              </a:solidFill>
              <a:latin typeface="+mn-lt"/>
              <a:cs typeface="+mn-cs"/>
            </a:rPr>
            <a:t>współpraca</a:t>
          </a:r>
          <a:r>
            <a:rPr lang="pl-PL" sz="1800" b="0" dirty="0">
              <a:solidFill>
                <a:schemeClr val="tx2"/>
              </a:solidFill>
              <a:latin typeface="+mn-lt"/>
              <a:cs typeface="+mn-cs"/>
            </a:rPr>
            <a:t> z organem nadzorczym</a:t>
          </a:r>
        </a:p>
      </dgm:t>
    </dgm:pt>
    <dgm:pt modelId="{4D9BB1C6-4E4A-4CF2-8303-833BF8D78497}" type="parTrans" cxnId="{B073B0C6-24A4-47B7-B09E-B6B0331C27AF}">
      <dgm:prSet/>
      <dgm:spPr/>
      <dgm:t>
        <a:bodyPr/>
        <a:lstStyle/>
        <a:p>
          <a:endParaRPr lang="pl-PL"/>
        </a:p>
      </dgm:t>
    </dgm:pt>
    <dgm:pt modelId="{5889E75E-C57D-4A01-86B8-2B0EA8DDCE6E}" type="sibTrans" cxnId="{B073B0C6-24A4-47B7-B09E-B6B0331C27AF}">
      <dgm:prSet/>
      <dgm:spPr/>
      <dgm:t>
        <a:bodyPr/>
        <a:lstStyle/>
        <a:p>
          <a:endParaRPr lang="pl-PL"/>
        </a:p>
      </dgm:t>
    </dgm:pt>
    <dgm:pt modelId="{7A3B03FF-2DE3-4633-981B-025313FAD223}">
      <dgm:prSet custT="1"/>
      <dgm:spPr/>
      <dgm:t>
        <a:bodyPr/>
        <a:lstStyle/>
        <a:p>
          <a:r>
            <a:rPr lang="pl-PL" sz="1800" b="0" dirty="0">
              <a:solidFill>
                <a:schemeClr val="tx2"/>
              </a:solidFill>
              <a:latin typeface="+mn-lt"/>
            </a:rPr>
            <a:t>pełnienie </a:t>
          </a:r>
          <a:r>
            <a:rPr lang="pl-PL" sz="1800" b="1" dirty="0">
              <a:solidFill>
                <a:schemeClr val="tx2"/>
              </a:solidFill>
              <a:latin typeface="+mn-lt"/>
            </a:rPr>
            <a:t>funkcji punktu kontaktowego dla organu nadzorczego</a:t>
          </a:r>
        </a:p>
      </dgm:t>
    </dgm:pt>
    <dgm:pt modelId="{DA5FEABA-60E8-477F-BF81-0E0EDB00F6C8}" type="sibTrans" cxnId="{94C2E589-5164-45BB-90AA-05B242EA2E09}">
      <dgm:prSet/>
      <dgm:spPr/>
      <dgm:t>
        <a:bodyPr/>
        <a:lstStyle/>
        <a:p>
          <a:endParaRPr lang="pl-PL"/>
        </a:p>
      </dgm:t>
    </dgm:pt>
    <dgm:pt modelId="{1D51FBB2-79FC-4496-B760-5E26AC245FB5}" type="parTrans" cxnId="{94C2E589-5164-45BB-90AA-05B242EA2E09}">
      <dgm:prSet/>
      <dgm:spPr/>
      <dgm:t>
        <a:bodyPr/>
        <a:lstStyle/>
        <a:p>
          <a:endParaRPr lang="pl-PL"/>
        </a:p>
      </dgm:t>
    </dgm:pt>
    <dgm:pt modelId="{0FB69491-8F40-45A7-9853-CB014EF35DEC}" type="pres">
      <dgm:prSet presAssocID="{EF0C38DA-8055-41B0-8F5D-BE14423153BC}" presName="linear" presStyleCnt="0">
        <dgm:presLayoutVars>
          <dgm:dir/>
          <dgm:animLvl val="lvl"/>
          <dgm:resizeHandles val="exact"/>
        </dgm:presLayoutVars>
      </dgm:prSet>
      <dgm:spPr/>
    </dgm:pt>
    <dgm:pt modelId="{75F96CAC-5EF7-4AA3-97DD-1A1CCB9BFA86}" type="pres">
      <dgm:prSet presAssocID="{9186EE87-8329-491B-8182-3531AAB96BAB}" presName="parentLin" presStyleCnt="0"/>
      <dgm:spPr/>
    </dgm:pt>
    <dgm:pt modelId="{EC464A57-D7BB-4601-A63E-440EE6D26E4D}" type="pres">
      <dgm:prSet presAssocID="{9186EE87-8329-491B-8182-3531AAB96BAB}" presName="parentLeftMargin" presStyleLbl="node1" presStyleIdx="0" presStyleCnt="3"/>
      <dgm:spPr/>
    </dgm:pt>
    <dgm:pt modelId="{3F5DBC55-2A80-4A4E-985A-026889F0C711}" type="pres">
      <dgm:prSet presAssocID="{9186EE87-8329-491B-8182-3531AAB96BAB}" presName="parentText" presStyleLbl="node1" presStyleIdx="0" presStyleCnt="3" custScaleX="136015" custLinFactNeighborX="1137" custLinFactNeighborY="11559">
        <dgm:presLayoutVars>
          <dgm:chMax val="0"/>
          <dgm:bulletEnabled val="1"/>
        </dgm:presLayoutVars>
      </dgm:prSet>
      <dgm:spPr/>
    </dgm:pt>
    <dgm:pt modelId="{286816C3-4B36-4C80-AB64-F5C4134AA05E}" type="pres">
      <dgm:prSet presAssocID="{9186EE87-8329-491B-8182-3531AAB96BAB}" presName="negativeSpace" presStyleCnt="0"/>
      <dgm:spPr/>
    </dgm:pt>
    <dgm:pt modelId="{097E0392-7A2F-472D-B42F-6F0E70E32DAD}" type="pres">
      <dgm:prSet presAssocID="{9186EE87-8329-491B-8182-3531AAB96BAB}" presName="childText" presStyleLbl="conFgAcc1" presStyleIdx="0" presStyleCnt="3" custLinFactNeighborX="840" custLinFactNeighborY="-17541">
        <dgm:presLayoutVars>
          <dgm:bulletEnabled val="1"/>
        </dgm:presLayoutVars>
      </dgm:prSet>
      <dgm:spPr/>
    </dgm:pt>
    <dgm:pt modelId="{61DE07A2-82DC-43C3-88AC-0661214C6DF3}" type="pres">
      <dgm:prSet presAssocID="{14696932-59DC-45B2-A4A5-82C5DC9D0E97}" presName="spaceBetweenRectangles" presStyleCnt="0"/>
      <dgm:spPr/>
    </dgm:pt>
    <dgm:pt modelId="{03089D78-C182-409A-B142-DE363960C1FF}" type="pres">
      <dgm:prSet presAssocID="{6FC128FE-312B-4BA7-9E4C-6AC1BFB65BC4}" presName="parentLin" presStyleCnt="0"/>
      <dgm:spPr/>
    </dgm:pt>
    <dgm:pt modelId="{AFA889C3-5D23-42D0-82F1-6E58CB62C6C7}" type="pres">
      <dgm:prSet presAssocID="{6FC128FE-312B-4BA7-9E4C-6AC1BFB65BC4}" presName="parentLeftMargin" presStyleLbl="node1" presStyleIdx="0" presStyleCnt="3"/>
      <dgm:spPr/>
    </dgm:pt>
    <dgm:pt modelId="{CE6DFDAA-F964-41E3-9840-2C9BAA100B5D}" type="pres">
      <dgm:prSet presAssocID="{6FC128FE-312B-4BA7-9E4C-6AC1BFB65BC4}" presName="parentText" presStyleLbl="node1" presStyleIdx="1" presStyleCnt="3" custScaleX="135190">
        <dgm:presLayoutVars>
          <dgm:chMax val="0"/>
          <dgm:bulletEnabled val="1"/>
        </dgm:presLayoutVars>
      </dgm:prSet>
      <dgm:spPr/>
    </dgm:pt>
    <dgm:pt modelId="{022CF633-6B81-4127-B6FB-A34135FADFE6}" type="pres">
      <dgm:prSet presAssocID="{6FC128FE-312B-4BA7-9E4C-6AC1BFB65BC4}" presName="negativeSpace" presStyleCnt="0"/>
      <dgm:spPr/>
    </dgm:pt>
    <dgm:pt modelId="{8883B4CC-45C2-4673-BA1B-74247D978D8E}" type="pres">
      <dgm:prSet presAssocID="{6FC128FE-312B-4BA7-9E4C-6AC1BFB65BC4}" presName="childText" presStyleLbl="conFgAcc1" presStyleIdx="1" presStyleCnt="3">
        <dgm:presLayoutVars>
          <dgm:bulletEnabled val="1"/>
        </dgm:presLayoutVars>
      </dgm:prSet>
      <dgm:spPr/>
    </dgm:pt>
    <dgm:pt modelId="{38416331-74E6-4E27-B52B-C0C81C93329B}" type="pres">
      <dgm:prSet presAssocID="{5889E75E-C57D-4A01-86B8-2B0EA8DDCE6E}" presName="spaceBetweenRectangles" presStyleCnt="0"/>
      <dgm:spPr/>
    </dgm:pt>
    <dgm:pt modelId="{0F2D395F-51F8-4393-B488-BF72472B3FA6}" type="pres">
      <dgm:prSet presAssocID="{7A3B03FF-2DE3-4633-981B-025313FAD223}" presName="parentLin" presStyleCnt="0"/>
      <dgm:spPr/>
    </dgm:pt>
    <dgm:pt modelId="{9F425BD8-F42D-44BC-904E-5001046F27D3}" type="pres">
      <dgm:prSet presAssocID="{7A3B03FF-2DE3-4633-981B-025313FAD223}" presName="parentLeftMargin" presStyleLbl="node1" presStyleIdx="1" presStyleCnt="3"/>
      <dgm:spPr/>
    </dgm:pt>
    <dgm:pt modelId="{27D166B0-D565-4677-90C1-995FCD714318}" type="pres">
      <dgm:prSet presAssocID="{7A3B03FF-2DE3-4633-981B-025313FAD223}" presName="parentText" presStyleLbl="node1" presStyleIdx="2" presStyleCnt="3" custScaleX="134537" custScaleY="91263" custLinFactNeighborX="17647" custLinFactNeighborY="-2247">
        <dgm:presLayoutVars>
          <dgm:chMax val="0"/>
          <dgm:bulletEnabled val="1"/>
        </dgm:presLayoutVars>
      </dgm:prSet>
      <dgm:spPr/>
    </dgm:pt>
    <dgm:pt modelId="{8FAD1E11-E2DB-4468-83CA-6BE3B3602632}" type="pres">
      <dgm:prSet presAssocID="{7A3B03FF-2DE3-4633-981B-025313FAD223}" presName="negativeSpace" presStyleCnt="0"/>
      <dgm:spPr/>
    </dgm:pt>
    <dgm:pt modelId="{724CCC82-A38D-4A33-B024-ABC45DB1AE61}" type="pres">
      <dgm:prSet presAssocID="{7A3B03FF-2DE3-4633-981B-025313FAD2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FD8B20E-9381-4C9E-AA4F-97D0CA4A827F}" type="presOf" srcId="{EF0C38DA-8055-41B0-8F5D-BE14423153BC}" destId="{0FB69491-8F40-45A7-9853-CB014EF35DEC}" srcOrd="0" destOrd="0" presId="urn:microsoft.com/office/officeart/2005/8/layout/list1"/>
    <dgm:cxn modelId="{44741013-FA44-4835-A6AA-4BE4789C181E}" type="presOf" srcId="{6FC128FE-312B-4BA7-9E4C-6AC1BFB65BC4}" destId="{AFA889C3-5D23-42D0-82F1-6E58CB62C6C7}" srcOrd="0" destOrd="0" presId="urn:microsoft.com/office/officeart/2005/8/layout/list1"/>
    <dgm:cxn modelId="{2896176F-ADB4-4B00-A57A-8ABE8F0D4064}" type="presOf" srcId="{9186EE87-8329-491B-8182-3531AAB96BAB}" destId="{EC464A57-D7BB-4601-A63E-440EE6D26E4D}" srcOrd="0" destOrd="0" presId="urn:microsoft.com/office/officeart/2005/8/layout/list1"/>
    <dgm:cxn modelId="{05CB2E83-7047-427C-8055-9C6E0A331688}" type="presOf" srcId="{9186EE87-8329-491B-8182-3531AAB96BAB}" destId="{3F5DBC55-2A80-4A4E-985A-026889F0C711}" srcOrd="1" destOrd="0" presId="urn:microsoft.com/office/officeart/2005/8/layout/list1"/>
    <dgm:cxn modelId="{94C2E589-5164-45BB-90AA-05B242EA2E09}" srcId="{EF0C38DA-8055-41B0-8F5D-BE14423153BC}" destId="{7A3B03FF-2DE3-4633-981B-025313FAD223}" srcOrd="2" destOrd="0" parTransId="{1D51FBB2-79FC-4496-B760-5E26AC245FB5}" sibTransId="{DA5FEABA-60E8-477F-BF81-0E0EDB00F6C8}"/>
    <dgm:cxn modelId="{3DBE4A9C-BECC-4C83-94E1-DD4D2241802A}" type="presOf" srcId="{7A3B03FF-2DE3-4633-981B-025313FAD223}" destId="{9F425BD8-F42D-44BC-904E-5001046F27D3}" srcOrd="0" destOrd="0" presId="urn:microsoft.com/office/officeart/2005/8/layout/list1"/>
    <dgm:cxn modelId="{DE424FB3-0A68-4F8A-B782-61F70E13906F}" type="presOf" srcId="{6FC128FE-312B-4BA7-9E4C-6AC1BFB65BC4}" destId="{CE6DFDAA-F964-41E3-9840-2C9BAA100B5D}" srcOrd="1" destOrd="0" presId="urn:microsoft.com/office/officeart/2005/8/layout/list1"/>
    <dgm:cxn modelId="{6C9D73C5-98F9-4168-9026-8C9592C8F7D6}" srcId="{EF0C38DA-8055-41B0-8F5D-BE14423153BC}" destId="{9186EE87-8329-491B-8182-3531AAB96BAB}" srcOrd="0" destOrd="0" parTransId="{7BAFC065-6BAA-44A0-A7BD-5EDD6952B9EC}" sibTransId="{14696932-59DC-45B2-A4A5-82C5DC9D0E97}"/>
    <dgm:cxn modelId="{B073B0C6-24A4-47B7-B09E-B6B0331C27AF}" srcId="{EF0C38DA-8055-41B0-8F5D-BE14423153BC}" destId="{6FC128FE-312B-4BA7-9E4C-6AC1BFB65BC4}" srcOrd="1" destOrd="0" parTransId="{4D9BB1C6-4E4A-4CF2-8303-833BF8D78497}" sibTransId="{5889E75E-C57D-4A01-86B8-2B0EA8DDCE6E}"/>
    <dgm:cxn modelId="{5BA940E3-C6AA-40F9-9A97-B89FDCEAB175}" type="presOf" srcId="{7A3B03FF-2DE3-4633-981B-025313FAD223}" destId="{27D166B0-D565-4677-90C1-995FCD714318}" srcOrd="1" destOrd="0" presId="urn:microsoft.com/office/officeart/2005/8/layout/list1"/>
    <dgm:cxn modelId="{6D59749A-8E1E-40AF-BA06-1291773BD37A}" type="presParOf" srcId="{0FB69491-8F40-45A7-9853-CB014EF35DEC}" destId="{75F96CAC-5EF7-4AA3-97DD-1A1CCB9BFA86}" srcOrd="0" destOrd="0" presId="urn:microsoft.com/office/officeart/2005/8/layout/list1"/>
    <dgm:cxn modelId="{F07D37F5-D45B-4584-BFB7-AB34E314F914}" type="presParOf" srcId="{75F96CAC-5EF7-4AA3-97DD-1A1CCB9BFA86}" destId="{EC464A57-D7BB-4601-A63E-440EE6D26E4D}" srcOrd="0" destOrd="0" presId="urn:microsoft.com/office/officeart/2005/8/layout/list1"/>
    <dgm:cxn modelId="{7150C948-07D2-40BC-9DBF-222A26012CD4}" type="presParOf" srcId="{75F96CAC-5EF7-4AA3-97DD-1A1CCB9BFA86}" destId="{3F5DBC55-2A80-4A4E-985A-026889F0C711}" srcOrd="1" destOrd="0" presId="urn:microsoft.com/office/officeart/2005/8/layout/list1"/>
    <dgm:cxn modelId="{94F9C1C9-86B8-4E8A-AA71-DA31B1030114}" type="presParOf" srcId="{0FB69491-8F40-45A7-9853-CB014EF35DEC}" destId="{286816C3-4B36-4C80-AB64-F5C4134AA05E}" srcOrd="1" destOrd="0" presId="urn:microsoft.com/office/officeart/2005/8/layout/list1"/>
    <dgm:cxn modelId="{3A078F31-5BD8-4987-B254-4848357BFAF1}" type="presParOf" srcId="{0FB69491-8F40-45A7-9853-CB014EF35DEC}" destId="{097E0392-7A2F-472D-B42F-6F0E70E32DAD}" srcOrd="2" destOrd="0" presId="urn:microsoft.com/office/officeart/2005/8/layout/list1"/>
    <dgm:cxn modelId="{CB621E89-92DD-4D4A-9D2A-27CA31D1437B}" type="presParOf" srcId="{0FB69491-8F40-45A7-9853-CB014EF35DEC}" destId="{61DE07A2-82DC-43C3-88AC-0661214C6DF3}" srcOrd="3" destOrd="0" presId="urn:microsoft.com/office/officeart/2005/8/layout/list1"/>
    <dgm:cxn modelId="{A90B1295-7309-4EE9-A8A9-2719171374DB}" type="presParOf" srcId="{0FB69491-8F40-45A7-9853-CB014EF35DEC}" destId="{03089D78-C182-409A-B142-DE363960C1FF}" srcOrd="4" destOrd="0" presId="urn:microsoft.com/office/officeart/2005/8/layout/list1"/>
    <dgm:cxn modelId="{70257036-1378-455B-89D7-399E5E369439}" type="presParOf" srcId="{03089D78-C182-409A-B142-DE363960C1FF}" destId="{AFA889C3-5D23-42D0-82F1-6E58CB62C6C7}" srcOrd="0" destOrd="0" presId="urn:microsoft.com/office/officeart/2005/8/layout/list1"/>
    <dgm:cxn modelId="{36F4A5F3-023D-4F61-A36D-D258C96F4B84}" type="presParOf" srcId="{03089D78-C182-409A-B142-DE363960C1FF}" destId="{CE6DFDAA-F964-41E3-9840-2C9BAA100B5D}" srcOrd="1" destOrd="0" presId="urn:microsoft.com/office/officeart/2005/8/layout/list1"/>
    <dgm:cxn modelId="{599BC54B-A557-4CFB-8E0F-C56D479DB53D}" type="presParOf" srcId="{0FB69491-8F40-45A7-9853-CB014EF35DEC}" destId="{022CF633-6B81-4127-B6FB-A34135FADFE6}" srcOrd="5" destOrd="0" presId="urn:microsoft.com/office/officeart/2005/8/layout/list1"/>
    <dgm:cxn modelId="{7753B822-AFE1-46C3-9F97-4A31AE558FA2}" type="presParOf" srcId="{0FB69491-8F40-45A7-9853-CB014EF35DEC}" destId="{8883B4CC-45C2-4673-BA1B-74247D978D8E}" srcOrd="6" destOrd="0" presId="urn:microsoft.com/office/officeart/2005/8/layout/list1"/>
    <dgm:cxn modelId="{EFC97D0F-B9D8-4B89-B1C9-594B1BE540A3}" type="presParOf" srcId="{0FB69491-8F40-45A7-9853-CB014EF35DEC}" destId="{38416331-74E6-4E27-B52B-C0C81C93329B}" srcOrd="7" destOrd="0" presId="urn:microsoft.com/office/officeart/2005/8/layout/list1"/>
    <dgm:cxn modelId="{BC773361-E5AC-434B-BD53-C5420220E528}" type="presParOf" srcId="{0FB69491-8F40-45A7-9853-CB014EF35DEC}" destId="{0F2D395F-51F8-4393-B488-BF72472B3FA6}" srcOrd="8" destOrd="0" presId="urn:microsoft.com/office/officeart/2005/8/layout/list1"/>
    <dgm:cxn modelId="{7C2775BC-14D7-4234-96D4-FEE6D7343B53}" type="presParOf" srcId="{0F2D395F-51F8-4393-B488-BF72472B3FA6}" destId="{9F425BD8-F42D-44BC-904E-5001046F27D3}" srcOrd="0" destOrd="0" presId="urn:microsoft.com/office/officeart/2005/8/layout/list1"/>
    <dgm:cxn modelId="{EFEFD760-A024-4509-801A-5092FF33BA78}" type="presParOf" srcId="{0F2D395F-51F8-4393-B488-BF72472B3FA6}" destId="{27D166B0-D565-4677-90C1-995FCD714318}" srcOrd="1" destOrd="0" presId="urn:microsoft.com/office/officeart/2005/8/layout/list1"/>
    <dgm:cxn modelId="{57CFA96A-A14B-46B8-9923-385C3C988B1F}" type="presParOf" srcId="{0FB69491-8F40-45A7-9853-CB014EF35DEC}" destId="{8FAD1E11-E2DB-4468-83CA-6BE3B3602632}" srcOrd="9" destOrd="0" presId="urn:microsoft.com/office/officeart/2005/8/layout/list1"/>
    <dgm:cxn modelId="{8117067B-7F7A-4B51-A7F9-0BAC92C92FCA}" type="presParOf" srcId="{0FB69491-8F40-45A7-9853-CB014EF35DEC}" destId="{724CCC82-A38D-4A33-B024-ABC45DB1AE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E583BC-47F2-4ADD-949A-C9FE96BCE50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A57AB25-D17D-4EFA-9A47-54F769010799}">
      <dgm:prSet phldrT="[Tekst]"/>
      <dgm:spPr>
        <a:solidFill>
          <a:schemeClr val="tx2"/>
        </a:solidFill>
      </dgm:spPr>
      <dgm:t>
        <a:bodyPr/>
        <a:lstStyle/>
        <a:p>
          <a:r>
            <a:rPr lang="pl-PL" dirty="0"/>
            <a:t>IOD</a:t>
          </a:r>
        </a:p>
      </dgm:t>
    </dgm:pt>
    <dgm:pt modelId="{2E9963A7-4D2B-44F8-88D6-C92CD7724598}" type="parTrans" cxnId="{AA1149DB-69F6-48F0-A12A-347476C1A9C3}">
      <dgm:prSet/>
      <dgm:spPr/>
      <dgm:t>
        <a:bodyPr/>
        <a:lstStyle/>
        <a:p>
          <a:endParaRPr lang="pl-PL"/>
        </a:p>
      </dgm:t>
    </dgm:pt>
    <dgm:pt modelId="{DB63AB50-421D-4674-8EF4-A3A04606AE8C}" type="sibTrans" cxnId="{AA1149DB-69F6-48F0-A12A-347476C1A9C3}">
      <dgm:prSet/>
      <dgm:spPr/>
      <dgm:t>
        <a:bodyPr/>
        <a:lstStyle/>
        <a:p>
          <a:endParaRPr lang="pl-PL"/>
        </a:p>
      </dgm:t>
    </dgm:pt>
    <dgm:pt modelId="{E0309E97-A9E4-44A8-A679-E23D861492EF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ADO</a:t>
          </a:r>
        </a:p>
      </dgm:t>
    </dgm:pt>
    <dgm:pt modelId="{6ACC1275-CE0C-4955-8C97-AB6FE93B05F2}" type="parTrans" cxnId="{07AE2E2D-2E91-46EE-A53F-BC488FA1754E}">
      <dgm:prSet/>
      <dgm:spPr/>
      <dgm:t>
        <a:bodyPr/>
        <a:lstStyle/>
        <a:p>
          <a:endParaRPr lang="pl-PL"/>
        </a:p>
      </dgm:t>
    </dgm:pt>
    <dgm:pt modelId="{D815D076-487D-4E47-BEF0-E23C28ED8CBA}" type="sibTrans" cxnId="{07AE2E2D-2E91-46EE-A53F-BC488FA1754E}">
      <dgm:prSet/>
      <dgm:spPr/>
      <dgm:t>
        <a:bodyPr/>
        <a:lstStyle/>
        <a:p>
          <a:endParaRPr lang="pl-PL"/>
        </a:p>
      </dgm:t>
    </dgm:pt>
    <dgm:pt modelId="{F890AA52-22D7-4F0D-8DFB-7BB75AFA8540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Organ nadzoru</a:t>
          </a:r>
        </a:p>
      </dgm:t>
    </dgm:pt>
    <dgm:pt modelId="{3684F866-8AF5-4D9D-B967-04D0DCDA337A}" type="parTrans" cxnId="{C7FF5CA6-5655-46DD-8025-4D1DA4A2DBE9}">
      <dgm:prSet/>
      <dgm:spPr/>
      <dgm:t>
        <a:bodyPr/>
        <a:lstStyle/>
        <a:p>
          <a:endParaRPr lang="pl-PL"/>
        </a:p>
      </dgm:t>
    </dgm:pt>
    <dgm:pt modelId="{9D2B4B66-851C-4725-9CC5-613939155B5C}" type="sibTrans" cxnId="{C7FF5CA6-5655-46DD-8025-4D1DA4A2DBE9}">
      <dgm:prSet/>
      <dgm:spPr/>
      <dgm:t>
        <a:bodyPr/>
        <a:lstStyle/>
        <a:p>
          <a:endParaRPr lang="pl-PL"/>
        </a:p>
      </dgm:t>
    </dgm:pt>
    <dgm:pt modelId="{3455E063-DAD0-41E2-A296-DABCA5025E95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dirty="0"/>
            <a:t>Osoby, których dane dotyczą</a:t>
          </a:r>
        </a:p>
      </dgm:t>
    </dgm:pt>
    <dgm:pt modelId="{5764877B-DA6D-4878-8BAD-FE6464852E87}" type="parTrans" cxnId="{A9450365-063F-471A-8324-0B3257E10C1A}">
      <dgm:prSet/>
      <dgm:spPr/>
      <dgm:t>
        <a:bodyPr/>
        <a:lstStyle/>
        <a:p>
          <a:endParaRPr lang="pl-PL"/>
        </a:p>
      </dgm:t>
    </dgm:pt>
    <dgm:pt modelId="{34EA22F2-4B84-43C7-ACAA-C65CB3C4AA95}" type="sibTrans" cxnId="{A9450365-063F-471A-8324-0B3257E10C1A}">
      <dgm:prSet/>
      <dgm:spPr/>
      <dgm:t>
        <a:bodyPr/>
        <a:lstStyle/>
        <a:p>
          <a:endParaRPr lang="pl-PL"/>
        </a:p>
      </dgm:t>
    </dgm:pt>
    <dgm:pt modelId="{49178A9E-F279-4344-B638-8E042C0433DB}">
      <dgm:prSet/>
      <dgm:spPr/>
      <dgm:t>
        <a:bodyPr/>
        <a:lstStyle/>
        <a:p>
          <a:endParaRPr lang="pl-PL"/>
        </a:p>
      </dgm:t>
    </dgm:pt>
    <dgm:pt modelId="{E25B339B-8991-400C-B9B7-80E0D39CBF55}" type="parTrans" cxnId="{3DA1FD0F-099D-4909-BD5F-FA875466EB28}">
      <dgm:prSet/>
      <dgm:spPr/>
      <dgm:t>
        <a:bodyPr/>
        <a:lstStyle/>
        <a:p>
          <a:endParaRPr lang="pl-PL"/>
        </a:p>
      </dgm:t>
    </dgm:pt>
    <dgm:pt modelId="{AF137E45-1FEF-43E7-8A9A-CCC0C9E0FCD2}" type="sibTrans" cxnId="{3DA1FD0F-099D-4909-BD5F-FA875466EB28}">
      <dgm:prSet/>
      <dgm:spPr/>
      <dgm:t>
        <a:bodyPr/>
        <a:lstStyle/>
        <a:p>
          <a:endParaRPr lang="pl-PL"/>
        </a:p>
      </dgm:t>
    </dgm:pt>
    <dgm:pt modelId="{5237378E-FC52-471A-8C5F-D822601FC079}" type="pres">
      <dgm:prSet presAssocID="{64E583BC-47F2-4ADD-949A-C9FE96BCE5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6CA6E0-DD41-442F-9392-D1E995ED1314}" type="pres">
      <dgm:prSet presAssocID="{FA57AB25-D17D-4EFA-9A47-54F769010799}" presName="centerShape" presStyleLbl="node0" presStyleIdx="0" presStyleCnt="1" custLinFactNeighborX="169" custLinFactNeighborY="2295"/>
      <dgm:spPr/>
    </dgm:pt>
    <dgm:pt modelId="{507909A1-F826-465E-8E6E-343862158966}" type="pres">
      <dgm:prSet presAssocID="{6ACC1275-CE0C-4955-8C97-AB6FE93B05F2}" presName="parTrans" presStyleLbl="sibTrans2D1" presStyleIdx="0" presStyleCnt="3" custScaleX="163886" custLinFactNeighborX="-11267" custLinFactNeighborY="-12667"/>
      <dgm:spPr/>
    </dgm:pt>
    <dgm:pt modelId="{7D9BE48E-C2BF-45A1-8B2D-EAF7DAF35DFD}" type="pres">
      <dgm:prSet presAssocID="{6ACC1275-CE0C-4955-8C97-AB6FE93B05F2}" presName="connectorText" presStyleLbl="sibTrans2D1" presStyleIdx="0" presStyleCnt="3"/>
      <dgm:spPr/>
    </dgm:pt>
    <dgm:pt modelId="{2B9D4DFA-01A4-4AB7-9E8B-7EEAC16D97EA}" type="pres">
      <dgm:prSet presAssocID="{E0309E97-A9E4-44A8-A679-E23D861492EF}" presName="node" presStyleLbl="node1" presStyleIdx="0" presStyleCnt="3" custRadScaleRad="106264" custRadScaleInc="303">
        <dgm:presLayoutVars>
          <dgm:bulletEnabled val="1"/>
        </dgm:presLayoutVars>
      </dgm:prSet>
      <dgm:spPr/>
    </dgm:pt>
    <dgm:pt modelId="{A80FD20D-81DD-4875-B672-774000BD8BFD}" type="pres">
      <dgm:prSet presAssocID="{3684F866-8AF5-4D9D-B967-04D0DCDA337A}" presName="parTrans" presStyleLbl="sibTrans2D1" presStyleIdx="1" presStyleCnt="3" custScaleX="122957"/>
      <dgm:spPr/>
    </dgm:pt>
    <dgm:pt modelId="{3BC66312-16B8-46D7-A80B-786BEA2C02CF}" type="pres">
      <dgm:prSet presAssocID="{3684F866-8AF5-4D9D-B967-04D0DCDA337A}" presName="connectorText" presStyleLbl="sibTrans2D1" presStyleIdx="1" presStyleCnt="3"/>
      <dgm:spPr/>
    </dgm:pt>
    <dgm:pt modelId="{3A082D4E-47DD-4255-B031-652357C2CE10}" type="pres">
      <dgm:prSet presAssocID="{F890AA52-22D7-4F0D-8DFB-7BB75AFA8540}" presName="node" presStyleLbl="node1" presStyleIdx="1" presStyleCnt="3" custRadScaleRad="142974" custRadScaleInc="-15287">
        <dgm:presLayoutVars>
          <dgm:bulletEnabled val="1"/>
        </dgm:presLayoutVars>
      </dgm:prSet>
      <dgm:spPr/>
    </dgm:pt>
    <dgm:pt modelId="{89A23D4D-5B82-493D-A10A-0249225AEE89}" type="pres">
      <dgm:prSet presAssocID="{5764877B-DA6D-4878-8BAD-FE6464852E87}" presName="parTrans" presStyleLbl="sibTrans2D1" presStyleIdx="2" presStyleCnt="3" custScaleX="135815"/>
      <dgm:spPr/>
    </dgm:pt>
    <dgm:pt modelId="{A7AA0799-5014-4DD5-AE8B-E1CBD295EC7B}" type="pres">
      <dgm:prSet presAssocID="{5764877B-DA6D-4878-8BAD-FE6464852E87}" presName="connectorText" presStyleLbl="sibTrans2D1" presStyleIdx="2" presStyleCnt="3"/>
      <dgm:spPr/>
    </dgm:pt>
    <dgm:pt modelId="{B527B7DC-C50E-4398-B285-5B47CA50231E}" type="pres">
      <dgm:prSet presAssocID="{3455E063-DAD0-41E2-A296-DABCA5025E95}" presName="node" presStyleLbl="node1" presStyleIdx="2" presStyleCnt="3" custRadScaleRad="141741" custRadScaleInc="10290">
        <dgm:presLayoutVars>
          <dgm:bulletEnabled val="1"/>
        </dgm:presLayoutVars>
      </dgm:prSet>
      <dgm:spPr/>
    </dgm:pt>
  </dgm:ptLst>
  <dgm:cxnLst>
    <dgm:cxn modelId="{9F45FA0B-8366-449B-B2F2-84E2EA2681B9}" type="presOf" srcId="{6ACC1275-CE0C-4955-8C97-AB6FE93B05F2}" destId="{507909A1-F826-465E-8E6E-343862158966}" srcOrd="0" destOrd="0" presId="urn:microsoft.com/office/officeart/2005/8/layout/radial5"/>
    <dgm:cxn modelId="{3DA1FD0F-099D-4909-BD5F-FA875466EB28}" srcId="{64E583BC-47F2-4ADD-949A-C9FE96BCE500}" destId="{49178A9E-F279-4344-B638-8E042C0433DB}" srcOrd="1" destOrd="0" parTransId="{E25B339B-8991-400C-B9B7-80E0D39CBF55}" sibTransId="{AF137E45-1FEF-43E7-8A9A-CCC0C9E0FCD2}"/>
    <dgm:cxn modelId="{C0ED3E21-32AE-4C8A-9E1B-AE850832A169}" type="presOf" srcId="{64E583BC-47F2-4ADD-949A-C9FE96BCE500}" destId="{5237378E-FC52-471A-8C5F-D822601FC079}" srcOrd="0" destOrd="0" presId="urn:microsoft.com/office/officeart/2005/8/layout/radial5"/>
    <dgm:cxn modelId="{07AE2E2D-2E91-46EE-A53F-BC488FA1754E}" srcId="{FA57AB25-D17D-4EFA-9A47-54F769010799}" destId="{E0309E97-A9E4-44A8-A679-E23D861492EF}" srcOrd="0" destOrd="0" parTransId="{6ACC1275-CE0C-4955-8C97-AB6FE93B05F2}" sibTransId="{D815D076-487D-4E47-BEF0-E23C28ED8CBA}"/>
    <dgm:cxn modelId="{DF58273F-0FBC-4F1A-9E37-AB4ED8175264}" type="presOf" srcId="{5764877B-DA6D-4878-8BAD-FE6464852E87}" destId="{A7AA0799-5014-4DD5-AE8B-E1CBD295EC7B}" srcOrd="1" destOrd="0" presId="urn:microsoft.com/office/officeart/2005/8/layout/radial5"/>
    <dgm:cxn modelId="{143E6444-4DB2-4E06-A684-E8A58E67B25D}" type="presOf" srcId="{F890AA52-22D7-4F0D-8DFB-7BB75AFA8540}" destId="{3A082D4E-47DD-4255-B031-652357C2CE10}" srcOrd="0" destOrd="0" presId="urn:microsoft.com/office/officeart/2005/8/layout/radial5"/>
    <dgm:cxn modelId="{A9450365-063F-471A-8324-0B3257E10C1A}" srcId="{FA57AB25-D17D-4EFA-9A47-54F769010799}" destId="{3455E063-DAD0-41E2-A296-DABCA5025E95}" srcOrd="2" destOrd="0" parTransId="{5764877B-DA6D-4878-8BAD-FE6464852E87}" sibTransId="{34EA22F2-4B84-43C7-ACAA-C65CB3C4AA95}"/>
    <dgm:cxn modelId="{77396E77-DA18-4E31-94BB-F3A7097D87AF}" type="presOf" srcId="{3684F866-8AF5-4D9D-B967-04D0DCDA337A}" destId="{3BC66312-16B8-46D7-A80B-786BEA2C02CF}" srcOrd="1" destOrd="0" presId="urn:microsoft.com/office/officeart/2005/8/layout/radial5"/>
    <dgm:cxn modelId="{C7FF5CA6-5655-46DD-8025-4D1DA4A2DBE9}" srcId="{FA57AB25-D17D-4EFA-9A47-54F769010799}" destId="{F890AA52-22D7-4F0D-8DFB-7BB75AFA8540}" srcOrd="1" destOrd="0" parTransId="{3684F866-8AF5-4D9D-B967-04D0DCDA337A}" sibTransId="{9D2B4B66-851C-4725-9CC5-613939155B5C}"/>
    <dgm:cxn modelId="{6F7DBAB8-21FF-4B19-9D48-239ACD4F8BFC}" type="presOf" srcId="{6ACC1275-CE0C-4955-8C97-AB6FE93B05F2}" destId="{7D9BE48E-C2BF-45A1-8B2D-EAF7DAF35DFD}" srcOrd="1" destOrd="0" presId="urn:microsoft.com/office/officeart/2005/8/layout/radial5"/>
    <dgm:cxn modelId="{B468BBB8-D722-43CF-ACC6-28A41D059FEB}" type="presOf" srcId="{FA57AB25-D17D-4EFA-9A47-54F769010799}" destId="{A06CA6E0-DD41-442F-9392-D1E995ED1314}" srcOrd="0" destOrd="0" presId="urn:microsoft.com/office/officeart/2005/8/layout/radial5"/>
    <dgm:cxn modelId="{79DDADB9-3F8C-448D-88CD-383841BF5A94}" type="presOf" srcId="{3684F866-8AF5-4D9D-B967-04D0DCDA337A}" destId="{A80FD20D-81DD-4875-B672-774000BD8BFD}" srcOrd="0" destOrd="0" presId="urn:microsoft.com/office/officeart/2005/8/layout/radial5"/>
    <dgm:cxn modelId="{597BB7CC-440E-4FE4-97E3-E691FE85222D}" type="presOf" srcId="{E0309E97-A9E4-44A8-A679-E23D861492EF}" destId="{2B9D4DFA-01A4-4AB7-9E8B-7EEAC16D97EA}" srcOrd="0" destOrd="0" presId="urn:microsoft.com/office/officeart/2005/8/layout/radial5"/>
    <dgm:cxn modelId="{D302E4CF-7B8D-41BC-8624-FDF12353F03C}" type="presOf" srcId="{5764877B-DA6D-4878-8BAD-FE6464852E87}" destId="{89A23D4D-5B82-493D-A10A-0249225AEE89}" srcOrd="0" destOrd="0" presId="urn:microsoft.com/office/officeart/2005/8/layout/radial5"/>
    <dgm:cxn modelId="{F7C930D3-13E1-43B7-9F8C-FFBB63CCAE22}" type="presOf" srcId="{3455E063-DAD0-41E2-A296-DABCA5025E95}" destId="{B527B7DC-C50E-4398-B285-5B47CA50231E}" srcOrd="0" destOrd="0" presId="urn:microsoft.com/office/officeart/2005/8/layout/radial5"/>
    <dgm:cxn modelId="{AA1149DB-69F6-48F0-A12A-347476C1A9C3}" srcId="{64E583BC-47F2-4ADD-949A-C9FE96BCE500}" destId="{FA57AB25-D17D-4EFA-9A47-54F769010799}" srcOrd="0" destOrd="0" parTransId="{2E9963A7-4D2B-44F8-88D6-C92CD7724598}" sibTransId="{DB63AB50-421D-4674-8EF4-A3A04606AE8C}"/>
    <dgm:cxn modelId="{D0F07A7F-2F96-4963-923D-695CAB82B245}" type="presParOf" srcId="{5237378E-FC52-471A-8C5F-D822601FC079}" destId="{A06CA6E0-DD41-442F-9392-D1E995ED1314}" srcOrd="0" destOrd="0" presId="urn:microsoft.com/office/officeart/2005/8/layout/radial5"/>
    <dgm:cxn modelId="{4DE3D6E3-BD75-4B26-A15B-18A52F1086D1}" type="presParOf" srcId="{5237378E-FC52-471A-8C5F-D822601FC079}" destId="{507909A1-F826-465E-8E6E-343862158966}" srcOrd="1" destOrd="0" presId="urn:microsoft.com/office/officeart/2005/8/layout/radial5"/>
    <dgm:cxn modelId="{7E6358CE-C676-4604-A45D-D13C20EFE4EF}" type="presParOf" srcId="{507909A1-F826-465E-8E6E-343862158966}" destId="{7D9BE48E-C2BF-45A1-8B2D-EAF7DAF35DFD}" srcOrd="0" destOrd="0" presId="urn:microsoft.com/office/officeart/2005/8/layout/radial5"/>
    <dgm:cxn modelId="{856386B2-BA06-4C0D-92FB-532E218CA8CD}" type="presParOf" srcId="{5237378E-FC52-471A-8C5F-D822601FC079}" destId="{2B9D4DFA-01A4-4AB7-9E8B-7EEAC16D97EA}" srcOrd="2" destOrd="0" presId="urn:microsoft.com/office/officeart/2005/8/layout/radial5"/>
    <dgm:cxn modelId="{0E4E0009-DABC-4752-8B89-9FB8BA267AAE}" type="presParOf" srcId="{5237378E-FC52-471A-8C5F-D822601FC079}" destId="{A80FD20D-81DD-4875-B672-774000BD8BFD}" srcOrd="3" destOrd="0" presId="urn:microsoft.com/office/officeart/2005/8/layout/radial5"/>
    <dgm:cxn modelId="{392F4283-FD1D-4822-9B5F-9F990F0A26AB}" type="presParOf" srcId="{A80FD20D-81DD-4875-B672-774000BD8BFD}" destId="{3BC66312-16B8-46D7-A80B-786BEA2C02CF}" srcOrd="0" destOrd="0" presId="urn:microsoft.com/office/officeart/2005/8/layout/radial5"/>
    <dgm:cxn modelId="{6CEFAA25-8C98-4EEC-8959-07D37E8DA3B0}" type="presParOf" srcId="{5237378E-FC52-471A-8C5F-D822601FC079}" destId="{3A082D4E-47DD-4255-B031-652357C2CE10}" srcOrd="4" destOrd="0" presId="urn:microsoft.com/office/officeart/2005/8/layout/radial5"/>
    <dgm:cxn modelId="{9820F98B-D9C5-42C3-B4B6-EF3B339A826D}" type="presParOf" srcId="{5237378E-FC52-471A-8C5F-D822601FC079}" destId="{89A23D4D-5B82-493D-A10A-0249225AEE89}" srcOrd="5" destOrd="0" presId="urn:microsoft.com/office/officeart/2005/8/layout/radial5"/>
    <dgm:cxn modelId="{4788DC21-5EC4-4A08-8BB5-18BDF04E98A6}" type="presParOf" srcId="{89A23D4D-5B82-493D-A10A-0249225AEE89}" destId="{A7AA0799-5014-4DD5-AE8B-E1CBD295EC7B}" srcOrd="0" destOrd="0" presId="urn:microsoft.com/office/officeart/2005/8/layout/radial5"/>
    <dgm:cxn modelId="{83F08A34-56CA-4711-9280-FD6EE5D9094F}" type="presParOf" srcId="{5237378E-FC52-471A-8C5F-D822601FC079}" destId="{B527B7DC-C50E-4398-B285-5B47CA50231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F7EEF-AC87-41B2-8BCF-0019C5EE2C48}" type="doc">
      <dgm:prSet loTypeId="urn:microsoft.com/office/officeart/2005/8/layout/default#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927DF5E3-46F4-41B2-8843-4C1F2FA14C6A}">
      <dgm:prSet phldrT="[Tekst]" custT="1"/>
      <dgm:spPr>
        <a:solidFill>
          <a:srgbClr val="32445E"/>
        </a:solidFill>
      </dgm:spPr>
      <dgm:t>
        <a:bodyPr/>
        <a:lstStyle/>
        <a:p>
          <a:r>
            <a:rPr lang="pl-PL" sz="2200" dirty="0">
              <a:latin typeface="+mj-lt"/>
            </a:rPr>
            <a:t>I Legalność przetwarzania</a:t>
          </a:r>
        </a:p>
      </dgm:t>
    </dgm:pt>
    <dgm:pt modelId="{690F0569-3BFF-4960-9C67-17CF11521BDA}" type="parTrans" cxnId="{AF566981-E315-4442-8E62-7132BB17BFC7}">
      <dgm:prSet/>
      <dgm:spPr/>
      <dgm:t>
        <a:bodyPr/>
        <a:lstStyle/>
        <a:p>
          <a:endParaRPr lang="pl-PL"/>
        </a:p>
      </dgm:t>
    </dgm:pt>
    <dgm:pt modelId="{13110361-02C2-4011-9B38-8FCF76A9E4DC}" type="sibTrans" cxnId="{AF566981-E315-4442-8E62-7132BB17BFC7}">
      <dgm:prSet/>
      <dgm:spPr/>
      <dgm:t>
        <a:bodyPr/>
        <a:lstStyle/>
        <a:p>
          <a:endParaRPr lang="pl-PL"/>
        </a:p>
      </dgm:t>
    </dgm:pt>
    <dgm:pt modelId="{9A7F8053-E223-4EDC-830D-2A18A46D6C76}">
      <dgm:prSet phldrT="[Tekst]" custT="1"/>
      <dgm:spPr>
        <a:solidFill>
          <a:srgbClr val="32445E"/>
        </a:solidFill>
      </dgm:spPr>
      <dgm:t>
        <a:bodyPr/>
        <a:lstStyle/>
        <a:p>
          <a:r>
            <a:rPr lang="pl-PL" sz="2200" dirty="0">
              <a:latin typeface="+mj-lt"/>
            </a:rPr>
            <a:t>II Świadomość</a:t>
          </a:r>
        </a:p>
      </dgm:t>
    </dgm:pt>
    <dgm:pt modelId="{2C2F7C30-23B3-4A90-B631-B2956D68E9CB}" type="parTrans" cxnId="{7E0F556F-9ADB-4ED1-9AD8-3389F15A49E5}">
      <dgm:prSet/>
      <dgm:spPr/>
      <dgm:t>
        <a:bodyPr/>
        <a:lstStyle/>
        <a:p>
          <a:endParaRPr lang="pl-PL"/>
        </a:p>
      </dgm:t>
    </dgm:pt>
    <dgm:pt modelId="{4E8D6557-8365-45DF-896D-81AB9CDA0EAE}" type="sibTrans" cxnId="{7E0F556F-9ADB-4ED1-9AD8-3389F15A49E5}">
      <dgm:prSet/>
      <dgm:spPr/>
      <dgm:t>
        <a:bodyPr/>
        <a:lstStyle/>
        <a:p>
          <a:endParaRPr lang="pl-PL"/>
        </a:p>
      </dgm:t>
    </dgm:pt>
    <dgm:pt modelId="{C0D82E79-E40A-4B14-AF79-4E76B453B1F6}">
      <dgm:prSet phldrT="[Tekst]" custT="1"/>
      <dgm:spPr>
        <a:solidFill>
          <a:srgbClr val="32445E"/>
        </a:solidFill>
      </dgm:spPr>
      <dgm:t>
        <a:bodyPr/>
        <a:lstStyle/>
        <a:p>
          <a:r>
            <a:rPr lang="pl-PL" sz="2200" dirty="0">
              <a:latin typeface="+mj-lt"/>
            </a:rPr>
            <a:t>III Zabezpieczenia</a:t>
          </a:r>
        </a:p>
      </dgm:t>
    </dgm:pt>
    <dgm:pt modelId="{3CDF01AA-A08D-450B-B7E1-C52DD5780E44}" type="parTrans" cxnId="{3E8BC711-106E-4E3E-BE3B-E3026355EAFE}">
      <dgm:prSet/>
      <dgm:spPr/>
      <dgm:t>
        <a:bodyPr/>
        <a:lstStyle/>
        <a:p>
          <a:endParaRPr lang="pl-PL"/>
        </a:p>
      </dgm:t>
    </dgm:pt>
    <dgm:pt modelId="{40E1BE52-BCB9-44E5-8480-A496660689F5}" type="sibTrans" cxnId="{3E8BC711-106E-4E3E-BE3B-E3026355EAFE}">
      <dgm:prSet/>
      <dgm:spPr/>
      <dgm:t>
        <a:bodyPr/>
        <a:lstStyle/>
        <a:p>
          <a:endParaRPr lang="pl-PL"/>
        </a:p>
      </dgm:t>
    </dgm:pt>
    <dgm:pt modelId="{C2D961AC-BB2C-4C70-ACE5-369EBDE8C584}">
      <dgm:prSet phldrT="[Tekst]" custT="1"/>
      <dgm:spPr>
        <a:solidFill>
          <a:srgbClr val="32445E"/>
        </a:solidFill>
      </dgm:spPr>
      <dgm:t>
        <a:bodyPr/>
        <a:lstStyle/>
        <a:p>
          <a:r>
            <a:rPr lang="pl-PL" sz="2200" dirty="0">
              <a:latin typeface="+mj-lt"/>
            </a:rPr>
            <a:t>IV Obowiązki względem Regulatora</a:t>
          </a:r>
        </a:p>
      </dgm:t>
    </dgm:pt>
    <dgm:pt modelId="{29552419-A4F7-4376-A9A7-1CC53DC3C119}" type="parTrans" cxnId="{BE037011-057E-4ECE-A9C8-6E30952A9B7E}">
      <dgm:prSet/>
      <dgm:spPr/>
      <dgm:t>
        <a:bodyPr/>
        <a:lstStyle/>
        <a:p>
          <a:endParaRPr lang="pl-PL"/>
        </a:p>
      </dgm:t>
    </dgm:pt>
    <dgm:pt modelId="{9045B042-A7E8-4C39-858A-4D9DA703EA38}" type="sibTrans" cxnId="{BE037011-057E-4ECE-A9C8-6E30952A9B7E}">
      <dgm:prSet/>
      <dgm:spPr/>
      <dgm:t>
        <a:bodyPr/>
        <a:lstStyle/>
        <a:p>
          <a:endParaRPr lang="pl-PL"/>
        </a:p>
      </dgm:t>
    </dgm:pt>
    <dgm:pt modelId="{BB8E7AD0-DAE4-4F44-B6F9-1A4662975949}">
      <dgm:prSet phldrT="[Tekst]" custT="1"/>
      <dgm:spPr>
        <a:solidFill>
          <a:srgbClr val="32445E"/>
        </a:solidFill>
      </dgm:spPr>
      <dgm:t>
        <a:bodyPr/>
        <a:lstStyle/>
        <a:p>
          <a:r>
            <a:rPr lang="pl-PL" sz="2200" dirty="0">
              <a:latin typeface="+mj-lt"/>
            </a:rPr>
            <a:t>V Prawa osób</a:t>
          </a:r>
        </a:p>
      </dgm:t>
    </dgm:pt>
    <dgm:pt modelId="{FA59051A-18C9-4D7D-A327-BDB99B857672}" type="parTrans" cxnId="{51F379F5-FAD8-481E-B4A9-B20882D04D27}">
      <dgm:prSet/>
      <dgm:spPr/>
      <dgm:t>
        <a:bodyPr/>
        <a:lstStyle/>
        <a:p>
          <a:endParaRPr lang="pl-PL"/>
        </a:p>
      </dgm:t>
    </dgm:pt>
    <dgm:pt modelId="{DB870632-AA32-48BA-8F5A-8B3F7AD92654}" type="sibTrans" cxnId="{51F379F5-FAD8-481E-B4A9-B20882D04D27}">
      <dgm:prSet/>
      <dgm:spPr/>
      <dgm:t>
        <a:bodyPr/>
        <a:lstStyle/>
        <a:p>
          <a:endParaRPr lang="pl-PL"/>
        </a:p>
      </dgm:t>
    </dgm:pt>
    <dgm:pt modelId="{0DABAE9E-E56B-4895-A09C-E2380E7AC741}" type="pres">
      <dgm:prSet presAssocID="{FDAF7EEF-AC87-41B2-8BCF-0019C5EE2C48}" presName="diagram" presStyleCnt="0">
        <dgm:presLayoutVars>
          <dgm:dir/>
          <dgm:resizeHandles val="exact"/>
        </dgm:presLayoutVars>
      </dgm:prSet>
      <dgm:spPr/>
    </dgm:pt>
    <dgm:pt modelId="{EF159731-2CCB-4FAF-B337-9C35FC38FA9C}" type="pres">
      <dgm:prSet presAssocID="{927DF5E3-46F4-41B2-8843-4C1F2FA14C6A}" presName="node" presStyleLbl="node1" presStyleIdx="0" presStyleCnt="5">
        <dgm:presLayoutVars>
          <dgm:bulletEnabled val="1"/>
        </dgm:presLayoutVars>
      </dgm:prSet>
      <dgm:spPr/>
    </dgm:pt>
    <dgm:pt modelId="{5F09249F-68BC-44DD-A0B6-4A52CB484E90}" type="pres">
      <dgm:prSet presAssocID="{13110361-02C2-4011-9B38-8FCF76A9E4DC}" presName="sibTrans" presStyleCnt="0"/>
      <dgm:spPr/>
    </dgm:pt>
    <dgm:pt modelId="{D6BCB949-A9DF-4D4C-8E62-D21AB0609617}" type="pres">
      <dgm:prSet presAssocID="{9A7F8053-E223-4EDC-830D-2A18A46D6C76}" presName="node" presStyleLbl="node1" presStyleIdx="1" presStyleCnt="5">
        <dgm:presLayoutVars>
          <dgm:bulletEnabled val="1"/>
        </dgm:presLayoutVars>
      </dgm:prSet>
      <dgm:spPr/>
    </dgm:pt>
    <dgm:pt modelId="{41141922-3B66-4FAA-AAAA-F1F318C8BA16}" type="pres">
      <dgm:prSet presAssocID="{4E8D6557-8365-45DF-896D-81AB9CDA0EAE}" presName="sibTrans" presStyleCnt="0"/>
      <dgm:spPr/>
    </dgm:pt>
    <dgm:pt modelId="{EED3A762-6746-4B6A-861E-9DA5A6B7C57D}" type="pres">
      <dgm:prSet presAssocID="{C0D82E79-E40A-4B14-AF79-4E76B453B1F6}" presName="node" presStyleLbl="node1" presStyleIdx="2" presStyleCnt="5" custScaleX="119480">
        <dgm:presLayoutVars>
          <dgm:bulletEnabled val="1"/>
        </dgm:presLayoutVars>
      </dgm:prSet>
      <dgm:spPr/>
    </dgm:pt>
    <dgm:pt modelId="{27B16444-FB3B-46BC-B3C1-C6F6858579B4}" type="pres">
      <dgm:prSet presAssocID="{40E1BE52-BCB9-44E5-8480-A496660689F5}" presName="sibTrans" presStyleCnt="0"/>
      <dgm:spPr/>
    </dgm:pt>
    <dgm:pt modelId="{B25469BB-2C59-4E72-B102-B08DD8C65673}" type="pres">
      <dgm:prSet presAssocID="{C2D961AC-BB2C-4C70-ACE5-369EBDE8C584}" presName="node" presStyleLbl="node1" presStyleIdx="3" presStyleCnt="5">
        <dgm:presLayoutVars>
          <dgm:bulletEnabled val="1"/>
        </dgm:presLayoutVars>
      </dgm:prSet>
      <dgm:spPr/>
    </dgm:pt>
    <dgm:pt modelId="{4E3323F3-F93B-4085-8C8E-68DB4C104FEA}" type="pres">
      <dgm:prSet presAssocID="{9045B042-A7E8-4C39-858A-4D9DA703EA38}" presName="sibTrans" presStyleCnt="0"/>
      <dgm:spPr/>
    </dgm:pt>
    <dgm:pt modelId="{3E9866DA-0F6D-4040-B07F-AFC7D8379109}" type="pres">
      <dgm:prSet presAssocID="{BB8E7AD0-DAE4-4F44-B6F9-1A4662975949}" presName="node" presStyleLbl="node1" presStyleIdx="4" presStyleCnt="5">
        <dgm:presLayoutVars>
          <dgm:bulletEnabled val="1"/>
        </dgm:presLayoutVars>
      </dgm:prSet>
      <dgm:spPr/>
    </dgm:pt>
  </dgm:ptLst>
  <dgm:cxnLst>
    <dgm:cxn modelId="{BE037011-057E-4ECE-A9C8-6E30952A9B7E}" srcId="{FDAF7EEF-AC87-41B2-8BCF-0019C5EE2C48}" destId="{C2D961AC-BB2C-4C70-ACE5-369EBDE8C584}" srcOrd="3" destOrd="0" parTransId="{29552419-A4F7-4376-A9A7-1CC53DC3C119}" sibTransId="{9045B042-A7E8-4C39-858A-4D9DA703EA38}"/>
    <dgm:cxn modelId="{3E8BC711-106E-4E3E-BE3B-E3026355EAFE}" srcId="{FDAF7EEF-AC87-41B2-8BCF-0019C5EE2C48}" destId="{C0D82E79-E40A-4B14-AF79-4E76B453B1F6}" srcOrd="2" destOrd="0" parTransId="{3CDF01AA-A08D-450B-B7E1-C52DD5780E44}" sibTransId="{40E1BE52-BCB9-44E5-8480-A496660689F5}"/>
    <dgm:cxn modelId="{96F7125D-662D-453A-B3C9-1FCC5700AD70}" type="presOf" srcId="{927DF5E3-46F4-41B2-8843-4C1F2FA14C6A}" destId="{EF159731-2CCB-4FAF-B337-9C35FC38FA9C}" srcOrd="0" destOrd="0" presId="urn:microsoft.com/office/officeart/2005/8/layout/default#1"/>
    <dgm:cxn modelId="{7E0F556F-9ADB-4ED1-9AD8-3389F15A49E5}" srcId="{FDAF7EEF-AC87-41B2-8BCF-0019C5EE2C48}" destId="{9A7F8053-E223-4EDC-830D-2A18A46D6C76}" srcOrd="1" destOrd="0" parTransId="{2C2F7C30-23B3-4A90-B631-B2956D68E9CB}" sibTransId="{4E8D6557-8365-45DF-896D-81AB9CDA0EAE}"/>
    <dgm:cxn modelId="{1D7CA07D-2EE0-48B3-BFE3-967038222931}" type="presOf" srcId="{C2D961AC-BB2C-4C70-ACE5-369EBDE8C584}" destId="{B25469BB-2C59-4E72-B102-B08DD8C65673}" srcOrd="0" destOrd="0" presId="urn:microsoft.com/office/officeart/2005/8/layout/default#1"/>
    <dgm:cxn modelId="{AF566981-E315-4442-8E62-7132BB17BFC7}" srcId="{FDAF7EEF-AC87-41B2-8BCF-0019C5EE2C48}" destId="{927DF5E3-46F4-41B2-8843-4C1F2FA14C6A}" srcOrd="0" destOrd="0" parTransId="{690F0569-3BFF-4960-9C67-17CF11521BDA}" sibTransId="{13110361-02C2-4011-9B38-8FCF76A9E4DC}"/>
    <dgm:cxn modelId="{5A715885-211B-4BEF-9028-666A1F9343FE}" type="presOf" srcId="{C0D82E79-E40A-4B14-AF79-4E76B453B1F6}" destId="{EED3A762-6746-4B6A-861E-9DA5A6B7C57D}" srcOrd="0" destOrd="0" presId="urn:microsoft.com/office/officeart/2005/8/layout/default#1"/>
    <dgm:cxn modelId="{3E8EFEA7-9B89-458B-8FC2-647C023E9B3B}" type="presOf" srcId="{BB8E7AD0-DAE4-4F44-B6F9-1A4662975949}" destId="{3E9866DA-0F6D-4040-B07F-AFC7D8379109}" srcOrd="0" destOrd="0" presId="urn:microsoft.com/office/officeart/2005/8/layout/default#1"/>
    <dgm:cxn modelId="{EB9399CB-1F6C-4692-AC65-797B76788A5F}" type="presOf" srcId="{FDAF7EEF-AC87-41B2-8BCF-0019C5EE2C48}" destId="{0DABAE9E-E56B-4895-A09C-E2380E7AC741}" srcOrd="0" destOrd="0" presId="urn:microsoft.com/office/officeart/2005/8/layout/default#1"/>
    <dgm:cxn modelId="{085FD5E1-53AB-4C99-B9C7-D4E8C748AF80}" type="presOf" srcId="{9A7F8053-E223-4EDC-830D-2A18A46D6C76}" destId="{D6BCB949-A9DF-4D4C-8E62-D21AB0609617}" srcOrd="0" destOrd="0" presId="urn:microsoft.com/office/officeart/2005/8/layout/default#1"/>
    <dgm:cxn modelId="{51F379F5-FAD8-481E-B4A9-B20882D04D27}" srcId="{FDAF7EEF-AC87-41B2-8BCF-0019C5EE2C48}" destId="{BB8E7AD0-DAE4-4F44-B6F9-1A4662975949}" srcOrd="4" destOrd="0" parTransId="{FA59051A-18C9-4D7D-A327-BDB99B857672}" sibTransId="{DB870632-AA32-48BA-8F5A-8B3F7AD92654}"/>
    <dgm:cxn modelId="{4A096B4E-96BF-4AC6-86B1-067D9DEB39E5}" type="presParOf" srcId="{0DABAE9E-E56B-4895-A09C-E2380E7AC741}" destId="{EF159731-2CCB-4FAF-B337-9C35FC38FA9C}" srcOrd="0" destOrd="0" presId="urn:microsoft.com/office/officeart/2005/8/layout/default#1"/>
    <dgm:cxn modelId="{A4A7ABF0-2473-47BD-8642-D2585EAC4C31}" type="presParOf" srcId="{0DABAE9E-E56B-4895-A09C-E2380E7AC741}" destId="{5F09249F-68BC-44DD-A0B6-4A52CB484E90}" srcOrd="1" destOrd="0" presId="urn:microsoft.com/office/officeart/2005/8/layout/default#1"/>
    <dgm:cxn modelId="{F556CEF0-BF84-4DFB-9880-B721815A3BFA}" type="presParOf" srcId="{0DABAE9E-E56B-4895-A09C-E2380E7AC741}" destId="{D6BCB949-A9DF-4D4C-8E62-D21AB0609617}" srcOrd="2" destOrd="0" presId="urn:microsoft.com/office/officeart/2005/8/layout/default#1"/>
    <dgm:cxn modelId="{53ED537E-15FE-47FB-BBA8-71C99B27086C}" type="presParOf" srcId="{0DABAE9E-E56B-4895-A09C-E2380E7AC741}" destId="{41141922-3B66-4FAA-AAAA-F1F318C8BA16}" srcOrd="3" destOrd="0" presId="urn:microsoft.com/office/officeart/2005/8/layout/default#1"/>
    <dgm:cxn modelId="{C9AA8CEF-3C2F-4BA5-B7B4-4DABA3764924}" type="presParOf" srcId="{0DABAE9E-E56B-4895-A09C-E2380E7AC741}" destId="{EED3A762-6746-4B6A-861E-9DA5A6B7C57D}" srcOrd="4" destOrd="0" presId="urn:microsoft.com/office/officeart/2005/8/layout/default#1"/>
    <dgm:cxn modelId="{C498026E-5A64-4F65-9661-53AD02A63D3F}" type="presParOf" srcId="{0DABAE9E-E56B-4895-A09C-E2380E7AC741}" destId="{27B16444-FB3B-46BC-B3C1-C6F6858579B4}" srcOrd="5" destOrd="0" presId="urn:microsoft.com/office/officeart/2005/8/layout/default#1"/>
    <dgm:cxn modelId="{FAB6B335-2661-439F-9DA9-EC351CE458A4}" type="presParOf" srcId="{0DABAE9E-E56B-4895-A09C-E2380E7AC741}" destId="{B25469BB-2C59-4E72-B102-B08DD8C65673}" srcOrd="6" destOrd="0" presId="urn:microsoft.com/office/officeart/2005/8/layout/default#1"/>
    <dgm:cxn modelId="{DC2260BF-41F7-4A22-9222-8DECDAD7C680}" type="presParOf" srcId="{0DABAE9E-E56B-4895-A09C-E2380E7AC741}" destId="{4E3323F3-F93B-4085-8C8E-68DB4C104FEA}" srcOrd="7" destOrd="0" presId="urn:microsoft.com/office/officeart/2005/8/layout/default#1"/>
    <dgm:cxn modelId="{B1E7AB02-C8D3-47B5-A5C7-D66F81B44262}" type="presParOf" srcId="{0DABAE9E-E56B-4895-A09C-E2380E7AC741}" destId="{3E9866DA-0F6D-4040-B07F-AFC7D837910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C2F7A-C914-47B3-B00E-22284CC2815A}">
      <dsp:nvSpPr>
        <dsp:cNvPr id="0" name=""/>
        <dsp:cNvSpPr/>
      </dsp:nvSpPr>
      <dsp:spPr>
        <a:xfrm>
          <a:off x="1614403" y="470475"/>
          <a:ext cx="2993878" cy="2995542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latin typeface="Segoe UI Light" pitchFamily="34" charset="0"/>
            </a:rPr>
            <a:t>ABI / IOD może być:</a:t>
          </a:r>
        </a:p>
      </dsp:txBody>
      <dsp:txXfrm>
        <a:off x="2052846" y="909162"/>
        <a:ext cx="2116992" cy="2118168"/>
      </dsp:txXfrm>
    </dsp:sp>
    <dsp:sp modelId="{23214592-6896-46AF-9C5F-70D2498174F5}">
      <dsp:nvSpPr>
        <dsp:cNvPr id="0" name=""/>
        <dsp:cNvSpPr/>
      </dsp:nvSpPr>
      <dsp:spPr>
        <a:xfrm rot="769924">
          <a:off x="4747164" y="2347176"/>
          <a:ext cx="820243" cy="334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400" kern="1200"/>
        </a:p>
      </dsp:txBody>
      <dsp:txXfrm>
        <a:off x="4748418" y="2402971"/>
        <a:ext cx="719824" cy="200837"/>
      </dsp:txXfrm>
    </dsp:sp>
    <dsp:sp modelId="{F3B819B5-CC11-4B3B-A814-9CC7CF715241}">
      <dsp:nvSpPr>
        <dsp:cNvPr id="0" name=""/>
        <dsp:cNvSpPr/>
      </dsp:nvSpPr>
      <dsp:spPr>
        <a:xfrm>
          <a:off x="5747993" y="2092632"/>
          <a:ext cx="2237055" cy="1461959"/>
        </a:xfrm>
        <a:prstGeom prst="ellipse">
          <a:avLst/>
        </a:prstGeom>
        <a:noFill/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rPr>
            <a:t>Pracownik administratora danych</a:t>
          </a:r>
        </a:p>
      </dsp:txBody>
      <dsp:txXfrm>
        <a:off x="6075602" y="2306731"/>
        <a:ext cx="1581837" cy="1033761"/>
      </dsp:txXfrm>
    </dsp:sp>
    <dsp:sp modelId="{B65BF837-4D59-4238-ADE2-5183E382C7B1}">
      <dsp:nvSpPr>
        <dsp:cNvPr id="0" name=""/>
        <dsp:cNvSpPr/>
      </dsp:nvSpPr>
      <dsp:spPr>
        <a:xfrm rot="20619354">
          <a:off x="4688808" y="976286"/>
          <a:ext cx="706711" cy="334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400" kern="1200"/>
        </a:p>
      </dsp:txBody>
      <dsp:txXfrm>
        <a:off x="4690837" y="1057361"/>
        <a:ext cx="606292" cy="200837"/>
      </dsp:txXfrm>
    </dsp:sp>
    <dsp:sp modelId="{2E587FB8-8577-4E7B-9BF0-FC10A7990D51}">
      <dsp:nvSpPr>
        <dsp:cNvPr id="0" name=""/>
        <dsp:cNvSpPr/>
      </dsp:nvSpPr>
      <dsp:spPr>
        <a:xfrm>
          <a:off x="5733721" y="125623"/>
          <a:ext cx="2230065" cy="1493207"/>
        </a:xfrm>
        <a:prstGeom prst="ellipse">
          <a:avLst/>
        </a:prstGeom>
        <a:noFill/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rPr>
            <a:t>Osoba                        z zewnątrz</a:t>
          </a:r>
        </a:p>
      </dsp:txBody>
      <dsp:txXfrm>
        <a:off x="6060306" y="344298"/>
        <a:ext cx="1576895" cy="10558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02627-0003-4C0D-ABE7-CA7E96352618}">
      <dsp:nvSpPr>
        <dsp:cNvPr id="0" name=""/>
        <dsp:cNvSpPr/>
      </dsp:nvSpPr>
      <dsp:spPr>
        <a:xfrm>
          <a:off x="0" y="610701"/>
          <a:ext cx="8358246" cy="907200"/>
        </a:xfrm>
        <a:prstGeom prst="rect">
          <a:avLst/>
        </a:prstGeom>
        <a:noFill/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3" tIns="333248" rIns="6486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>
              <a:latin typeface="+mn-lt"/>
            </a:rPr>
            <a:t>Przetwarzanie zgodnie z prawem, rzetelnie i w sposób przejrzysty dla osoby,                  której dane dotyczą</a:t>
          </a:r>
        </a:p>
      </dsp:txBody>
      <dsp:txXfrm>
        <a:off x="0" y="610701"/>
        <a:ext cx="8358246" cy="907200"/>
      </dsp:txXfrm>
    </dsp:sp>
    <dsp:sp modelId="{789380DE-A1FE-40BE-9031-6B9AA892619E}">
      <dsp:nvSpPr>
        <dsp:cNvPr id="0" name=""/>
        <dsp:cNvSpPr/>
      </dsp:nvSpPr>
      <dsp:spPr>
        <a:xfrm>
          <a:off x="417912" y="18544"/>
          <a:ext cx="5850772" cy="828317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5" tIns="0" rIns="2211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+mn-lt"/>
            </a:rPr>
            <a:t>Zasada zgodności z prawem, rzetelności i przejrzystości </a:t>
          </a:r>
        </a:p>
      </dsp:txBody>
      <dsp:txXfrm>
        <a:off x="458347" y="58979"/>
        <a:ext cx="5769902" cy="747447"/>
      </dsp:txXfrm>
    </dsp:sp>
    <dsp:sp modelId="{52AF0EEC-B42F-4EE9-BA94-C5895BFA7569}">
      <dsp:nvSpPr>
        <dsp:cNvPr id="0" name=""/>
        <dsp:cNvSpPr/>
      </dsp:nvSpPr>
      <dsp:spPr>
        <a:xfrm>
          <a:off x="0" y="1840461"/>
          <a:ext cx="835824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3" tIns="333248" rIns="6486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>
              <a:latin typeface="+mn-lt"/>
            </a:rPr>
            <a:t>Dane zbierane w konkretnych, wyraźnych i prawnie uzasadnionych celach                                i nieprzetwarzane dalej w sposób niezgodny z tymi celami</a:t>
          </a:r>
        </a:p>
      </dsp:txBody>
      <dsp:txXfrm>
        <a:off x="0" y="1840461"/>
        <a:ext cx="8358246" cy="907200"/>
      </dsp:txXfrm>
    </dsp:sp>
    <dsp:sp modelId="{760DF1C4-0F0F-432D-9586-4BA9A271C55B}">
      <dsp:nvSpPr>
        <dsp:cNvPr id="0" name=""/>
        <dsp:cNvSpPr/>
      </dsp:nvSpPr>
      <dsp:spPr>
        <a:xfrm>
          <a:off x="417912" y="1604301"/>
          <a:ext cx="5850772" cy="47232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5" tIns="0" rIns="2211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+mn-lt"/>
            </a:rPr>
            <a:t>Zasada ograniczenia celu</a:t>
          </a:r>
        </a:p>
      </dsp:txBody>
      <dsp:txXfrm>
        <a:off x="440969" y="1627358"/>
        <a:ext cx="5804658" cy="426206"/>
      </dsp:txXfrm>
    </dsp:sp>
    <dsp:sp modelId="{8B32DB2C-9E5D-4779-8FD4-60398CF8E119}">
      <dsp:nvSpPr>
        <dsp:cNvPr id="0" name=""/>
        <dsp:cNvSpPr/>
      </dsp:nvSpPr>
      <dsp:spPr>
        <a:xfrm>
          <a:off x="0" y="3070221"/>
          <a:ext cx="835824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3" tIns="333248" rIns="6486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>
              <a:latin typeface="+mn-lt"/>
            </a:rPr>
            <a:t>Dane adekwatne, stosowne oraz ograniczone do tego, co niezbędne do celów,                      w których są przetwarzane</a:t>
          </a:r>
        </a:p>
      </dsp:txBody>
      <dsp:txXfrm>
        <a:off x="0" y="3070221"/>
        <a:ext cx="8358246" cy="907200"/>
      </dsp:txXfrm>
    </dsp:sp>
    <dsp:sp modelId="{0A641D23-ED26-4315-8C5A-C4DBE66C2F01}">
      <dsp:nvSpPr>
        <dsp:cNvPr id="0" name=""/>
        <dsp:cNvSpPr/>
      </dsp:nvSpPr>
      <dsp:spPr>
        <a:xfrm>
          <a:off x="417912" y="2834061"/>
          <a:ext cx="5850772" cy="47232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5" tIns="0" rIns="2211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+mn-lt"/>
            </a:rPr>
            <a:t>Zasada minimalizacji danych </a:t>
          </a:r>
        </a:p>
      </dsp:txBody>
      <dsp:txXfrm>
        <a:off x="440969" y="2857118"/>
        <a:ext cx="5804658" cy="426206"/>
      </dsp:txXfrm>
    </dsp:sp>
    <dsp:sp modelId="{12721279-DA32-49AB-9BB2-E759059C4319}">
      <dsp:nvSpPr>
        <dsp:cNvPr id="0" name=""/>
        <dsp:cNvSpPr/>
      </dsp:nvSpPr>
      <dsp:spPr>
        <a:xfrm>
          <a:off x="0" y="4299981"/>
          <a:ext cx="835824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3" tIns="333248" rIns="6486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>
              <a:latin typeface="+mn-lt"/>
            </a:rPr>
            <a:t>Dane prawidłowe i w razie potrzeby uaktualniane</a:t>
          </a:r>
        </a:p>
      </dsp:txBody>
      <dsp:txXfrm>
        <a:off x="0" y="4299981"/>
        <a:ext cx="8358246" cy="680400"/>
      </dsp:txXfrm>
    </dsp:sp>
    <dsp:sp modelId="{40385C3B-3AB5-4C72-9C81-83422331DC70}">
      <dsp:nvSpPr>
        <dsp:cNvPr id="0" name=""/>
        <dsp:cNvSpPr/>
      </dsp:nvSpPr>
      <dsp:spPr>
        <a:xfrm>
          <a:off x="417912" y="4063821"/>
          <a:ext cx="5850772" cy="47232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5" tIns="0" rIns="2211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+mn-lt"/>
            </a:rPr>
            <a:t>Zasada prawidłowości</a:t>
          </a:r>
        </a:p>
      </dsp:txBody>
      <dsp:txXfrm>
        <a:off x="440969" y="4086878"/>
        <a:ext cx="5804658" cy="426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D5246-700B-40FF-B850-99694BA3099E}">
      <dsp:nvSpPr>
        <dsp:cNvPr id="0" name=""/>
        <dsp:cNvSpPr/>
      </dsp:nvSpPr>
      <dsp:spPr>
        <a:xfrm>
          <a:off x="0" y="723767"/>
          <a:ext cx="8358246" cy="954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3" tIns="291592" rIns="648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>
              <a:latin typeface="+mn-lt"/>
            </a:rPr>
            <a:t>Dane przechowywane w formie umożliwiającej identyfikację osoby, której dane dotyczą,                  przez okres nie dłuższy, niż jest to niezbędne do celów, w których dane te są przetwarzane</a:t>
          </a:r>
          <a:endParaRPr lang="pl-PL" sz="1400" kern="1200" dirty="0"/>
        </a:p>
      </dsp:txBody>
      <dsp:txXfrm>
        <a:off x="0" y="723767"/>
        <a:ext cx="8358246" cy="954106"/>
      </dsp:txXfrm>
    </dsp:sp>
    <dsp:sp modelId="{A797E328-65D0-4DAC-884B-290D1BD45683}">
      <dsp:nvSpPr>
        <dsp:cNvPr id="0" name=""/>
        <dsp:cNvSpPr/>
      </dsp:nvSpPr>
      <dsp:spPr>
        <a:xfrm>
          <a:off x="432050" y="330645"/>
          <a:ext cx="5850772" cy="534552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5" tIns="0" rIns="2211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Zasada ograniczenia przechowywania </a:t>
          </a:r>
        </a:p>
      </dsp:txBody>
      <dsp:txXfrm>
        <a:off x="458145" y="356740"/>
        <a:ext cx="5798582" cy="482362"/>
      </dsp:txXfrm>
    </dsp:sp>
    <dsp:sp modelId="{CA802627-0003-4C0D-ABE7-CA7E96352618}">
      <dsp:nvSpPr>
        <dsp:cNvPr id="0" name=""/>
        <dsp:cNvSpPr/>
      </dsp:nvSpPr>
      <dsp:spPr>
        <a:xfrm>
          <a:off x="0" y="2176389"/>
          <a:ext cx="8358246" cy="1152442"/>
        </a:xfrm>
        <a:prstGeom prst="rect">
          <a:avLst/>
        </a:prstGeom>
        <a:noFill/>
        <a:ln w="254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3" tIns="291592" rIns="64869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 light"/>
              <a:ea typeface="+mn-ea"/>
              <a:cs typeface="+mn-cs"/>
            </a:rPr>
            <a:t>Dane przetwarzane w sposób zapewniający odpowiednie bezpieczeństwo danych osobowych, w tym ochronę przed niedozwolonym lub niezgodnym z prawem przetwarzaniem oraz przypadkową utratą, zniszczeniem lub uszkodzeniem,                             za pomocą odpowiednich środków technicznych lub organizacyjnych</a:t>
          </a:r>
        </a:p>
      </dsp:txBody>
      <dsp:txXfrm>
        <a:off x="0" y="2176389"/>
        <a:ext cx="8358246" cy="1152442"/>
      </dsp:txXfrm>
    </dsp:sp>
    <dsp:sp modelId="{789380DE-A1FE-40BE-9031-6B9AA892619E}">
      <dsp:nvSpPr>
        <dsp:cNvPr id="0" name=""/>
        <dsp:cNvSpPr/>
      </dsp:nvSpPr>
      <dsp:spPr>
        <a:xfrm>
          <a:off x="432050" y="1888427"/>
          <a:ext cx="5850772" cy="466878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5" tIns="0" rIns="2211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Zasada integralność i poufności</a:t>
          </a:r>
        </a:p>
      </dsp:txBody>
      <dsp:txXfrm>
        <a:off x="454841" y="1911218"/>
        <a:ext cx="5805190" cy="421296"/>
      </dsp:txXfrm>
    </dsp:sp>
    <dsp:sp modelId="{52AF0EEC-B42F-4EE9-BA94-C5895BFA7569}">
      <dsp:nvSpPr>
        <dsp:cNvPr id="0" name=""/>
        <dsp:cNvSpPr/>
      </dsp:nvSpPr>
      <dsp:spPr>
        <a:xfrm>
          <a:off x="0" y="3986004"/>
          <a:ext cx="8358246" cy="958446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3" tIns="291592" rIns="648693" bIns="99568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Open sans ligh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 light"/>
              <a:ea typeface="+mn-ea"/>
              <a:cs typeface="+mn-cs"/>
            </a:rPr>
            <a:t>Administrator jest odpowiedzialny za przestrzeganie przepisów ust. 1 i musi być w stanie wykazać ich przestrzeganie</a:t>
          </a:r>
        </a:p>
      </dsp:txBody>
      <dsp:txXfrm>
        <a:off x="0" y="3986004"/>
        <a:ext cx="8358246" cy="958446"/>
      </dsp:txXfrm>
    </dsp:sp>
    <dsp:sp modelId="{760DF1C4-0F0F-432D-9586-4BA9A271C55B}">
      <dsp:nvSpPr>
        <dsp:cNvPr id="0" name=""/>
        <dsp:cNvSpPr/>
      </dsp:nvSpPr>
      <dsp:spPr>
        <a:xfrm>
          <a:off x="432050" y="3524708"/>
          <a:ext cx="5850772" cy="749326"/>
        </a:xfrm>
        <a:prstGeom prst="roundRect">
          <a:avLst/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5" tIns="0" rIns="2211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Zasada rozliczalności </a:t>
          </a:r>
        </a:p>
      </dsp:txBody>
      <dsp:txXfrm>
        <a:off x="468629" y="3561287"/>
        <a:ext cx="5777614" cy="6761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BAC67-7CE8-4A58-BCEB-885C776F0501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kern="1200" dirty="0">
              <a:latin typeface="+mj-lt"/>
            </a:rPr>
            <a:t>Zgoda</a:t>
          </a:r>
        </a:p>
      </dsp:txBody>
      <dsp:txXfrm>
        <a:off x="916483" y="1984"/>
        <a:ext cx="2030015" cy="1218009"/>
      </dsp:txXfrm>
    </dsp:sp>
    <dsp:sp modelId="{EF54D4F0-C526-4F28-8628-3C0B1E95824C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kern="1200" dirty="0">
              <a:latin typeface="+mj-lt"/>
            </a:rPr>
            <a:t>Przepis prawa</a:t>
          </a:r>
        </a:p>
      </dsp:txBody>
      <dsp:txXfrm>
        <a:off x="3149500" y="1984"/>
        <a:ext cx="2030015" cy="1218009"/>
      </dsp:txXfrm>
    </dsp:sp>
    <dsp:sp modelId="{C0BEBB17-D980-4E63-BC43-6B0E348B2669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kern="1200" dirty="0">
              <a:latin typeface="+mj-lt"/>
            </a:rPr>
            <a:t>Realizacja umowy</a:t>
          </a:r>
        </a:p>
      </dsp:txBody>
      <dsp:txXfrm>
        <a:off x="916483" y="1422995"/>
        <a:ext cx="2030015" cy="1218009"/>
      </dsp:txXfrm>
    </dsp:sp>
    <dsp:sp modelId="{F5BD14DB-5066-4AF2-AE19-E547FA215B10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kern="1200" dirty="0">
              <a:latin typeface="+mj-lt"/>
            </a:rPr>
            <a:t>Dobro publiczne</a:t>
          </a:r>
        </a:p>
      </dsp:txBody>
      <dsp:txXfrm>
        <a:off x="3149500" y="1422995"/>
        <a:ext cx="2030015" cy="1218009"/>
      </dsp:txXfrm>
    </dsp:sp>
    <dsp:sp modelId="{A8171CD0-0E11-4C7B-AFF7-9BD06A2715DE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kern="1200" dirty="0">
              <a:latin typeface="+mj-lt"/>
            </a:rPr>
            <a:t>Prawnie </a:t>
          </a:r>
          <a:r>
            <a:rPr lang="pl-PL" sz="3400" b="0" kern="1200" dirty="0" err="1">
              <a:latin typeface="+mj-lt"/>
            </a:rPr>
            <a:t>uspr</a:t>
          </a:r>
          <a:r>
            <a:rPr lang="pl-PL" sz="3400" b="0" kern="1200" dirty="0">
              <a:latin typeface="+mj-lt"/>
            </a:rPr>
            <a:t>. cel</a:t>
          </a:r>
        </a:p>
      </dsp:txBody>
      <dsp:txXfrm>
        <a:off x="2032992" y="2844006"/>
        <a:ext cx="2030015" cy="12180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BAC67-7CE8-4A58-BCEB-885C776F0501}">
      <dsp:nvSpPr>
        <dsp:cNvPr id="0" name=""/>
        <dsp:cNvSpPr/>
      </dsp:nvSpPr>
      <dsp:spPr>
        <a:xfrm>
          <a:off x="0" y="377601"/>
          <a:ext cx="2117824" cy="1270694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Zgoda</a:t>
          </a:r>
        </a:p>
      </dsp:txBody>
      <dsp:txXfrm>
        <a:off x="0" y="377601"/>
        <a:ext cx="2117824" cy="1270694"/>
      </dsp:txXfrm>
    </dsp:sp>
    <dsp:sp modelId="{EF54D4F0-C526-4F28-8628-3C0B1E95824C}">
      <dsp:nvSpPr>
        <dsp:cNvPr id="0" name=""/>
        <dsp:cNvSpPr/>
      </dsp:nvSpPr>
      <dsp:spPr>
        <a:xfrm>
          <a:off x="2329606" y="377601"/>
          <a:ext cx="2117824" cy="1270694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Obowiązek prawny </a:t>
          </a:r>
        </a:p>
      </dsp:txBody>
      <dsp:txXfrm>
        <a:off x="2329606" y="377601"/>
        <a:ext cx="2117824" cy="1270694"/>
      </dsp:txXfrm>
    </dsp:sp>
    <dsp:sp modelId="{C0BEBB17-D980-4E63-BC43-6B0E348B2669}">
      <dsp:nvSpPr>
        <dsp:cNvPr id="0" name=""/>
        <dsp:cNvSpPr/>
      </dsp:nvSpPr>
      <dsp:spPr>
        <a:xfrm>
          <a:off x="4659212" y="377601"/>
          <a:ext cx="2117824" cy="1270694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Realizacja umowy</a:t>
          </a:r>
        </a:p>
      </dsp:txBody>
      <dsp:txXfrm>
        <a:off x="4659212" y="377601"/>
        <a:ext cx="2117824" cy="1270694"/>
      </dsp:txXfrm>
    </dsp:sp>
    <dsp:sp modelId="{F5BD14DB-5066-4AF2-AE19-E547FA215B10}">
      <dsp:nvSpPr>
        <dsp:cNvPr id="0" name=""/>
        <dsp:cNvSpPr/>
      </dsp:nvSpPr>
      <dsp:spPr>
        <a:xfrm>
          <a:off x="0" y="1860078"/>
          <a:ext cx="2117824" cy="1270694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Dobro publiczne</a:t>
          </a:r>
        </a:p>
      </dsp:txBody>
      <dsp:txXfrm>
        <a:off x="0" y="1860078"/>
        <a:ext cx="2117824" cy="1270694"/>
      </dsp:txXfrm>
    </dsp:sp>
    <dsp:sp modelId="{AF1D6EEA-D96A-48B4-BB1F-7ECDB41701BB}">
      <dsp:nvSpPr>
        <dsp:cNvPr id="0" name=""/>
        <dsp:cNvSpPr/>
      </dsp:nvSpPr>
      <dsp:spPr>
        <a:xfrm>
          <a:off x="2329606" y="1860078"/>
          <a:ext cx="2117824" cy="1270694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Ochrona żywotnych interesów</a:t>
          </a:r>
        </a:p>
      </dsp:txBody>
      <dsp:txXfrm>
        <a:off x="2329606" y="1860078"/>
        <a:ext cx="2117824" cy="1270694"/>
      </dsp:txXfrm>
    </dsp:sp>
    <dsp:sp modelId="{A8171CD0-0E11-4C7B-AFF7-9BD06A2715DE}">
      <dsp:nvSpPr>
        <dsp:cNvPr id="0" name=""/>
        <dsp:cNvSpPr/>
      </dsp:nvSpPr>
      <dsp:spPr>
        <a:xfrm>
          <a:off x="4659212" y="1860078"/>
          <a:ext cx="2117824" cy="1270694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EEECE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Prawnie uzasadniony interes</a:t>
          </a:r>
        </a:p>
      </dsp:txBody>
      <dsp:txXfrm>
        <a:off x="4659212" y="1860078"/>
        <a:ext cx="2117824" cy="12706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98394-4E30-4035-B64B-6E63B4C44B9A}">
      <dsp:nvSpPr>
        <dsp:cNvPr id="0" name=""/>
        <dsp:cNvSpPr/>
      </dsp:nvSpPr>
      <dsp:spPr>
        <a:xfrm>
          <a:off x="0" y="936556"/>
          <a:ext cx="849694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A977F-9402-448D-B65F-DD88A05FEB30}">
      <dsp:nvSpPr>
        <dsp:cNvPr id="0" name=""/>
        <dsp:cNvSpPr/>
      </dsp:nvSpPr>
      <dsp:spPr>
        <a:xfrm>
          <a:off x="424432" y="192732"/>
          <a:ext cx="8059621" cy="891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AD - możliwość wykazania uzyskania zgody</a:t>
          </a:r>
        </a:p>
      </dsp:txBody>
      <dsp:txXfrm>
        <a:off x="467948" y="236248"/>
        <a:ext cx="7972589" cy="804392"/>
      </dsp:txXfrm>
    </dsp:sp>
    <dsp:sp modelId="{46F87CD2-49E3-4C75-BFCA-0B6C92F149D2}">
      <dsp:nvSpPr>
        <dsp:cNvPr id="0" name=""/>
        <dsp:cNvSpPr/>
      </dsp:nvSpPr>
      <dsp:spPr>
        <a:xfrm>
          <a:off x="0" y="1832620"/>
          <a:ext cx="849694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49553-8006-486C-864B-77E9138DD26C}">
      <dsp:nvSpPr>
        <dsp:cNvPr id="0" name=""/>
        <dsp:cNvSpPr/>
      </dsp:nvSpPr>
      <dsp:spPr>
        <a:xfrm>
          <a:off x="404102" y="1242556"/>
          <a:ext cx="8089966" cy="737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zrozumiała, łatwo dostępna forma, jasny i prosty język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400" kern="1200" dirty="0"/>
        </a:p>
      </dsp:txBody>
      <dsp:txXfrm>
        <a:off x="440112" y="1278566"/>
        <a:ext cx="8017946" cy="665643"/>
      </dsp:txXfrm>
    </dsp:sp>
    <dsp:sp modelId="{0253A83A-1E58-44CE-8FE3-207F247D7415}">
      <dsp:nvSpPr>
        <dsp:cNvPr id="0" name=""/>
        <dsp:cNvSpPr/>
      </dsp:nvSpPr>
      <dsp:spPr>
        <a:xfrm>
          <a:off x="0" y="2803044"/>
          <a:ext cx="849694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977CE-F507-428C-B196-2A0E85514AA8}">
      <dsp:nvSpPr>
        <dsp:cNvPr id="0" name=""/>
        <dsp:cNvSpPr/>
      </dsp:nvSpPr>
      <dsp:spPr>
        <a:xfrm>
          <a:off x="404102" y="2138620"/>
          <a:ext cx="8089966" cy="812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wycofanie zgody tak łatwe, jak jej wyrażenie </a:t>
          </a:r>
        </a:p>
      </dsp:txBody>
      <dsp:txXfrm>
        <a:off x="443742" y="2178260"/>
        <a:ext cx="8010686" cy="732744"/>
      </dsp:txXfrm>
    </dsp:sp>
    <dsp:sp modelId="{EF7107AF-6D7C-4EAC-B2EF-0989C5ADA4B1}">
      <dsp:nvSpPr>
        <dsp:cNvPr id="0" name=""/>
        <dsp:cNvSpPr/>
      </dsp:nvSpPr>
      <dsp:spPr>
        <a:xfrm>
          <a:off x="0" y="4235787"/>
          <a:ext cx="8496944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4461B-4E48-4CEE-BC99-3A88E6BAAB9B}">
      <dsp:nvSpPr>
        <dsp:cNvPr id="0" name=""/>
        <dsp:cNvSpPr/>
      </dsp:nvSpPr>
      <dsp:spPr>
        <a:xfrm>
          <a:off x="404102" y="3109044"/>
          <a:ext cx="8089966" cy="1274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[MOTYW 32] </a:t>
          </a:r>
          <a:r>
            <a:rPr lang="pl-PL" sz="2400" kern="1200" dirty="0">
              <a:solidFill>
                <a:srgbClr val="C00000"/>
              </a:solidFill>
            </a:rPr>
            <a:t>nie jest wyrażeniem zgody</a:t>
          </a:r>
          <a:r>
            <a:rPr lang="pl-PL" sz="2400" kern="1200" dirty="0"/>
            <a:t>: milczenie,              okienka domyślnie zaznaczone, niepodjęcie działania</a:t>
          </a:r>
          <a:endParaRPr lang="pl-PL" sz="900" kern="1200" dirty="0"/>
        </a:p>
      </dsp:txBody>
      <dsp:txXfrm>
        <a:off x="466310" y="3171252"/>
        <a:ext cx="7965550" cy="11499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23971-CA1D-4A83-89F7-B83610B74402}">
      <dsp:nvSpPr>
        <dsp:cNvPr id="0" name=""/>
        <dsp:cNvSpPr/>
      </dsp:nvSpPr>
      <dsp:spPr>
        <a:xfrm>
          <a:off x="1039595" y="473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uzyskanie</a:t>
          </a: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 zgody</a:t>
          </a: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        </a:t>
          </a:r>
          <a:r>
            <a:rPr lang="pl-PL" sz="1700" u="none" kern="1200" dirty="0">
              <a:solidFill>
                <a:schemeClr val="bg1"/>
              </a:solidFill>
              <a:latin typeface="Segoe UI Light" pitchFamily="34" charset="0"/>
            </a:rPr>
            <a:t>na piśmie </a:t>
          </a:r>
        </a:p>
      </dsp:txBody>
      <dsp:txXfrm>
        <a:off x="1039595" y="473"/>
        <a:ext cx="2077061" cy="1246236"/>
      </dsp:txXfrm>
    </dsp:sp>
    <dsp:sp modelId="{C6BA1E79-25E6-478F-93DC-81CB1C6E131A}">
      <dsp:nvSpPr>
        <dsp:cNvPr id="0" name=""/>
        <dsp:cNvSpPr/>
      </dsp:nvSpPr>
      <dsp:spPr>
        <a:xfrm>
          <a:off x="3324362" y="473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podanie danych               do wiadomości publicznej </a:t>
          </a: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przez osobę, której dotyczą</a:t>
          </a:r>
          <a:endParaRPr lang="pl-PL" sz="1700" u="none" kern="1200" dirty="0">
            <a:solidFill>
              <a:schemeClr val="bg1"/>
            </a:solidFill>
            <a:latin typeface="Segoe UI Light" pitchFamily="34" charset="0"/>
          </a:endParaRPr>
        </a:p>
      </dsp:txBody>
      <dsp:txXfrm>
        <a:off x="3324362" y="473"/>
        <a:ext cx="2077061" cy="1246236"/>
      </dsp:txXfrm>
    </dsp:sp>
    <dsp:sp modelId="{335C3E16-92D3-4277-9A9F-281B4D304C1D}">
      <dsp:nvSpPr>
        <dsp:cNvPr id="0" name=""/>
        <dsp:cNvSpPr/>
      </dsp:nvSpPr>
      <dsp:spPr>
        <a:xfrm>
          <a:off x="5609130" y="473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u="none" kern="1200" dirty="0">
              <a:solidFill>
                <a:schemeClr val="bg1"/>
              </a:solidFill>
              <a:latin typeface="Segoe UI Light" pitchFamily="34" charset="0"/>
            </a:rPr>
            <a:t>służy to </a:t>
          </a:r>
          <a:r>
            <a:rPr lang="pl-PL" sz="1700" b="1" u="none" kern="1200" dirty="0">
              <a:solidFill>
                <a:schemeClr val="bg1"/>
              </a:solidFill>
              <a:latin typeface="Segoe UI Light" pitchFamily="34" charset="0"/>
            </a:rPr>
            <a:t>badaniom naukowym </a:t>
          </a:r>
          <a:r>
            <a:rPr lang="pl-PL" sz="1700" u="none" kern="1200" dirty="0">
              <a:solidFill>
                <a:schemeClr val="bg1"/>
              </a:solidFill>
              <a:latin typeface="Segoe UI Light" pitchFamily="34" charset="0"/>
            </a:rPr>
            <a:t>– </a:t>
          </a:r>
          <a:r>
            <a:rPr lang="pl-PL" sz="1700" u="none" kern="1200" dirty="0" err="1">
              <a:solidFill>
                <a:schemeClr val="bg1"/>
              </a:solidFill>
              <a:latin typeface="Segoe UI Light" pitchFamily="34" charset="0"/>
            </a:rPr>
            <a:t>anonimizacja</a:t>
          </a:r>
          <a:r>
            <a:rPr lang="pl-PL" sz="1700" u="none" kern="1200" dirty="0">
              <a:solidFill>
                <a:schemeClr val="bg1"/>
              </a:solidFill>
              <a:latin typeface="Segoe UI Light" pitchFamily="34" charset="0"/>
            </a:rPr>
            <a:t> wyników badań</a:t>
          </a:r>
        </a:p>
      </dsp:txBody>
      <dsp:txXfrm>
        <a:off x="5609130" y="473"/>
        <a:ext cx="2077061" cy="1246236"/>
      </dsp:txXfrm>
    </dsp:sp>
    <dsp:sp modelId="{4CF691BA-8195-45E4-807F-D2C3BEF13E1E}">
      <dsp:nvSpPr>
        <dsp:cNvPr id="0" name=""/>
        <dsp:cNvSpPr/>
      </dsp:nvSpPr>
      <dsp:spPr>
        <a:xfrm>
          <a:off x="1039595" y="1454416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przepis szczególny inne</a:t>
          </a:r>
          <a:r>
            <a:rPr lang="en-US" sz="1700" b="1" kern="1200" dirty="0">
              <a:solidFill>
                <a:schemeClr val="bg1"/>
              </a:solidFill>
              <a:latin typeface="Segoe UI Light" pitchFamily="34" charset="0"/>
            </a:rPr>
            <a:t>j</a:t>
          </a: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 ustawy </a:t>
          </a:r>
          <a:endParaRPr lang="pl-PL" sz="1700" kern="1200" dirty="0">
            <a:solidFill>
              <a:schemeClr val="bg1"/>
            </a:solidFill>
            <a:latin typeface="Segoe UI Light" pitchFamily="34" charset="0"/>
          </a:endParaRPr>
        </a:p>
      </dsp:txBody>
      <dsp:txXfrm>
        <a:off x="1039595" y="1454416"/>
        <a:ext cx="2077061" cy="1246236"/>
      </dsp:txXfrm>
    </dsp:sp>
    <dsp:sp modelId="{A4CD1F51-BCFB-413B-979D-4EE698D5F424}">
      <dsp:nvSpPr>
        <dsp:cNvPr id="0" name=""/>
        <dsp:cNvSpPr/>
      </dsp:nvSpPr>
      <dsp:spPr>
        <a:xfrm>
          <a:off x="3324362" y="1454416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przetwarzanie                     jest </a:t>
          </a: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niezbędne                   do ochrony żywotnych interesów osoby</a:t>
          </a:r>
          <a:endParaRPr lang="pl-PL" sz="1700" kern="1200" dirty="0">
            <a:solidFill>
              <a:schemeClr val="bg1"/>
            </a:solidFill>
            <a:latin typeface="Segoe UI Light" pitchFamily="34" charset="0"/>
          </a:endParaRPr>
        </a:p>
      </dsp:txBody>
      <dsp:txXfrm>
        <a:off x="3324362" y="1454416"/>
        <a:ext cx="2077061" cy="1246236"/>
      </dsp:txXfrm>
    </dsp:sp>
    <dsp:sp modelId="{9C8548B9-17FA-47FB-A65C-4FCCA146EAB9}">
      <dsp:nvSpPr>
        <dsp:cNvPr id="0" name=""/>
        <dsp:cNvSpPr/>
      </dsp:nvSpPr>
      <dsp:spPr>
        <a:xfrm>
          <a:off x="5609130" y="1454416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dochodzenie praw </a:t>
          </a: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przed sądem                   i do realizacji orzeczeń sądowych</a:t>
          </a:r>
        </a:p>
      </dsp:txBody>
      <dsp:txXfrm>
        <a:off x="5609130" y="1454416"/>
        <a:ext cx="2077061" cy="1246236"/>
      </dsp:txXfrm>
    </dsp:sp>
    <dsp:sp modelId="{B3B704FE-D945-4407-8C23-4415083A29D7}">
      <dsp:nvSpPr>
        <dsp:cNvPr id="0" name=""/>
        <dsp:cNvSpPr/>
      </dsp:nvSpPr>
      <dsp:spPr>
        <a:xfrm>
          <a:off x="2181979" y="2908359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w celu </a:t>
          </a: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ochrony stanu zdrowia</a:t>
          </a: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, świadczenia usług medycznych lub leczenia pacjentów </a:t>
          </a:r>
        </a:p>
      </dsp:txBody>
      <dsp:txXfrm>
        <a:off x="2181979" y="2908359"/>
        <a:ext cx="2077061" cy="1246236"/>
      </dsp:txXfrm>
    </dsp:sp>
    <dsp:sp modelId="{380897AE-F5FB-4043-A497-D0868E9BD0DE}">
      <dsp:nvSpPr>
        <dsp:cNvPr id="0" name=""/>
        <dsp:cNvSpPr/>
      </dsp:nvSpPr>
      <dsp:spPr>
        <a:xfrm>
          <a:off x="4466746" y="2908359"/>
          <a:ext cx="2077061" cy="124623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Niezbędne                        do </a:t>
          </a:r>
          <a:r>
            <a:rPr lang="pl-PL" sz="1700" b="1" kern="1200" dirty="0">
              <a:solidFill>
                <a:schemeClr val="bg1"/>
              </a:solidFill>
              <a:latin typeface="Segoe UI Light" pitchFamily="34" charset="0"/>
            </a:rPr>
            <a:t>zatrudnienia</a:t>
          </a:r>
          <a:r>
            <a:rPr lang="pl-PL" sz="1700" kern="1200" dirty="0">
              <a:solidFill>
                <a:schemeClr val="bg1"/>
              </a:solidFill>
              <a:latin typeface="Segoe UI Light" pitchFamily="34" charset="0"/>
            </a:rPr>
            <a:t> pracowników </a:t>
          </a:r>
        </a:p>
      </dsp:txBody>
      <dsp:txXfrm>
        <a:off x="4466746" y="2908359"/>
        <a:ext cx="2077061" cy="124623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23971-CA1D-4A83-89F7-B83610B74402}">
      <dsp:nvSpPr>
        <dsp:cNvPr id="0" name=""/>
        <dsp:cNvSpPr/>
      </dsp:nvSpPr>
      <dsp:spPr>
        <a:xfrm>
          <a:off x="409255" y="1579"/>
          <a:ext cx="1986709" cy="1192025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u="none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wyraźna</a:t>
          </a:r>
          <a:r>
            <a:rPr lang="pl-PL" sz="1700" b="0" u="none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 zgoda</a:t>
          </a:r>
        </a:p>
      </dsp:txBody>
      <dsp:txXfrm>
        <a:off x="409255" y="1579"/>
        <a:ext cx="1986709" cy="1192025"/>
      </dsp:txXfrm>
    </dsp:sp>
    <dsp:sp modelId="{C6BA1E79-25E6-478F-93DC-81CB1C6E131A}">
      <dsp:nvSpPr>
        <dsp:cNvPr id="0" name=""/>
        <dsp:cNvSpPr/>
      </dsp:nvSpPr>
      <dsp:spPr>
        <a:xfrm>
          <a:off x="2594634" y="1579"/>
          <a:ext cx="1986709" cy="1192025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u="none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obowiązki: prawo pracy, zabezpieczenie społeczne i ochrona socjalna</a:t>
          </a:r>
        </a:p>
      </dsp:txBody>
      <dsp:txXfrm>
        <a:off x="2594634" y="1579"/>
        <a:ext cx="1986709" cy="1192025"/>
      </dsp:txXfrm>
    </dsp:sp>
    <dsp:sp modelId="{0B7AD8A0-7710-4381-AA46-6CDF1CF4A3CB}">
      <dsp:nvSpPr>
        <dsp:cNvPr id="0" name=""/>
        <dsp:cNvSpPr/>
      </dsp:nvSpPr>
      <dsp:spPr>
        <a:xfrm>
          <a:off x="4780014" y="1579"/>
          <a:ext cx="1986709" cy="1192025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u="none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ochrona żywotnych interesów</a:t>
          </a:r>
        </a:p>
      </dsp:txBody>
      <dsp:txXfrm>
        <a:off x="4780014" y="1579"/>
        <a:ext cx="1986709" cy="1192025"/>
      </dsp:txXfrm>
    </dsp:sp>
    <dsp:sp modelId="{1FA07466-6672-4A4B-8983-BF9FF546D1E4}">
      <dsp:nvSpPr>
        <dsp:cNvPr id="0" name=""/>
        <dsp:cNvSpPr/>
      </dsp:nvSpPr>
      <dsp:spPr>
        <a:xfrm>
          <a:off x="390023" y="1415246"/>
          <a:ext cx="1986709" cy="1192025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działalność fundacji, stowarzyszenia                   lub innego niezarobkowego podmiotu</a:t>
          </a:r>
        </a:p>
      </dsp:txBody>
      <dsp:txXfrm>
        <a:off x="390023" y="1415246"/>
        <a:ext cx="1986709" cy="1192025"/>
      </dsp:txXfrm>
    </dsp:sp>
    <dsp:sp modelId="{A4CD1F51-BCFB-413B-979D-4EE698D5F424}">
      <dsp:nvSpPr>
        <dsp:cNvPr id="0" name=""/>
        <dsp:cNvSpPr/>
      </dsp:nvSpPr>
      <dsp:spPr>
        <a:xfrm>
          <a:off x="2603992" y="1415246"/>
          <a:ext cx="1986709" cy="1192025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upublicznienie </a:t>
          </a:r>
        </a:p>
      </dsp:txBody>
      <dsp:txXfrm>
        <a:off x="2603992" y="1415246"/>
        <a:ext cx="1986709" cy="1192025"/>
      </dsp:txXfrm>
    </dsp:sp>
    <dsp:sp modelId="{BECCC577-2B3F-4669-9833-BB463E033E43}">
      <dsp:nvSpPr>
        <dsp:cNvPr id="0" name=""/>
        <dsp:cNvSpPr/>
      </dsp:nvSpPr>
      <dsp:spPr>
        <a:xfrm>
          <a:off x="2357998" y="2768230"/>
          <a:ext cx="2478697" cy="1192025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ustalenie, dochodzenie, obrona roszczeń                       lub  sprawowanie wymiaru sprawiedliwości przez sądy</a:t>
          </a:r>
        </a:p>
      </dsp:txBody>
      <dsp:txXfrm>
        <a:off x="2357998" y="2768230"/>
        <a:ext cx="2478697" cy="1192025"/>
      </dsp:txXfrm>
    </dsp:sp>
    <dsp:sp modelId="{08DA730B-FD2A-4AE1-9619-A7AF2907011F}">
      <dsp:nvSpPr>
        <dsp:cNvPr id="0" name=""/>
        <dsp:cNvSpPr/>
      </dsp:nvSpPr>
      <dsp:spPr>
        <a:xfrm>
          <a:off x="4817980" y="1415242"/>
          <a:ext cx="1986709" cy="1192025"/>
        </a:xfrm>
        <a:prstGeom prst="rect">
          <a:avLst/>
        </a:prstGeom>
        <a:solidFill>
          <a:srgbClr val="4F81BD"/>
        </a:solidFill>
        <a:ln w="25400" cap="flat" cmpd="sng" algn="ctr">
          <a:solidFill>
            <a:srgbClr val="1F497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kern="1200" dirty="0">
              <a:solidFill>
                <a:sysClr val="window" lastClr="FFFFFF"/>
              </a:solidFill>
              <a:latin typeface="Open sans light"/>
              <a:ea typeface="+mn-ea"/>
              <a:cs typeface="+mn-cs"/>
            </a:rPr>
            <a:t>ważny interes publiczny</a:t>
          </a:r>
        </a:p>
      </dsp:txBody>
      <dsp:txXfrm>
        <a:off x="4817980" y="1415242"/>
        <a:ext cx="1986709" cy="1192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B6FF-E766-4F01-BC18-2FDB12A0BD3F}">
      <dsp:nvSpPr>
        <dsp:cNvPr id="0" name=""/>
        <dsp:cNvSpPr/>
      </dsp:nvSpPr>
      <dsp:spPr>
        <a:xfrm>
          <a:off x="0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Definicje</a:t>
          </a:r>
        </a:p>
      </dsp:txBody>
      <dsp:txXfrm>
        <a:off x="0" y="377601"/>
        <a:ext cx="2117824" cy="1270694"/>
      </dsp:txXfrm>
    </dsp:sp>
    <dsp:sp modelId="{72031BED-1071-4E82-B360-8F544FC2C1B4}">
      <dsp:nvSpPr>
        <dsp:cNvPr id="0" name=""/>
        <dsp:cNvSpPr/>
      </dsp:nvSpPr>
      <dsp:spPr>
        <a:xfrm>
          <a:off x="2329606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Zasady bezpiecznego przetwarzania</a:t>
          </a:r>
        </a:p>
      </dsp:txBody>
      <dsp:txXfrm>
        <a:off x="2329606" y="377601"/>
        <a:ext cx="2117824" cy="1270694"/>
      </dsp:txXfrm>
    </dsp:sp>
    <dsp:sp modelId="{8A588C07-F1B8-4EB5-9535-4A0C44FA8430}">
      <dsp:nvSpPr>
        <dsp:cNvPr id="0" name=""/>
        <dsp:cNvSpPr/>
      </dsp:nvSpPr>
      <dsp:spPr>
        <a:xfrm>
          <a:off x="4659212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Struktura organizacyjna SODO</a:t>
          </a:r>
        </a:p>
      </dsp:txBody>
      <dsp:txXfrm>
        <a:off x="4659212" y="377601"/>
        <a:ext cx="2117824" cy="1270694"/>
      </dsp:txXfrm>
    </dsp:sp>
    <dsp:sp modelId="{FC9F64FA-F26A-43F4-8C45-93B6C11BBD58}">
      <dsp:nvSpPr>
        <dsp:cNvPr id="0" name=""/>
        <dsp:cNvSpPr/>
      </dsp:nvSpPr>
      <dsp:spPr>
        <a:xfrm>
          <a:off x="1164803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Reagowanie na incydenty</a:t>
          </a:r>
        </a:p>
      </dsp:txBody>
      <dsp:txXfrm>
        <a:off x="1164803" y="1860078"/>
        <a:ext cx="2117824" cy="1270694"/>
      </dsp:txXfrm>
    </dsp:sp>
    <dsp:sp modelId="{DEFC7DAC-F2F1-4E48-B9F8-301000421108}">
      <dsp:nvSpPr>
        <dsp:cNvPr id="0" name=""/>
        <dsp:cNvSpPr/>
      </dsp:nvSpPr>
      <dsp:spPr>
        <a:xfrm>
          <a:off x="3494409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Odpowiedzialność</a:t>
          </a:r>
        </a:p>
      </dsp:txBody>
      <dsp:txXfrm>
        <a:off x="3494409" y="1860078"/>
        <a:ext cx="2117824" cy="127069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2024E-0746-467A-B9A5-B32CCF1BD1C7}">
      <dsp:nvSpPr>
        <dsp:cNvPr id="0" name=""/>
        <dsp:cNvSpPr/>
      </dsp:nvSpPr>
      <dsp:spPr>
        <a:xfrm>
          <a:off x="0" y="810008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7152E-8EA1-4260-BF14-E8979B962D5E}">
      <dsp:nvSpPr>
        <dsp:cNvPr id="0" name=""/>
        <dsp:cNvSpPr/>
      </dsp:nvSpPr>
      <dsp:spPr>
        <a:xfrm>
          <a:off x="394335" y="411488"/>
          <a:ext cx="552069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szkolenia </a:t>
          </a:r>
        </a:p>
      </dsp:txBody>
      <dsp:txXfrm>
        <a:off x="433243" y="450396"/>
        <a:ext cx="5442874" cy="719224"/>
      </dsp:txXfrm>
    </dsp:sp>
    <dsp:sp modelId="{2F3D4479-4684-43F3-AA8E-083313186BC5}">
      <dsp:nvSpPr>
        <dsp:cNvPr id="0" name=""/>
        <dsp:cNvSpPr/>
      </dsp:nvSpPr>
      <dsp:spPr>
        <a:xfrm>
          <a:off x="0" y="2034729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7AE2F-E137-4F28-BDE0-4F9D719C5310}">
      <dsp:nvSpPr>
        <dsp:cNvPr id="0" name=""/>
        <dsp:cNvSpPr/>
      </dsp:nvSpPr>
      <dsp:spPr>
        <a:xfrm>
          <a:off x="394335" y="1636208"/>
          <a:ext cx="552069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świadomość roli IOD</a:t>
          </a:r>
        </a:p>
      </dsp:txBody>
      <dsp:txXfrm>
        <a:off x="433243" y="1675116"/>
        <a:ext cx="5442874" cy="719224"/>
      </dsp:txXfrm>
    </dsp:sp>
    <dsp:sp modelId="{BEBD96F1-4E3D-45A8-8DD5-944AEE45C904}">
      <dsp:nvSpPr>
        <dsp:cNvPr id="0" name=""/>
        <dsp:cNvSpPr/>
      </dsp:nvSpPr>
      <dsp:spPr>
        <a:xfrm>
          <a:off x="0" y="3259449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4D4B-2168-4991-97A0-7596C6A06F49}">
      <dsp:nvSpPr>
        <dsp:cNvPr id="0" name=""/>
        <dsp:cNvSpPr/>
      </dsp:nvSpPr>
      <dsp:spPr>
        <a:xfrm>
          <a:off x="394335" y="2860928"/>
          <a:ext cx="552069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privacy by design, privacy by default</a:t>
          </a:r>
        </a:p>
      </dsp:txBody>
      <dsp:txXfrm>
        <a:off x="433243" y="2899836"/>
        <a:ext cx="5442874" cy="7192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3026-931D-4F9F-8ECE-80F32C7A3405}">
      <dsp:nvSpPr>
        <dsp:cNvPr id="0" name=""/>
        <dsp:cNvSpPr/>
      </dsp:nvSpPr>
      <dsp:spPr>
        <a:xfrm rot="5400000">
          <a:off x="-572463" y="572463"/>
          <a:ext cx="3816424" cy="2671496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Co uwzględniamy?</a:t>
          </a:r>
        </a:p>
      </dsp:txBody>
      <dsp:txXfrm rot="-5400000">
        <a:off x="1" y="1335747"/>
        <a:ext cx="2671496" cy="1144928"/>
      </dsp:txXfrm>
    </dsp:sp>
    <dsp:sp modelId="{FFF6E2D7-A40B-4FA0-AC20-2773E33E88F0}">
      <dsp:nvSpPr>
        <dsp:cNvPr id="0" name=""/>
        <dsp:cNvSpPr/>
      </dsp:nvSpPr>
      <dsp:spPr>
        <a:xfrm rot="5400000">
          <a:off x="4415890" y="-1744393"/>
          <a:ext cx="2480675" cy="5969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i="0" kern="1200" dirty="0">
              <a:solidFill>
                <a:schemeClr val="tx2"/>
              </a:solidFill>
            </a:rPr>
            <a:t>stan wiedzy technicznej, </a:t>
          </a:r>
          <a:endParaRPr lang="pl-PL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i="0" kern="1200" dirty="0">
              <a:solidFill>
                <a:schemeClr val="tx2"/>
              </a:solidFill>
            </a:rPr>
            <a:t>koszt wdrażania, </a:t>
          </a:r>
          <a:endParaRPr lang="pl-PL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i="0" kern="1200" dirty="0">
              <a:solidFill>
                <a:schemeClr val="tx2"/>
              </a:solidFill>
            </a:rPr>
            <a:t>charakter, zakres, kontekst i cele przetwarzania</a:t>
          </a:r>
          <a:endParaRPr lang="pl-PL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i="0" kern="1200" dirty="0">
              <a:solidFill>
                <a:schemeClr val="tx2"/>
              </a:solidFill>
            </a:rPr>
            <a:t>ryzyko naruszenia praw lub wolności osób fizycznych </a:t>
          </a:r>
          <a:endParaRPr lang="pl-PL" sz="2400" i="0" kern="1200" dirty="0"/>
        </a:p>
      </dsp:txBody>
      <dsp:txXfrm rot="-5400000">
        <a:off x="2671497" y="121097"/>
        <a:ext cx="5848366" cy="223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33103-33CF-447F-822C-C01E8962AB02}">
      <dsp:nvSpPr>
        <dsp:cNvPr id="0" name=""/>
        <dsp:cNvSpPr/>
      </dsp:nvSpPr>
      <dsp:spPr>
        <a:xfrm rot="5400000">
          <a:off x="-362759" y="362791"/>
          <a:ext cx="2418398" cy="1692879"/>
        </a:xfrm>
        <a:prstGeom prst="chevron">
          <a:avLst/>
        </a:prstGeom>
        <a:solidFill>
          <a:schemeClr val="accent6">
            <a:lumMod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700" kern="1200" dirty="0">
              <a:solidFill>
                <a:schemeClr val="bg1"/>
              </a:solidFill>
            </a:rPr>
            <a:t>1.</a:t>
          </a:r>
        </a:p>
      </dsp:txBody>
      <dsp:txXfrm rot="-5400000">
        <a:off x="1" y="846472"/>
        <a:ext cx="1692879" cy="725519"/>
      </dsp:txXfrm>
    </dsp:sp>
    <dsp:sp modelId="{4410EDC1-BBF3-4D3C-81A6-2B88BE6225B6}">
      <dsp:nvSpPr>
        <dsp:cNvPr id="0" name=""/>
        <dsp:cNvSpPr/>
      </dsp:nvSpPr>
      <dsp:spPr>
        <a:xfrm rot="5400000">
          <a:off x="4344935" y="-2652025"/>
          <a:ext cx="1571959" cy="6876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b="0" kern="1200" dirty="0">
              <a:solidFill>
                <a:schemeClr val="tx2"/>
              </a:solidFill>
              <a:latin typeface="+mj-lt"/>
            </a:rPr>
            <a:t>organy lub podmioty </a:t>
          </a:r>
          <a:r>
            <a:rPr lang="pl-PL" sz="2300" b="1" kern="1200" dirty="0">
              <a:solidFill>
                <a:schemeClr val="tx2"/>
              </a:solidFill>
              <a:latin typeface="+mj-lt"/>
            </a:rPr>
            <a:t>publiczne                                         </a:t>
          </a:r>
          <a:r>
            <a:rPr lang="pl-PL" sz="2300" b="0" kern="1200" dirty="0">
              <a:solidFill>
                <a:schemeClr val="tx2"/>
              </a:solidFill>
              <a:latin typeface="+mj-lt"/>
            </a:rPr>
            <a:t>(z wyłączeniem sądów w zakresie sprawowania wymiaru sprawiedliwości)</a:t>
          </a:r>
          <a:endParaRPr lang="pl-PL" sz="2300" kern="1200" dirty="0">
            <a:solidFill>
              <a:schemeClr val="tx2"/>
            </a:solidFill>
          </a:endParaRPr>
        </a:p>
      </dsp:txBody>
      <dsp:txXfrm rot="-5400000">
        <a:off x="1692879" y="76768"/>
        <a:ext cx="6799335" cy="1418485"/>
      </dsp:txXfrm>
    </dsp:sp>
    <dsp:sp modelId="{B6CE159D-B3CB-4BDB-94A2-BD6C659443C0}">
      <dsp:nvSpPr>
        <dsp:cNvPr id="0" name=""/>
        <dsp:cNvSpPr/>
      </dsp:nvSpPr>
      <dsp:spPr>
        <a:xfrm rot="5400000">
          <a:off x="-362759" y="2496609"/>
          <a:ext cx="2418398" cy="1692879"/>
        </a:xfrm>
        <a:prstGeom prst="chevron">
          <a:avLst/>
        </a:prstGeom>
        <a:solidFill>
          <a:schemeClr val="accent6">
            <a:lumMod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700" kern="1200" dirty="0">
              <a:solidFill>
                <a:schemeClr val="bg1"/>
              </a:solidFill>
            </a:rPr>
            <a:t>2.</a:t>
          </a:r>
        </a:p>
      </dsp:txBody>
      <dsp:txXfrm rot="-5400000">
        <a:off x="1" y="2980290"/>
        <a:ext cx="1692879" cy="725519"/>
      </dsp:txXfrm>
    </dsp:sp>
    <dsp:sp modelId="{34416499-F341-4739-A9BF-4D4095C28E1D}">
      <dsp:nvSpPr>
        <dsp:cNvPr id="0" name=""/>
        <dsp:cNvSpPr/>
      </dsp:nvSpPr>
      <dsp:spPr>
        <a:xfrm rot="5400000">
          <a:off x="4344935" y="-518206"/>
          <a:ext cx="1571959" cy="6876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b="1" kern="1200" dirty="0">
              <a:solidFill>
                <a:schemeClr val="tx2"/>
              </a:solidFill>
              <a:latin typeface="+mj-lt"/>
            </a:rPr>
            <a:t>główna działalność </a:t>
          </a:r>
          <a:r>
            <a:rPr lang="pl-PL" sz="2300" b="0" kern="1200" dirty="0">
              <a:solidFill>
                <a:schemeClr val="tx2"/>
              </a:solidFill>
              <a:latin typeface="+mj-lt"/>
            </a:rPr>
            <a:t>polega na operacjach przetwarzania, które ze względu na swój charakter, zakres lub cele wymagają </a:t>
          </a:r>
          <a:r>
            <a:rPr lang="pl-PL" sz="2300" b="1" kern="1200" dirty="0">
              <a:solidFill>
                <a:schemeClr val="tx2"/>
              </a:solidFill>
              <a:latin typeface="+mj-lt"/>
            </a:rPr>
            <a:t>regularnego                              i systematycznego monitorowania </a:t>
          </a:r>
          <a:r>
            <a:rPr lang="pl-PL" sz="2300" kern="1200" dirty="0">
              <a:solidFill>
                <a:schemeClr val="tx2"/>
              </a:solidFill>
              <a:latin typeface="+mj-lt"/>
            </a:rPr>
            <a:t>osób, na </a:t>
          </a:r>
          <a:r>
            <a:rPr lang="pl-PL" sz="2300" b="1" kern="1200" dirty="0">
              <a:solidFill>
                <a:schemeClr val="tx2"/>
              </a:solidFill>
              <a:latin typeface="+mj-lt"/>
            </a:rPr>
            <a:t>dużą skalę</a:t>
          </a:r>
          <a:endParaRPr lang="pl-PL" sz="2300" b="1" kern="1200" dirty="0">
            <a:solidFill>
              <a:schemeClr val="tx2"/>
            </a:solidFill>
          </a:endParaRPr>
        </a:p>
      </dsp:txBody>
      <dsp:txXfrm rot="-5400000">
        <a:off x="1692879" y="2210587"/>
        <a:ext cx="6799335" cy="141848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256DF-BD3F-4229-8E0C-8C760B481B00}">
      <dsp:nvSpPr>
        <dsp:cNvPr id="0" name=""/>
        <dsp:cNvSpPr/>
      </dsp:nvSpPr>
      <dsp:spPr>
        <a:xfrm rot="5400000">
          <a:off x="-552610" y="552610"/>
          <a:ext cx="3684067" cy="2578846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Jak ma działać AD?</a:t>
          </a:r>
        </a:p>
      </dsp:txBody>
      <dsp:txXfrm rot="-5400000">
        <a:off x="1" y="1289422"/>
        <a:ext cx="2578846" cy="1105221"/>
      </dsp:txXfrm>
    </dsp:sp>
    <dsp:sp modelId="{217FEF41-2BE3-48A1-950D-046309DD6B23}">
      <dsp:nvSpPr>
        <dsp:cNvPr id="0" name=""/>
        <dsp:cNvSpPr/>
      </dsp:nvSpPr>
      <dsp:spPr>
        <a:xfrm rot="5400000">
          <a:off x="4376577" y="-1797730"/>
          <a:ext cx="2394643" cy="5990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500" b="0" i="0" kern="1200" dirty="0">
              <a:solidFill>
                <a:schemeClr val="tx2"/>
              </a:solidFill>
            </a:rPr>
            <a:t>wdrożenie odpowiednich środków technicznych i organizacyjnych zaprojektowanych w celu skutecznej realizacji zasad ochrony danych                     oraz w celu nadania przetwarzaniu niezbędnych zabezpieczeń</a:t>
          </a:r>
          <a:endParaRPr lang="pl-PL" sz="2500" b="0" i="0" kern="1200" dirty="0"/>
        </a:p>
      </dsp:txBody>
      <dsp:txXfrm rot="-5400000">
        <a:off x="2578847" y="116897"/>
        <a:ext cx="5873208" cy="216084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256DF-BD3F-4229-8E0C-8C760B481B00}">
      <dsp:nvSpPr>
        <dsp:cNvPr id="0" name=""/>
        <dsp:cNvSpPr/>
      </dsp:nvSpPr>
      <dsp:spPr>
        <a:xfrm rot="5400000">
          <a:off x="-552610" y="552610"/>
          <a:ext cx="3684067" cy="2578846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Kiedy realizujemy?</a:t>
          </a:r>
        </a:p>
      </dsp:txBody>
      <dsp:txXfrm rot="-5400000">
        <a:off x="1" y="1289422"/>
        <a:ext cx="2578846" cy="1105221"/>
      </dsp:txXfrm>
    </dsp:sp>
    <dsp:sp modelId="{217FEF41-2BE3-48A1-950D-046309DD6B23}">
      <dsp:nvSpPr>
        <dsp:cNvPr id="0" name=""/>
        <dsp:cNvSpPr/>
      </dsp:nvSpPr>
      <dsp:spPr>
        <a:xfrm rot="5400000">
          <a:off x="4376577" y="-1797730"/>
          <a:ext cx="2394643" cy="5990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b="0" i="0" kern="1200" dirty="0">
              <a:solidFill>
                <a:schemeClr val="tx2"/>
              </a:solidFill>
            </a:rPr>
            <a:t>zarówno przy określaniu sposobów przetwarzania, jak i w czasie samego przetwarzania </a:t>
          </a:r>
        </a:p>
      </dsp:txBody>
      <dsp:txXfrm rot="-5400000">
        <a:off x="2578847" y="116897"/>
        <a:ext cx="5873208" cy="216084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8C3D7-D3AC-4B47-9F8D-310A2473586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1.</a:t>
          </a:r>
        </a:p>
      </dsp:txBody>
      <dsp:txXfrm rot="-5400000">
        <a:off x="1" y="812886"/>
        <a:ext cx="1621128" cy="694769"/>
      </dsp:txXfrm>
    </dsp:sp>
    <dsp:sp modelId="{4C65DC7E-CADA-4C56-9D48-FD693AAD22C5}">
      <dsp:nvSpPr>
        <dsp:cNvPr id="0" name=""/>
        <dsp:cNvSpPr/>
      </dsp:nvSpPr>
      <dsp:spPr>
        <a:xfrm rot="5400000">
          <a:off x="4001247" y="-2377796"/>
          <a:ext cx="1505333" cy="6265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i="0" kern="1200" dirty="0">
              <a:solidFill>
                <a:schemeClr val="tx2"/>
              </a:solidFill>
            </a:rPr>
            <a:t>wdrożenie odpowiednich środków technicznych i organizacyjnych</a:t>
          </a:r>
          <a:endParaRPr lang="pl-PL" sz="2600" i="0" kern="1200" dirty="0"/>
        </a:p>
      </dsp:txBody>
      <dsp:txXfrm rot="-5400000">
        <a:off x="1621128" y="75807"/>
        <a:ext cx="6192087" cy="1358365"/>
      </dsp:txXfrm>
    </dsp:sp>
    <dsp:sp modelId="{60C142AD-5C36-4D0D-AE4E-29E2F6A601DE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2. </a:t>
          </a:r>
        </a:p>
      </dsp:txBody>
      <dsp:txXfrm rot="-5400000">
        <a:off x="1" y="2843681"/>
        <a:ext cx="1621128" cy="694769"/>
      </dsp:txXfrm>
    </dsp:sp>
    <dsp:sp modelId="{CC0B96F6-0C7B-47DD-B163-672B6FDF532A}">
      <dsp:nvSpPr>
        <dsp:cNvPr id="0" name=""/>
        <dsp:cNvSpPr/>
      </dsp:nvSpPr>
      <dsp:spPr>
        <a:xfrm rot="5400000">
          <a:off x="4001247" y="-347001"/>
          <a:ext cx="1505333" cy="6265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b="0" i="0" kern="1200" dirty="0">
              <a:solidFill>
                <a:schemeClr val="tx2"/>
              </a:solidFill>
            </a:rPr>
            <a:t>domyślnie przetwarzane wyłącznie                     te dane, które są niezbędne dla osiągnięcia każdego konkretnego celu przetwarzania</a:t>
          </a:r>
          <a:endParaRPr lang="pl-PL" sz="2600" b="0" i="0" kern="1200" dirty="0"/>
        </a:p>
      </dsp:txBody>
      <dsp:txXfrm rot="-5400000">
        <a:off x="1621128" y="2106602"/>
        <a:ext cx="6192087" cy="135836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4D8DA-96E6-4EE1-A28B-CBA1FBA85092}">
      <dsp:nvSpPr>
        <dsp:cNvPr id="0" name=""/>
        <dsp:cNvSpPr/>
      </dsp:nvSpPr>
      <dsp:spPr>
        <a:xfrm>
          <a:off x="3565583" y="1620687"/>
          <a:ext cx="1245198" cy="1245198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dane </a:t>
          </a:r>
        </a:p>
      </dsp:txBody>
      <dsp:txXfrm>
        <a:off x="3747938" y="1803042"/>
        <a:ext cx="880488" cy="880488"/>
      </dsp:txXfrm>
    </dsp:sp>
    <dsp:sp modelId="{9D9830E0-05F6-4BE5-8098-F2E14C1C5855}">
      <dsp:nvSpPr>
        <dsp:cNvPr id="0" name=""/>
        <dsp:cNvSpPr/>
      </dsp:nvSpPr>
      <dsp:spPr>
        <a:xfrm rot="16006388">
          <a:off x="4063729" y="1523474"/>
          <a:ext cx="169285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169285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 rot="10800000">
        <a:off x="4144140" y="1532933"/>
        <a:ext cx="8464" cy="8464"/>
      </dsp:txXfrm>
    </dsp:sp>
    <dsp:sp modelId="{D24E9E5D-7438-400C-8D3E-4C444017BF47}">
      <dsp:nvSpPr>
        <dsp:cNvPr id="0" name=""/>
        <dsp:cNvSpPr/>
      </dsp:nvSpPr>
      <dsp:spPr>
        <a:xfrm>
          <a:off x="3288116" y="-82417"/>
          <a:ext cx="1624498" cy="1536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ilość</a:t>
          </a:r>
        </a:p>
      </dsp:txBody>
      <dsp:txXfrm>
        <a:off x="3526018" y="142549"/>
        <a:ext cx="1148694" cy="1086232"/>
      </dsp:txXfrm>
    </dsp:sp>
    <dsp:sp modelId="{6CDC3BBF-DF77-4C4D-A12F-B6F972E280DD}">
      <dsp:nvSpPr>
        <dsp:cNvPr id="0" name=""/>
        <dsp:cNvSpPr/>
      </dsp:nvSpPr>
      <dsp:spPr>
        <a:xfrm>
          <a:off x="4810782" y="2229595"/>
          <a:ext cx="539646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539646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5067114" y="2229795"/>
        <a:ext cx="26982" cy="26982"/>
      </dsp:txXfrm>
    </dsp:sp>
    <dsp:sp modelId="{89606A79-5DF4-4C14-87DA-97B510D9DF67}">
      <dsp:nvSpPr>
        <dsp:cNvPr id="0" name=""/>
        <dsp:cNvSpPr/>
      </dsp:nvSpPr>
      <dsp:spPr>
        <a:xfrm>
          <a:off x="5350429" y="1475204"/>
          <a:ext cx="1660622" cy="1536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zakres</a:t>
          </a:r>
        </a:p>
      </dsp:txBody>
      <dsp:txXfrm>
        <a:off x="5593621" y="1700170"/>
        <a:ext cx="1174238" cy="1086232"/>
      </dsp:txXfrm>
    </dsp:sp>
    <dsp:sp modelId="{70A2BD19-8C34-4A9E-ACEC-361CAAED428E}">
      <dsp:nvSpPr>
        <dsp:cNvPr id="0" name=""/>
        <dsp:cNvSpPr/>
      </dsp:nvSpPr>
      <dsp:spPr>
        <a:xfrm rot="5320095">
          <a:off x="4107422" y="2949497"/>
          <a:ext cx="194993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194993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>
        <a:off x="4200044" y="2958313"/>
        <a:ext cx="9749" cy="9749"/>
      </dsp:txXfrm>
    </dsp:sp>
    <dsp:sp modelId="{86753820-20A1-456C-A94C-EFCAD21578D5}">
      <dsp:nvSpPr>
        <dsp:cNvPr id="0" name=""/>
        <dsp:cNvSpPr/>
      </dsp:nvSpPr>
      <dsp:spPr>
        <a:xfrm>
          <a:off x="3380657" y="3060463"/>
          <a:ext cx="1690394" cy="1606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dostępność</a:t>
          </a:r>
        </a:p>
      </dsp:txBody>
      <dsp:txXfrm>
        <a:off x="3628209" y="3295745"/>
        <a:ext cx="1195290" cy="1136041"/>
      </dsp:txXfrm>
    </dsp:sp>
    <dsp:sp modelId="{194ADA2C-07D2-4AC0-AE9E-27857939AACD}">
      <dsp:nvSpPr>
        <dsp:cNvPr id="0" name=""/>
        <dsp:cNvSpPr/>
      </dsp:nvSpPr>
      <dsp:spPr>
        <a:xfrm rot="10800000">
          <a:off x="3081249" y="2229595"/>
          <a:ext cx="484334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484334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200" kern="1200"/>
        </a:p>
      </dsp:txBody>
      <dsp:txXfrm rot="10800000">
        <a:off x="3311308" y="2231178"/>
        <a:ext cx="24216" cy="24216"/>
      </dsp:txXfrm>
    </dsp:sp>
    <dsp:sp modelId="{3A36A94D-8FA8-4601-B152-0FA7027CD4D4}">
      <dsp:nvSpPr>
        <dsp:cNvPr id="0" name=""/>
        <dsp:cNvSpPr/>
      </dsp:nvSpPr>
      <dsp:spPr>
        <a:xfrm>
          <a:off x="1245539" y="1305073"/>
          <a:ext cx="1835709" cy="187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okres przechowywania </a:t>
          </a:r>
        </a:p>
      </dsp:txBody>
      <dsp:txXfrm>
        <a:off x="1514372" y="1579869"/>
        <a:ext cx="1298043" cy="13268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48DAC-0FAA-4A01-BC2D-B184507DF689}">
      <dsp:nvSpPr>
        <dsp:cNvPr id="0" name=""/>
        <dsp:cNvSpPr/>
      </dsp:nvSpPr>
      <dsp:spPr>
        <a:xfrm rot="10800000">
          <a:off x="1978443" y="2157"/>
          <a:ext cx="7295444" cy="563474"/>
        </a:xfrm>
        <a:prstGeom prst="homePlate">
          <a:avLst/>
        </a:prstGeom>
        <a:noFill/>
        <a:ln w="12700" cap="flat" cmpd="sng" algn="ctr">
          <a:solidFill>
            <a:srgbClr val="88C8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47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Kontrola, zwrócenie się o przeprowadzenie sprawdzenia (uproszczonej kontroli)</a:t>
          </a:r>
        </a:p>
      </dsp:txBody>
      <dsp:txXfrm rot="10800000">
        <a:off x="2119311" y="2157"/>
        <a:ext cx="7154576" cy="563474"/>
      </dsp:txXfrm>
    </dsp:sp>
    <dsp:sp modelId="{ACED3651-A9AC-4C52-ACEC-B089CA9679EF}">
      <dsp:nvSpPr>
        <dsp:cNvPr id="0" name=""/>
        <dsp:cNvSpPr/>
      </dsp:nvSpPr>
      <dsp:spPr>
        <a:xfrm>
          <a:off x="1696705" y="2157"/>
          <a:ext cx="563474" cy="563474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95E24-B275-4F02-BDA1-2B35C70FF903}">
      <dsp:nvSpPr>
        <dsp:cNvPr id="0" name=""/>
        <dsp:cNvSpPr/>
      </dsp:nvSpPr>
      <dsp:spPr>
        <a:xfrm rot="10800000">
          <a:off x="1978443" y="726149"/>
          <a:ext cx="7295444" cy="563474"/>
        </a:xfrm>
        <a:prstGeom prst="homePlate">
          <a:avLst/>
        </a:prstGeom>
        <a:noFill/>
        <a:ln w="12700" cap="flat" cmpd="sng" algn="ctr">
          <a:solidFill>
            <a:srgbClr val="88C8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47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Prowadzenie rejestru zbiorów danych oraz rejestru ABI</a:t>
          </a:r>
        </a:p>
      </dsp:txBody>
      <dsp:txXfrm rot="10800000">
        <a:off x="2119311" y="726149"/>
        <a:ext cx="7154576" cy="563474"/>
      </dsp:txXfrm>
    </dsp:sp>
    <dsp:sp modelId="{5B26C167-F45A-4BB0-8388-14DABDAFB0D2}">
      <dsp:nvSpPr>
        <dsp:cNvPr id="0" name=""/>
        <dsp:cNvSpPr/>
      </dsp:nvSpPr>
      <dsp:spPr>
        <a:xfrm>
          <a:off x="1696705" y="726149"/>
          <a:ext cx="563474" cy="563474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89C22-6308-40C0-AD96-21F68DCA1A7A}">
      <dsp:nvSpPr>
        <dsp:cNvPr id="0" name=""/>
        <dsp:cNvSpPr/>
      </dsp:nvSpPr>
      <dsp:spPr>
        <a:xfrm rot="10800000">
          <a:off x="1978443" y="1450140"/>
          <a:ext cx="7295444" cy="563474"/>
        </a:xfrm>
        <a:prstGeom prst="homePlate">
          <a:avLst/>
        </a:prstGeom>
        <a:noFill/>
        <a:ln w="12700" cap="flat" cmpd="sng" algn="ctr">
          <a:solidFill>
            <a:srgbClr val="88C8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47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Kierowanie do prokuratury zawiadomienia o popełnieniu przestępstwa</a:t>
          </a:r>
        </a:p>
      </dsp:txBody>
      <dsp:txXfrm rot="10800000">
        <a:off x="2119311" y="1450140"/>
        <a:ext cx="7154576" cy="563474"/>
      </dsp:txXfrm>
    </dsp:sp>
    <dsp:sp modelId="{324B250F-1785-4671-8052-541B1A710386}">
      <dsp:nvSpPr>
        <dsp:cNvPr id="0" name=""/>
        <dsp:cNvSpPr/>
      </dsp:nvSpPr>
      <dsp:spPr>
        <a:xfrm>
          <a:off x="1696705" y="1450140"/>
          <a:ext cx="563474" cy="563474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82595-13B1-4141-8FC2-23BCA901CA2F}">
      <dsp:nvSpPr>
        <dsp:cNvPr id="0" name=""/>
        <dsp:cNvSpPr/>
      </dsp:nvSpPr>
      <dsp:spPr>
        <a:xfrm rot="10800000">
          <a:off x="1978443" y="2174132"/>
          <a:ext cx="7295444" cy="563474"/>
        </a:xfrm>
        <a:prstGeom prst="homePlate">
          <a:avLst/>
        </a:prstGeom>
        <a:noFill/>
        <a:ln w="12700" cap="flat" cmpd="sng" algn="ctr">
          <a:solidFill>
            <a:srgbClr val="88C8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47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Wydawanie decyzji administracyjnych i rozpatrywanie skarg</a:t>
          </a:r>
        </a:p>
      </dsp:txBody>
      <dsp:txXfrm rot="10800000">
        <a:off x="2119311" y="2174132"/>
        <a:ext cx="7154576" cy="563474"/>
      </dsp:txXfrm>
    </dsp:sp>
    <dsp:sp modelId="{A3256CE4-9933-40A2-919F-6701A9D7C0A0}">
      <dsp:nvSpPr>
        <dsp:cNvPr id="0" name=""/>
        <dsp:cNvSpPr/>
      </dsp:nvSpPr>
      <dsp:spPr>
        <a:xfrm>
          <a:off x="1696705" y="2174132"/>
          <a:ext cx="563474" cy="563474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EF219-3BA8-4DAC-A9F1-4C1203FE6749}">
      <dsp:nvSpPr>
        <dsp:cNvPr id="0" name=""/>
        <dsp:cNvSpPr/>
      </dsp:nvSpPr>
      <dsp:spPr>
        <a:xfrm rot="10800000">
          <a:off x="1978443" y="2898124"/>
          <a:ext cx="7295444" cy="563474"/>
        </a:xfrm>
        <a:prstGeom prst="homePlate">
          <a:avLst/>
        </a:prstGeom>
        <a:noFill/>
        <a:ln w="12700" cap="flat" cmpd="sng" algn="ctr">
          <a:solidFill>
            <a:srgbClr val="88C8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47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Zażądanie wszczęcia postępowania dyscyplinarnego</a:t>
          </a:r>
        </a:p>
      </dsp:txBody>
      <dsp:txXfrm rot="10800000">
        <a:off x="2119311" y="2898124"/>
        <a:ext cx="7154576" cy="563474"/>
      </dsp:txXfrm>
    </dsp:sp>
    <dsp:sp modelId="{50DDE530-7923-44B9-815A-92845A00ECBA}">
      <dsp:nvSpPr>
        <dsp:cNvPr id="0" name=""/>
        <dsp:cNvSpPr/>
      </dsp:nvSpPr>
      <dsp:spPr>
        <a:xfrm>
          <a:off x="1696705" y="2898124"/>
          <a:ext cx="563474" cy="563474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9A5E9-E75F-40B8-B0F2-DA1452F184DE}">
      <dsp:nvSpPr>
        <dsp:cNvPr id="0" name=""/>
        <dsp:cNvSpPr/>
      </dsp:nvSpPr>
      <dsp:spPr>
        <a:xfrm rot="10800000">
          <a:off x="1978443" y="3622115"/>
          <a:ext cx="7295444" cy="563474"/>
        </a:xfrm>
        <a:prstGeom prst="homePlate">
          <a:avLst/>
        </a:prstGeom>
        <a:noFill/>
        <a:ln w="12700" cap="flat" cmpd="sng" algn="ctr">
          <a:solidFill>
            <a:srgbClr val="88C8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47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Rozwój świadomości społeczeństwa</a:t>
          </a:r>
        </a:p>
      </dsp:txBody>
      <dsp:txXfrm rot="10800000">
        <a:off x="2119311" y="3622115"/>
        <a:ext cx="7154576" cy="563474"/>
      </dsp:txXfrm>
    </dsp:sp>
    <dsp:sp modelId="{AAB6D010-024E-4926-844D-D1361E401E14}">
      <dsp:nvSpPr>
        <dsp:cNvPr id="0" name=""/>
        <dsp:cNvSpPr/>
      </dsp:nvSpPr>
      <dsp:spPr>
        <a:xfrm>
          <a:off x="1696705" y="3622115"/>
          <a:ext cx="563474" cy="563474"/>
        </a:xfrm>
        <a:prstGeom prst="ellipse">
          <a:avLst/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A6FC8-B177-44F1-B0A9-892C5B2DA40F}">
      <dsp:nvSpPr>
        <dsp:cNvPr id="0" name=""/>
        <dsp:cNvSpPr/>
      </dsp:nvSpPr>
      <dsp:spPr>
        <a:xfrm>
          <a:off x="0" y="1386051"/>
          <a:ext cx="9144000" cy="184806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EFD81-362A-484F-8E4B-44DE89804F1E}">
      <dsp:nvSpPr>
        <dsp:cNvPr id="0" name=""/>
        <dsp:cNvSpPr/>
      </dsp:nvSpPr>
      <dsp:spPr>
        <a:xfrm>
          <a:off x="571" y="0"/>
          <a:ext cx="1548011" cy="184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Zapowiedź</a:t>
          </a:r>
        </a:p>
      </dsp:txBody>
      <dsp:txXfrm>
        <a:off x="571" y="0"/>
        <a:ext cx="1548011" cy="1848068"/>
      </dsp:txXfrm>
    </dsp:sp>
    <dsp:sp modelId="{E080EDFC-A935-4A14-9757-5D8E510F6253}">
      <dsp:nvSpPr>
        <dsp:cNvPr id="0" name=""/>
        <dsp:cNvSpPr/>
      </dsp:nvSpPr>
      <dsp:spPr>
        <a:xfrm>
          <a:off x="543568" y="2079076"/>
          <a:ext cx="462017" cy="46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F502-ED0A-4C04-8DB2-5202227E036C}">
      <dsp:nvSpPr>
        <dsp:cNvPr id="0" name=""/>
        <dsp:cNvSpPr/>
      </dsp:nvSpPr>
      <dsp:spPr>
        <a:xfrm>
          <a:off x="1192564" y="2736305"/>
          <a:ext cx="1589465" cy="184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Inspekcja</a:t>
          </a:r>
        </a:p>
      </dsp:txBody>
      <dsp:txXfrm>
        <a:off x="1192564" y="2736305"/>
        <a:ext cx="1589465" cy="1848068"/>
      </dsp:txXfrm>
    </dsp:sp>
    <dsp:sp modelId="{1271E933-EFDA-4711-A3C7-5145F33C1F7F}">
      <dsp:nvSpPr>
        <dsp:cNvPr id="0" name=""/>
        <dsp:cNvSpPr/>
      </dsp:nvSpPr>
      <dsp:spPr>
        <a:xfrm>
          <a:off x="1639438" y="2079076"/>
          <a:ext cx="462017" cy="46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C9421-DAED-4CD0-9767-2784A0996059}">
      <dsp:nvSpPr>
        <dsp:cNvPr id="0" name=""/>
        <dsp:cNvSpPr/>
      </dsp:nvSpPr>
      <dsp:spPr>
        <a:xfrm>
          <a:off x="2786821" y="0"/>
          <a:ext cx="1350385" cy="184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Koniec inspekcji</a:t>
          </a:r>
        </a:p>
      </dsp:txBody>
      <dsp:txXfrm>
        <a:off x="2786821" y="0"/>
        <a:ext cx="1350385" cy="1848068"/>
      </dsp:txXfrm>
    </dsp:sp>
    <dsp:sp modelId="{C90308CA-C12A-4939-A46F-747589604E01}">
      <dsp:nvSpPr>
        <dsp:cNvPr id="0" name=""/>
        <dsp:cNvSpPr/>
      </dsp:nvSpPr>
      <dsp:spPr>
        <a:xfrm>
          <a:off x="3230663" y="2079076"/>
          <a:ext cx="462017" cy="46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D8E2B-26FE-4619-92DB-28E767138312}">
      <dsp:nvSpPr>
        <dsp:cNvPr id="0" name=""/>
        <dsp:cNvSpPr/>
      </dsp:nvSpPr>
      <dsp:spPr>
        <a:xfrm>
          <a:off x="4324908" y="2772102"/>
          <a:ext cx="1471226" cy="184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Protokół całościowy</a:t>
          </a:r>
        </a:p>
      </dsp:txBody>
      <dsp:txXfrm>
        <a:off x="4324908" y="2772102"/>
        <a:ext cx="1471226" cy="1848068"/>
      </dsp:txXfrm>
    </dsp:sp>
    <dsp:sp modelId="{26EFFD65-9D3F-4A43-829E-676BD0B22CE1}">
      <dsp:nvSpPr>
        <dsp:cNvPr id="0" name=""/>
        <dsp:cNvSpPr/>
      </dsp:nvSpPr>
      <dsp:spPr>
        <a:xfrm>
          <a:off x="4817189" y="2090354"/>
          <a:ext cx="462017" cy="46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59DE1-0A56-4536-8105-E552EA68E2A3}">
      <dsp:nvSpPr>
        <dsp:cNvPr id="0" name=""/>
        <dsp:cNvSpPr/>
      </dsp:nvSpPr>
      <dsp:spPr>
        <a:xfrm>
          <a:off x="5713711" y="0"/>
          <a:ext cx="1008608" cy="184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Uwagi</a:t>
          </a:r>
        </a:p>
      </dsp:txBody>
      <dsp:txXfrm>
        <a:off x="5713711" y="0"/>
        <a:ext cx="1008608" cy="1848068"/>
      </dsp:txXfrm>
    </dsp:sp>
    <dsp:sp modelId="{C7F4E0F2-9A1B-4F9B-BFE1-4AAE7A4E379C}">
      <dsp:nvSpPr>
        <dsp:cNvPr id="0" name=""/>
        <dsp:cNvSpPr/>
      </dsp:nvSpPr>
      <dsp:spPr>
        <a:xfrm>
          <a:off x="5945641" y="2079076"/>
          <a:ext cx="462017" cy="46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6FC3-8681-4945-9917-FC86B480C957}">
      <dsp:nvSpPr>
        <dsp:cNvPr id="0" name=""/>
        <dsp:cNvSpPr/>
      </dsp:nvSpPr>
      <dsp:spPr>
        <a:xfrm>
          <a:off x="7220420" y="2772102"/>
          <a:ext cx="1008608" cy="184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kern="1200" dirty="0"/>
        </a:p>
      </dsp:txBody>
      <dsp:txXfrm>
        <a:off x="7220420" y="2772102"/>
        <a:ext cx="1008608" cy="1848068"/>
      </dsp:txXfrm>
    </dsp:sp>
    <dsp:sp modelId="{0A9F3626-8677-46A0-B659-6B0352944F96}">
      <dsp:nvSpPr>
        <dsp:cNvPr id="0" name=""/>
        <dsp:cNvSpPr/>
      </dsp:nvSpPr>
      <dsp:spPr>
        <a:xfrm>
          <a:off x="7493716" y="2079076"/>
          <a:ext cx="462017" cy="46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B6FF-E766-4F01-BC18-2FDB12A0BD3F}">
      <dsp:nvSpPr>
        <dsp:cNvPr id="0" name=""/>
        <dsp:cNvSpPr/>
      </dsp:nvSpPr>
      <dsp:spPr>
        <a:xfrm>
          <a:off x="0" y="377601"/>
          <a:ext cx="2117824" cy="127069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Szafy zamykane                   na klucz</a:t>
          </a:r>
        </a:p>
      </dsp:txBody>
      <dsp:txXfrm>
        <a:off x="0" y="377601"/>
        <a:ext cx="2117824" cy="1270694"/>
      </dsp:txXfrm>
    </dsp:sp>
    <dsp:sp modelId="{12D27CED-78FB-481E-9A1B-892FB3D71546}">
      <dsp:nvSpPr>
        <dsp:cNvPr id="0" name=""/>
        <dsp:cNvSpPr/>
      </dsp:nvSpPr>
      <dsp:spPr>
        <a:xfrm>
          <a:off x="2329606" y="377601"/>
          <a:ext cx="2117824" cy="127069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Drzwi zamykane                     na klucz</a:t>
          </a:r>
        </a:p>
      </dsp:txBody>
      <dsp:txXfrm>
        <a:off x="2329606" y="377601"/>
        <a:ext cx="2117824" cy="1270694"/>
      </dsp:txXfrm>
    </dsp:sp>
    <dsp:sp modelId="{E19EACCF-D063-40C6-856E-8699F92A4254}">
      <dsp:nvSpPr>
        <dsp:cNvPr id="0" name=""/>
        <dsp:cNvSpPr/>
      </dsp:nvSpPr>
      <dsp:spPr>
        <a:xfrm>
          <a:off x="4659212" y="377601"/>
          <a:ext cx="2117824" cy="127069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Monitoring</a:t>
          </a:r>
        </a:p>
      </dsp:txBody>
      <dsp:txXfrm>
        <a:off x="4659212" y="377601"/>
        <a:ext cx="2117824" cy="1270694"/>
      </dsp:txXfrm>
    </dsp:sp>
    <dsp:sp modelId="{1881D7E8-6A17-44A1-899A-8BDD271402F8}">
      <dsp:nvSpPr>
        <dsp:cNvPr id="0" name=""/>
        <dsp:cNvSpPr/>
      </dsp:nvSpPr>
      <dsp:spPr>
        <a:xfrm>
          <a:off x="0" y="1860078"/>
          <a:ext cx="2117824" cy="127069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Ochrona</a:t>
          </a:r>
        </a:p>
      </dsp:txBody>
      <dsp:txXfrm>
        <a:off x="0" y="1860078"/>
        <a:ext cx="2117824" cy="1270694"/>
      </dsp:txXfrm>
    </dsp:sp>
    <dsp:sp modelId="{2AC15D0B-40F3-4F74-8839-54A6B17A357D}">
      <dsp:nvSpPr>
        <dsp:cNvPr id="0" name=""/>
        <dsp:cNvSpPr/>
      </dsp:nvSpPr>
      <dsp:spPr>
        <a:xfrm>
          <a:off x="2329606" y="1860078"/>
          <a:ext cx="2117824" cy="127069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Kraty w oknach</a:t>
          </a:r>
        </a:p>
      </dsp:txBody>
      <dsp:txXfrm>
        <a:off x="2329606" y="1860078"/>
        <a:ext cx="2117824" cy="1270694"/>
      </dsp:txXfrm>
    </dsp:sp>
    <dsp:sp modelId="{5FF1E67E-5837-43A7-8AF7-7E880F187530}">
      <dsp:nvSpPr>
        <dsp:cNvPr id="0" name=""/>
        <dsp:cNvSpPr/>
      </dsp:nvSpPr>
      <dsp:spPr>
        <a:xfrm>
          <a:off x="4659212" y="1860078"/>
          <a:ext cx="2117824" cy="127069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SKD</a:t>
          </a:r>
        </a:p>
      </dsp:txBody>
      <dsp:txXfrm>
        <a:off x="4659212" y="1860078"/>
        <a:ext cx="2117824" cy="127069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B6FF-E766-4F01-BC18-2FDB12A0BD3F}">
      <dsp:nvSpPr>
        <dsp:cNvPr id="0" name=""/>
        <dsp:cNvSpPr/>
      </dsp:nvSpPr>
      <dsp:spPr>
        <a:xfrm>
          <a:off x="0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1 użytkownik =           1 login i 1 hasło</a:t>
          </a:r>
        </a:p>
      </dsp:txBody>
      <dsp:txXfrm>
        <a:off x="0" y="377601"/>
        <a:ext cx="2117824" cy="1270694"/>
      </dsp:txXfrm>
    </dsp:sp>
    <dsp:sp modelId="{A6BEF40D-A914-4AF4-B95A-ABC84002D59F}">
      <dsp:nvSpPr>
        <dsp:cNvPr id="0" name=""/>
        <dsp:cNvSpPr/>
      </dsp:nvSpPr>
      <dsp:spPr>
        <a:xfrm>
          <a:off x="2329606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Zmiana haseł                co 30 dni</a:t>
          </a:r>
        </a:p>
      </dsp:txBody>
      <dsp:txXfrm>
        <a:off x="2329606" y="377601"/>
        <a:ext cx="2117824" cy="1270694"/>
      </dsp:txXfrm>
    </dsp:sp>
    <dsp:sp modelId="{4E1DC71E-0526-4D4C-A0D8-83C6BD300735}">
      <dsp:nvSpPr>
        <dsp:cNvPr id="0" name=""/>
        <dsp:cNvSpPr/>
      </dsp:nvSpPr>
      <dsp:spPr>
        <a:xfrm>
          <a:off x="4659212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Hasła min. 8 znaków                  w tym 2 znaki specjalne</a:t>
          </a:r>
        </a:p>
      </dsp:txBody>
      <dsp:txXfrm>
        <a:off x="4659212" y="377601"/>
        <a:ext cx="2117824" cy="1270694"/>
      </dsp:txXfrm>
    </dsp:sp>
    <dsp:sp modelId="{698EF88A-B915-4C06-9130-4C738E8A0879}">
      <dsp:nvSpPr>
        <dsp:cNvPr id="0" name=""/>
        <dsp:cNvSpPr/>
      </dsp:nvSpPr>
      <dsp:spPr>
        <a:xfrm>
          <a:off x="0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Kopie zapasowe</a:t>
          </a:r>
        </a:p>
      </dsp:txBody>
      <dsp:txXfrm>
        <a:off x="0" y="1860078"/>
        <a:ext cx="2117824" cy="1270694"/>
      </dsp:txXfrm>
    </dsp:sp>
    <dsp:sp modelId="{6A0A4CFF-6B70-4E06-95A3-F584E1DF1312}">
      <dsp:nvSpPr>
        <dsp:cNvPr id="0" name=""/>
        <dsp:cNvSpPr/>
      </dsp:nvSpPr>
      <dsp:spPr>
        <a:xfrm>
          <a:off x="2329606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Systemy firewall i </a:t>
          </a:r>
          <a:r>
            <a:rPr lang="pl-PL" sz="2000" kern="1200" dirty="0" err="1"/>
            <a:t>anti-vir</a:t>
          </a:r>
          <a:endParaRPr lang="pl-PL" sz="2000" kern="1200" dirty="0"/>
        </a:p>
      </dsp:txBody>
      <dsp:txXfrm>
        <a:off x="2329606" y="1860078"/>
        <a:ext cx="2117824" cy="1270694"/>
      </dsp:txXfrm>
    </dsp:sp>
    <dsp:sp modelId="{4C883146-3E8A-4A38-B8F0-5878D9EEDEB8}">
      <dsp:nvSpPr>
        <dsp:cNvPr id="0" name=""/>
        <dsp:cNvSpPr/>
      </dsp:nvSpPr>
      <dsp:spPr>
        <a:xfrm>
          <a:off x="4659212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… Rozporządzenie </a:t>
          </a:r>
          <a:r>
            <a:rPr lang="pl-PL" sz="2000" kern="1200" dirty="0" err="1"/>
            <a:t>MSWiA</a:t>
          </a:r>
          <a:r>
            <a:rPr lang="pl-PL" sz="2000" kern="1200" dirty="0"/>
            <a:t> z 2004 r.</a:t>
          </a:r>
        </a:p>
      </dsp:txBody>
      <dsp:txXfrm>
        <a:off x="4659212" y="1860078"/>
        <a:ext cx="2117824" cy="127069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B6FF-E766-4F01-BC18-2FDB12A0BD3F}">
      <dsp:nvSpPr>
        <dsp:cNvPr id="0" name=""/>
        <dsp:cNvSpPr/>
      </dsp:nvSpPr>
      <dsp:spPr>
        <a:xfrm>
          <a:off x="0" y="377601"/>
          <a:ext cx="2117824" cy="127069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Powołanie ABI / wyznaczenie ASI</a:t>
          </a:r>
        </a:p>
      </dsp:txBody>
      <dsp:txXfrm>
        <a:off x="0" y="377601"/>
        <a:ext cx="2117824" cy="1270694"/>
      </dsp:txXfrm>
    </dsp:sp>
    <dsp:sp modelId="{A6BEF40D-A914-4AF4-B95A-ABC84002D59F}">
      <dsp:nvSpPr>
        <dsp:cNvPr id="0" name=""/>
        <dsp:cNvSpPr/>
      </dsp:nvSpPr>
      <dsp:spPr>
        <a:xfrm>
          <a:off x="2329606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Wdrożenie Polityki Bezpieczeństwa</a:t>
          </a:r>
        </a:p>
      </dsp:txBody>
      <dsp:txXfrm>
        <a:off x="2329606" y="377601"/>
        <a:ext cx="2117824" cy="1270694"/>
      </dsp:txXfrm>
    </dsp:sp>
    <dsp:sp modelId="{698EF88A-B915-4C06-9130-4C738E8A0879}">
      <dsp:nvSpPr>
        <dsp:cNvPr id="0" name=""/>
        <dsp:cNvSpPr/>
      </dsp:nvSpPr>
      <dsp:spPr>
        <a:xfrm>
          <a:off x="4659212" y="377601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Wdrożenie Instrukcji Zarządzania Systemami Informatycznymi</a:t>
          </a:r>
        </a:p>
      </dsp:txBody>
      <dsp:txXfrm>
        <a:off x="4659212" y="377601"/>
        <a:ext cx="2117824" cy="1270694"/>
      </dsp:txXfrm>
    </dsp:sp>
    <dsp:sp modelId="{0D1352D4-D115-4761-9942-9EDFDD839F5D}">
      <dsp:nvSpPr>
        <dsp:cNvPr id="0" name=""/>
        <dsp:cNvSpPr/>
      </dsp:nvSpPr>
      <dsp:spPr>
        <a:xfrm>
          <a:off x="0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Nadawanie i ewidencjonowanie upoważnień</a:t>
          </a:r>
        </a:p>
      </dsp:txBody>
      <dsp:txXfrm>
        <a:off x="0" y="1860078"/>
        <a:ext cx="2117824" cy="1270694"/>
      </dsp:txXfrm>
    </dsp:sp>
    <dsp:sp modelId="{B3F4595F-4553-4F6C-B15A-DE84E3D96B92}">
      <dsp:nvSpPr>
        <dsp:cNvPr id="0" name=""/>
        <dsp:cNvSpPr/>
      </dsp:nvSpPr>
      <dsp:spPr>
        <a:xfrm>
          <a:off x="2329606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Stworzenie struktury SODO</a:t>
          </a:r>
        </a:p>
      </dsp:txBody>
      <dsp:txXfrm>
        <a:off x="2329606" y="1860078"/>
        <a:ext cx="2117824" cy="1270694"/>
      </dsp:txXfrm>
    </dsp:sp>
    <dsp:sp modelId="{4B6A203B-FDD1-4840-A79F-AB79C40F8D97}">
      <dsp:nvSpPr>
        <dsp:cNvPr id="0" name=""/>
        <dsp:cNvSpPr/>
      </dsp:nvSpPr>
      <dsp:spPr>
        <a:xfrm>
          <a:off x="4659212" y="1860078"/>
          <a:ext cx="2117824" cy="1270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… Rozporządzenie </a:t>
          </a:r>
          <a:r>
            <a:rPr lang="pl-PL" sz="1800" kern="1200" dirty="0" err="1"/>
            <a:t>MSWiA</a:t>
          </a:r>
          <a:r>
            <a:rPr lang="pl-PL" sz="1800" kern="1200" dirty="0"/>
            <a:t> z 2004 r.</a:t>
          </a:r>
        </a:p>
      </dsp:txBody>
      <dsp:txXfrm>
        <a:off x="4659212" y="1860078"/>
        <a:ext cx="2117824" cy="127069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F0392-7480-44BC-825D-7307EC37101B}">
      <dsp:nvSpPr>
        <dsp:cNvPr id="0" name=""/>
        <dsp:cNvSpPr/>
      </dsp:nvSpPr>
      <dsp:spPr>
        <a:xfrm>
          <a:off x="0" y="1190500"/>
          <a:ext cx="8012142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831" tIns="499872" rIns="6218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Upoważnienia dla pracowników,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Ewidencja Upoważnień,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Polityka Bezpieczeństwa,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Instrukcja Zarządzania Systemami Informatycznymi,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>
              <a:solidFill>
                <a:schemeClr val="tx2">
                  <a:lumMod val="75000"/>
                </a:schemeClr>
              </a:solidFill>
              <a:latin typeface="+mn-lt"/>
              <a:ea typeface="Open Sans" pitchFamily="34" charset="0"/>
              <a:cs typeface="Open Sans" pitchFamily="34" charset="0"/>
            </a:rPr>
            <a:t>Sprawozdania ze sprawdzeń ABI</a:t>
          </a:r>
        </a:p>
      </dsp:txBody>
      <dsp:txXfrm>
        <a:off x="0" y="1190500"/>
        <a:ext cx="8012142" cy="2570400"/>
      </dsp:txXfrm>
    </dsp:sp>
    <dsp:sp modelId="{17AE6836-90E5-4555-971E-A5259F34ECB9}">
      <dsp:nvSpPr>
        <dsp:cNvPr id="0" name=""/>
        <dsp:cNvSpPr/>
      </dsp:nvSpPr>
      <dsp:spPr>
        <a:xfrm>
          <a:off x="400215" y="1487"/>
          <a:ext cx="7429215" cy="1543253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988" tIns="0" rIns="21198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kern="1200" dirty="0">
              <a:solidFill>
                <a:schemeClr val="bg1"/>
              </a:solidFill>
              <a:latin typeface="+mn-lt"/>
              <a:ea typeface="Open Sans" pitchFamily="34" charset="0"/>
              <a:cs typeface="Open Sans" pitchFamily="34" charset="0"/>
            </a:rPr>
            <a:t>Na dokumentację ochrony danych osobowych                         w szerokim rozumieniu składają się:</a:t>
          </a:r>
        </a:p>
      </dsp:txBody>
      <dsp:txXfrm>
        <a:off x="475550" y="76822"/>
        <a:ext cx="7278545" cy="1392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33103-33CF-447F-822C-C01E8962AB02}">
      <dsp:nvSpPr>
        <dsp:cNvPr id="0" name=""/>
        <dsp:cNvSpPr/>
      </dsp:nvSpPr>
      <dsp:spPr>
        <a:xfrm rot="5400000">
          <a:off x="-355764" y="358539"/>
          <a:ext cx="2371763" cy="1660234"/>
        </a:xfrm>
        <a:prstGeom prst="chevron">
          <a:avLst/>
        </a:prstGeom>
        <a:solidFill>
          <a:schemeClr val="accent6">
            <a:lumMod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>
              <a:solidFill>
                <a:schemeClr val="bg1"/>
              </a:solidFill>
            </a:rPr>
            <a:t>3.</a:t>
          </a:r>
        </a:p>
      </dsp:txBody>
      <dsp:txXfrm rot="-5400000">
        <a:off x="1" y="832891"/>
        <a:ext cx="1660234" cy="711529"/>
      </dsp:txXfrm>
    </dsp:sp>
    <dsp:sp modelId="{4410EDC1-BBF3-4D3C-81A6-2B88BE6225B6}">
      <dsp:nvSpPr>
        <dsp:cNvPr id="0" name=""/>
        <dsp:cNvSpPr/>
      </dsp:nvSpPr>
      <dsp:spPr>
        <a:xfrm rot="5400000">
          <a:off x="4343770" y="-2680761"/>
          <a:ext cx="1541646" cy="6908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b="0" kern="1200" dirty="0">
              <a:solidFill>
                <a:schemeClr val="tx2"/>
              </a:solidFill>
              <a:latin typeface="+mj-lt"/>
            </a:rPr>
            <a:t>przetwarzanie na </a:t>
          </a:r>
          <a:r>
            <a:rPr lang="pl-PL" sz="2400" b="1" kern="1200" dirty="0">
              <a:solidFill>
                <a:schemeClr val="tx2"/>
              </a:solidFill>
              <a:latin typeface="+mj-lt"/>
            </a:rPr>
            <a:t>dużą skalę </a:t>
          </a:r>
          <a:r>
            <a:rPr lang="pl-PL" sz="2400" kern="1200" dirty="0">
              <a:solidFill>
                <a:schemeClr val="tx2"/>
              </a:solidFill>
              <a:latin typeface="+mj-lt"/>
            </a:rPr>
            <a:t>danych o </a:t>
          </a:r>
          <a:r>
            <a:rPr lang="pl-PL" sz="2400" b="1" kern="1200" dirty="0">
              <a:solidFill>
                <a:schemeClr val="tx2"/>
              </a:solidFill>
              <a:latin typeface="+mj-lt"/>
            </a:rPr>
            <a:t>szczególnym charakterze </a:t>
          </a:r>
          <a:r>
            <a:rPr lang="pl-PL" sz="2400" b="0" kern="1200" dirty="0">
              <a:solidFill>
                <a:schemeClr val="tx2"/>
              </a:solidFill>
              <a:latin typeface="+mj-lt"/>
            </a:rPr>
            <a:t>(art. 9 ust. 1) oraz danych dot. </a:t>
          </a:r>
          <a:r>
            <a:rPr lang="pl-PL" sz="2400" b="1" kern="1200" dirty="0">
              <a:solidFill>
                <a:schemeClr val="tx2"/>
              </a:solidFill>
              <a:latin typeface="+mj-lt"/>
            </a:rPr>
            <a:t>wyroków skazujących lub naruszeń prawa </a:t>
          </a:r>
          <a:r>
            <a:rPr lang="pl-PL" sz="2400" b="0" kern="1200" dirty="0">
              <a:solidFill>
                <a:schemeClr val="tx2"/>
              </a:solidFill>
              <a:latin typeface="+mj-lt"/>
            </a:rPr>
            <a:t>(art. 10 RODO)</a:t>
          </a:r>
          <a:endParaRPr lang="pl-PL" sz="2400" kern="1200" dirty="0"/>
        </a:p>
      </dsp:txBody>
      <dsp:txXfrm rot="-5400000">
        <a:off x="1660235" y="78031"/>
        <a:ext cx="6833460" cy="1391132"/>
      </dsp:txXfrm>
    </dsp:sp>
    <dsp:sp modelId="{B6CE159D-B3CB-4BDB-94A2-BD6C659443C0}">
      <dsp:nvSpPr>
        <dsp:cNvPr id="0" name=""/>
        <dsp:cNvSpPr/>
      </dsp:nvSpPr>
      <dsp:spPr>
        <a:xfrm rot="5400000">
          <a:off x="-355764" y="2445722"/>
          <a:ext cx="2371763" cy="1660234"/>
        </a:xfrm>
        <a:prstGeom prst="chevron">
          <a:avLst/>
        </a:prstGeom>
        <a:solidFill>
          <a:schemeClr val="accent6">
            <a:lumMod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>
              <a:solidFill>
                <a:schemeClr val="bg1"/>
              </a:solidFill>
            </a:rPr>
            <a:t>4.</a:t>
          </a:r>
        </a:p>
      </dsp:txBody>
      <dsp:txXfrm rot="-5400000">
        <a:off x="1" y="2920074"/>
        <a:ext cx="1660234" cy="711529"/>
      </dsp:txXfrm>
    </dsp:sp>
    <dsp:sp modelId="{34416499-F341-4739-A9BF-4D4095C28E1D}">
      <dsp:nvSpPr>
        <dsp:cNvPr id="0" name=""/>
        <dsp:cNvSpPr/>
      </dsp:nvSpPr>
      <dsp:spPr>
        <a:xfrm rot="5400000">
          <a:off x="4343770" y="-593577"/>
          <a:ext cx="1541646" cy="6908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b="0" kern="1200" dirty="0">
              <a:solidFill>
                <a:schemeClr val="tx2"/>
              </a:solidFill>
              <a:latin typeface="+mj-lt"/>
            </a:rPr>
            <a:t>wymaga tego </a:t>
          </a:r>
          <a:r>
            <a:rPr lang="pl-PL" sz="2400" b="1" kern="1200" dirty="0">
              <a:solidFill>
                <a:schemeClr val="tx2"/>
              </a:solidFill>
              <a:latin typeface="+mj-lt"/>
            </a:rPr>
            <a:t>prawo</a:t>
          </a:r>
          <a:r>
            <a:rPr lang="pl-PL" sz="2400" b="0" kern="1200" dirty="0">
              <a:solidFill>
                <a:schemeClr val="tx2"/>
              </a:solidFill>
              <a:latin typeface="+mj-lt"/>
            </a:rPr>
            <a:t> Unijne lub </a:t>
          </a:r>
          <a:r>
            <a:rPr lang="pl-PL" sz="2400" kern="1200" dirty="0">
              <a:solidFill>
                <a:schemeClr val="tx2"/>
              </a:solidFill>
              <a:latin typeface="+mj-lt"/>
            </a:rPr>
            <a:t>prawo państwa członkowskiego </a:t>
          </a:r>
          <a:endParaRPr lang="pl-PL" sz="2400" kern="1200" dirty="0">
            <a:solidFill>
              <a:schemeClr val="tx2"/>
            </a:solidFill>
          </a:endParaRPr>
        </a:p>
      </dsp:txBody>
      <dsp:txXfrm rot="-5400000">
        <a:off x="1660235" y="2165215"/>
        <a:ext cx="6833460" cy="139113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42D17-570B-4B3D-BB1D-3F92C16F5A59}">
      <dsp:nvSpPr>
        <dsp:cNvPr id="0" name=""/>
        <dsp:cNvSpPr/>
      </dsp:nvSpPr>
      <dsp:spPr>
        <a:xfrm>
          <a:off x="0" y="1373142"/>
          <a:ext cx="4667240" cy="263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230" tIns="791464" rIns="362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Imię i nazwisko osoby upoważnionej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Datę nadania i, jeżeli jest ono przyznawane na czas określony, ustania upoważnienia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Zakres upoważnienia</a:t>
          </a:r>
        </a:p>
      </dsp:txBody>
      <dsp:txXfrm>
        <a:off x="0" y="1373142"/>
        <a:ext cx="4667240" cy="2633400"/>
      </dsp:txXfrm>
    </dsp:sp>
    <dsp:sp modelId="{F7BC4871-F102-4DCE-ABC0-AC0166C44BEF}">
      <dsp:nvSpPr>
        <dsp:cNvPr id="0" name=""/>
        <dsp:cNvSpPr/>
      </dsp:nvSpPr>
      <dsp:spPr>
        <a:xfrm>
          <a:off x="233362" y="1193357"/>
          <a:ext cx="3267068" cy="827152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87" tIns="0" rIns="1234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b="1" kern="1200" dirty="0">
              <a:latin typeface="Segoe UI Light" pitchFamily="34" charset="0"/>
            </a:rPr>
            <a:t>Musi posiadać</a:t>
          </a:r>
        </a:p>
      </dsp:txBody>
      <dsp:txXfrm>
        <a:off x="273740" y="1233735"/>
        <a:ext cx="3186312" cy="74639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E701B-62E5-4003-B2E1-4BC892D69847}">
      <dsp:nvSpPr>
        <dsp:cNvPr id="0" name=""/>
        <dsp:cNvSpPr/>
      </dsp:nvSpPr>
      <dsp:spPr>
        <a:xfrm>
          <a:off x="2544" y="556820"/>
          <a:ext cx="2481354" cy="992541"/>
        </a:xfrm>
        <a:prstGeom prst="rect">
          <a:avLst/>
        </a:prstGeom>
        <a:solidFill>
          <a:schemeClr val="tx2"/>
        </a:solidFill>
        <a:ln w="12700" cap="flat" cmpd="sng" algn="ctr">
          <a:solidFill>
            <a:srgbClr val="DD4B7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Open Sans" pitchFamily="34" charset="0"/>
              <a:ea typeface="Open Sans" pitchFamily="34" charset="0"/>
              <a:cs typeface="Open Sans" pitchFamily="34" charset="0"/>
            </a:rPr>
            <a:t>Forma </a:t>
          </a:r>
          <a:r>
            <a:rPr lang="pl-PL" sz="2400" kern="1200" dirty="0">
              <a:latin typeface="Open Sans" pitchFamily="34" charset="0"/>
              <a:ea typeface="Open Sans" pitchFamily="34" charset="0"/>
              <a:cs typeface="Open Sans" pitchFamily="34" charset="0"/>
            </a:rPr>
            <a:t>pisemna</a:t>
          </a:r>
        </a:p>
      </dsp:txBody>
      <dsp:txXfrm>
        <a:off x="2544" y="556820"/>
        <a:ext cx="2481354" cy="992541"/>
      </dsp:txXfrm>
    </dsp:sp>
    <dsp:sp modelId="{351242EE-F7ED-460E-9A5B-20C778DF480F}">
      <dsp:nvSpPr>
        <dsp:cNvPr id="0" name=""/>
        <dsp:cNvSpPr/>
      </dsp:nvSpPr>
      <dsp:spPr>
        <a:xfrm>
          <a:off x="2544" y="1549361"/>
          <a:ext cx="248135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>
              <a:latin typeface="Open Sans" pitchFamily="34" charset="0"/>
              <a:ea typeface="Open Sans" pitchFamily="34" charset="0"/>
              <a:cs typeface="Open Sans" pitchFamily="34" charset="0"/>
            </a:rPr>
            <a:t>Ewentualnie służbowy mail lub system</a:t>
          </a:r>
        </a:p>
      </dsp:txBody>
      <dsp:txXfrm>
        <a:off x="2544" y="1549361"/>
        <a:ext cx="2481354" cy="2854800"/>
      </dsp:txXfrm>
    </dsp:sp>
    <dsp:sp modelId="{1B975652-A8EA-4B4B-82D3-BBA09FE4CFCA}">
      <dsp:nvSpPr>
        <dsp:cNvPr id="0" name=""/>
        <dsp:cNvSpPr/>
      </dsp:nvSpPr>
      <dsp:spPr>
        <a:xfrm>
          <a:off x="2808311" y="548185"/>
          <a:ext cx="2481354" cy="992541"/>
        </a:xfrm>
        <a:prstGeom prst="rect">
          <a:avLst/>
        </a:prstGeom>
        <a:solidFill>
          <a:schemeClr val="tx2"/>
        </a:solidFill>
        <a:ln w="12700" cap="flat" cmpd="sng" algn="ctr">
          <a:solidFill>
            <a:srgbClr val="DD4B7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latin typeface="Open Sans" pitchFamily="34" charset="0"/>
              <a:ea typeface="Open Sans" pitchFamily="34" charset="0"/>
              <a:cs typeface="Open Sans" pitchFamily="34" charset="0"/>
            </a:rPr>
            <a:t>Zobowiązanie</a:t>
          </a:r>
        </a:p>
      </dsp:txBody>
      <dsp:txXfrm>
        <a:off x="2808311" y="548185"/>
        <a:ext cx="2481354" cy="992541"/>
      </dsp:txXfrm>
    </dsp:sp>
    <dsp:sp modelId="{08AB7D9C-4764-44BD-91AF-1FBC73F5A959}">
      <dsp:nvSpPr>
        <dsp:cNvPr id="0" name=""/>
        <dsp:cNvSpPr/>
      </dsp:nvSpPr>
      <dsp:spPr>
        <a:xfrm>
          <a:off x="2831288" y="1549361"/>
          <a:ext cx="248135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Pracownika             do zachowania              w poufności przetwarzanych danych osobowych oraz ich zabezpieczenia</a:t>
          </a:r>
        </a:p>
      </dsp:txBody>
      <dsp:txXfrm>
        <a:off x="2831288" y="1549361"/>
        <a:ext cx="2481354" cy="2854800"/>
      </dsp:txXfrm>
    </dsp:sp>
    <dsp:sp modelId="{4DDE3631-368F-4E4A-9316-7A52A5CC1DAE}">
      <dsp:nvSpPr>
        <dsp:cNvPr id="0" name=""/>
        <dsp:cNvSpPr/>
      </dsp:nvSpPr>
      <dsp:spPr>
        <a:xfrm>
          <a:off x="5660032" y="556820"/>
          <a:ext cx="2481354" cy="992541"/>
        </a:xfrm>
        <a:prstGeom prst="rect">
          <a:avLst/>
        </a:prstGeom>
        <a:solidFill>
          <a:schemeClr val="tx2"/>
        </a:solidFill>
        <a:ln w="12700" cap="flat" cmpd="sng" algn="ctr">
          <a:solidFill>
            <a:srgbClr val="DD4B7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latin typeface="Open Sans" pitchFamily="34" charset="0"/>
              <a:ea typeface="Open Sans" pitchFamily="34" charset="0"/>
              <a:cs typeface="Open Sans" pitchFamily="34" charset="0"/>
            </a:rPr>
            <a:t>Oświadczenie</a:t>
          </a:r>
        </a:p>
      </dsp:txBody>
      <dsp:txXfrm>
        <a:off x="5660032" y="556820"/>
        <a:ext cx="2481354" cy="992541"/>
      </dsp:txXfrm>
    </dsp:sp>
    <dsp:sp modelId="{458D5795-0704-4E8F-A07A-729741F9FC23}">
      <dsp:nvSpPr>
        <dsp:cNvPr id="0" name=""/>
        <dsp:cNvSpPr/>
      </dsp:nvSpPr>
      <dsp:spPr>
        <a:xfrm>
          <a:off x="5660032" y="1549361"/>
          <a:ext cx="248135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Pracowników             o zapoznaniu             się z dokumentacją ochrony danych osobowych             oraz ze stosownymi przepisami</a:t>
          </a:r>
        </a:p>
      </dsp:txBody>
      <dsp:txXfrm>
        <a:off x="5660032" y="1549361"/>
        <a:ext cx="2481354" cy="285480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42D17-570B-4B3D-BB1D-3F92C16F5A59}">
      <dsp:nvSpPr>
        <dsp:cNvPr id="0" name=""/>
        <dsp:cNvSpPr/>
      </dsp:nvSpPr>
      <dsp:spPr>
        <a:xfrm>
          <a:off x="0" y="817437"/>
          <a:ext cx="8102704" cy="26583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60" tIns="791464" rIns="6288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Imię i nazwisko osoby upoważnionej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Datę nadania i, jeżeli jest ono przyznawane na czas określony, ustania upoważnienia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Zakres upoważnienia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b="1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Identyfikator użytkownika</a:t>
          </a:r>
          <a:r>
            <a:rPr lang="pl-PL" sz="20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, jeżeli dane są przetwarzane  w systemie informatycznym</a:t>
          </a:r>
        </a:p>
      </dsp:txBody>
      <dsp:txXfrm>
        <a:off x="0" y="817437"/>
        <a:ext cx="8102704" cy="2658345"/>
      </dsp:txXfrm>
    </dsp:sp>
    <dsp:sp modelId="{F7BC4871-F102-4DCE-ABC0-AC0166C44BEF}">
      <dsp:nvSpPr>
        <dsp:cNvPr id="0" name=""/>
        <dsp:cNvSpPr/>
      </dsp:nvSpPr>
      <dsp:spPr>
        <a:xfrm>
          <a:off x="397846" y="522143"/>
          <a:ext cx="5671892" cy="804549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384" tIns="0" rIns="214384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1" kern="1200" dirty="0">
              <a:latin typeface="Open Sans" pitchFamily="34" charset="0"/>
              <a:ea typeface="Open Sans" pitchFamily="34" charset="0"/>
              <a:cs typeface="Open Sans" pitchFamily="34" charset="0"/>
            </a:rPr>
            <a:t>Musi posiadać</a:t>
          </a:r>
        </a:p>
      </dsp:txBody>
      <dsp:txXfrm>
        <a:off x="437121" y="561418"/>
        <a:ext cx="5593342" cy="72599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AA173-FB20-4B73-BECC-A1E21F9E2A5D}">
      <dsp:nvSpPr>
        <dsp:cNvPr id="0" name=""/>
        <dsp:cNvSpPr/>
      </dsp:nvSpPr>
      <dsp:spPr>
        <a:xfrm>
          <a:off x="400740" y="561952"/>
          <a:ext cx="7777239" cy="207447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Jest zatwierdzana przez Administratora Danych jako obowiązujący dokument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Powinna być napisana w sposób prosty i zwięzły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Nie wystarczy opracowanie. Dokumentację </a:t>
          </a:r>
          <a:r>
            <a:rPr lang="pl-PL" sz="1900" b="1" kern="1200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wdrażamy</a:t>
          </a:r>
          <a:endParaRPr lang="pl-PL" sz="1900" kern="1200" dirty="0">
            <a:solidFill>
              <a:schemeClr val="tx2">
                <a:lumMod val="50000"/>
              </a:schemeClr>
            </a:solidFill>
            <a:latin typeface="Open Sans" pitchFamily="34" charset="0"/>
            <a:ea typeface="Open Sans" pitchFamily="34" charset="0"/>
            <a:cs typeface="Open Sans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Zawiera </a:t>
          </a:r>
          <a:r>
            <a:rPr lang="pl-PL" sz="1900" b="1" kern="1200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procedury i wytyczne </a:t>
          </a:r>
          <a:r>
            <a:rPr lang="pl-PL" sz="1900" kern="1200" dirty="0">
              <a:solidFill>
                <a:schemeClr val="tx2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które powinny być przekazane osobom odpowiedzialnym za ich realizację stosownie do przydzielonych uprawnień, zakresu obowiązków i odpowiedzialności</a:t>
          </a:r>
        </a:p>
      </dsp:txBody>
      <dsp:txXfrm>
        <a:off x="449348" y="610560"/>
        <a:ext cx="7680023" cy="2025870"/>
      </dsp:txXfrm>
    </dsp:sp>
    <dsp:sp modelId="{34403061-438C-44BB-A136-0ACE6CB204A6}">
      <dsp:nvSpPr>
        <dsp:cNvPr id="0" name=""/>
        <dsp:cNvSpPr/>
      </dsp:nvSpPr>
      <dsp:spPr>
        <a:xfrm>
          <a:off x="96" y="2885255"/>
          <a:ext cx="8572334" cy="1440423"/>
        </a:xfrm>
        <a:prstGeom prst="rect">
          <a:avLst/>
        </a:prstGeom>
        <a:solidFill>
          <a:schemeClr val="tx2"/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>
              <a:latin typeface="Segoe UI Light" pitchFamily="34" charset="0"/>
            </a:rPr>
            <a:t>Dokumentacja</a:t>
          </a:r>
        </a:p>
      </dsp:txBody>
      <dsp:txXfrm>
        <a:off x="96" y="2885255"/>
        <a:ext cx="6036855" cy="1440423"/>
      </dsp:txXfrm>
    </dsp:sp>
    <dsp:sp modelId="{33B3F9A0-536A-4DF8-9CF1-6E0D080A8D7F}">
      <dsp:nvSpPr>
        <dsp:cNvPr id="0" name=""/>
        <dsp:cNvSpPr/>
      </dsp:nvSpPr>
      <dsp:spPr>
        <a:xfrm>
          <a:off x="6714394" y="2792955"/>
          <a:ext cx="1570624" cy="157062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58AD4-CECF-4CD4-8827-2E7A476EF75A}">
      <dsp:nvSpPr>
        <dsp:cNvPr id="0" name=""/>
        <dsp:cNvSpPr/>
      </dsp:nvSpPr>
      <dsp:spPr>
        <a:xfrm rot="5400000">
          <a:off x="5584012" y="-2345040"/>
          <a:ext cx="759721" cy="5644487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lub części pomieszczeń, tworzących obszar,                    w którym przetwarzane są dane osobowe</a:t>
          </a:r>
        </a:p>
      </dsp:txBody>
      <dsp:txXfrm rot="-5400000">
        <a:off x="3141630" y="134429"/>
        <a:ext cx="5607400" cy="685547"/>
      </dsp:txXfrm>
    </dsp:sp>
    <dsp:sp modelId="{23C29213-F16C-4EFE-BB3B-C580C98A9374}">
      <dsp:nvSpPr>
        <dsp:cNvPr id="0" name=""/>
        <dsp:cNvSpPr/>
      </dsp:nvSpPr>
      <dsp:spPr>
        <a:xfrm>
          <a:off x="0" y="2378"/>
          <a:ext cx="3141628" cy="949651"/>
        </a:xfrm>
        <a:prstGeom prst="roundRect">
          <a:avLst/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Wykaz budynków, pomieszczeń</a:t>
          </a:r>
        </a:p>
      </dsp:txBody>
      <dsp:txXfrm>
        <a:off x="46358" y="48736"/>
        <a:ext cx="3048912" cy="856935"/>
      </dsp:txXfrm>
    </dsp:sp>
    <dsp:sp modelId="{DFF88A36-86A5-4E54-9B36-E3C46207EFE0}">
      <dsp:nvSpPr>
        <dsp:cNvPr id="0" name=""/>
        <dsp:cNvSpPr/>
      </dsp:nvSpPr>
      <dsp:spPr>
        <a:xfrm rot="5400000">
          <a:off x="5595172" y="-1337442"/>
          <a:ext cx="759721" cy="562356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wraz ze wskazaniem programów zastosowanych        do przetwarzania tych danych</a:t>
          </a:r>
        </a:p>
      </dsp:txBody>
      <dsp:txXfrm rot="-5400000">
        <a:off x="3163253" y="1131564"/>
        <a:ext cx="5586473" cy="685547"/>
      </dsp:txXfrm>
    </dsp:sp>
    <dsp:sp modelId="{231E295B-4183-4CFE-A406-8166DE7AF511}">
      <dsp:nvSpPr>
        <dsp:cNvPr id="0" name=""/>
        <dsp:cNvSpPr/>
      </dsp:nvSpPr>
      <dsp:spPr>
        <a:xfrm>
          <a:off x="0" y="999512"/>
          <a:ext cx="3163252" cy="949651"/>
        </a:xfrm>
        <a:prstGeom prst="roundRect">
          <a:avLst/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Wykaz zbiorów danych osobowych</a:t>
          </a:r>
        </a:p>
      </dsp:txBody>
      <dsp:txXfrm>
        <a:off x="46358" y="1045870"/>
        <a:ext cx="3070536" cy="856935"/>
      </dsp:txXfrm>
    </dsp:sp>
    <dsp:sp modelId="{E07B0A76-A462-402F-84EB-8315CCD4DB65}">
      <dsp:nvSpPr>
        <dsp:cNvPr id="0" name=""/>
        <dsp:cNvSpPr/>
      </dsp:nvSpPr>
      <dsp:spPr>
        <a:xfrm rot="5400000">
          <a:off x="5595172" y="-381841"/>
          <a:ext cx="759721" cy="562356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wskazujący zawartość poszczególnych pól informacyjnych i powiązania między nimi</a:t>
          </a:r>
        </a:p>
      </dsp:txBody>
      <dsp:txXfrm rot="-5400000">
        <a:off x="3163253" y="2087165"/>
        <a:ext cx="5586473" cy="685547"/>
      </dsp:txXfrm>
    </dsp:sp>
    <dsp:sp modelId="{C281C4A4-A1E3-46D0-9576-0C52D8EF18D8}">
      <dsp:nvSpPr>
        <dsp:cNvPr id="0" name=""/>
        <dsp:cNvSpPr/>
      </dsp:nvSpPr>
      <dsp:spPr>
        <a:xfrm>
          <a:off x="0" y="1996645"/>
          <a:ext cx="3163252" cy="866585"/>
        </a:xfrm>
        <a:prstGeom prst="roundRect">
          <a:avLst/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Opis struktury zbiorów danych</a:t>
          </a:r>
        </a:p>
      </dsp:txBody>
      <dsp:txXfrm>
        <a:off x="42303" y="2038948"/>
        <a:ext cx="3078646" cy="781979"/>
      </dsp:txXfrm>
    </dsp:sp>
    <dsp:sp modelId="{AA24B713-2623-43BF-B3A7-86E68A833FE2}">
      <dsp:nvSpPr>
        <dsp:cNvPr id="0" name=""/>
        <dsp:cNvSpPr/>
      </dsp:nvSpPr>
      <dsp:spPr>
        <a:xfrm rot="5400000">
          <a:off x="5595172" y="501258"/>
          <a:ext cx="759721" cy="562356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pomiędzy systemami informatycznymi</a:t>
          </a:r>
        </a:p>
      </dsp:txBody>
      <dsp:txXfrm rot="-5400000">
        <a:off x="3163253" y="2970265"/>
        <a:ext cx="5586473" cy="685547"/>
      </dsp:txXfrm>
    </dsp:sp>
    <dsp:sp modelId="{4CE7F4E5-15FB-4A8E-8F89-BA9DAE04C578}">
      <dsp:nvSpPr>
        <dsp:cNvPr id="0" name=""/>
        <dsp:cNvSpPr/>
      </dsp:nvSpPr>
      <dsp:spPr>
        <a:xfrm>
          <a:off x="0" y="2910713"/>
          <a:ext cx="3163252" cy="804649"/>
        </a:xfrm>
        <a:prstGeom prst="roundRect">
          <a:avLst/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Sposób przepływu danych</a:t>
          </a:r>
        </a:p>
      </dsp:txBody>
      <dsp:txXfrm>
        <a:off x="39280" y="2949993"/>
        <a:ext cx="3084692" cy="726089"/>
      </dsp:txXfrm>
    </dsp:sp>
    <dsp:sp modelId="{C7D769A4-B791-4313-8738-E3353809F7D3}">
      <dsp:nvSpPr>
        <dsp:cNvPr id="0" name=""/>
        <dsp:cNvSpPr/>
      </dsp:nvSpPr>
      <dsp:spPr>
        <a:xfrm rot="5400000">
          <a:off x="5564931" y="1441693"/>
          <a:ext cx="759721" cy="562356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niezbędnych dla zapewnienia poufności, integralności i </a:t>
          </a:r>
          <a:r>
            <a:rPr lang="pl-PL" sz="1700" kern="1200" dirty="0" err="1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rozliczalności</a:t>
          </a:r>
          <a:r>
            <a:rPr lang="pl-PL" sz="17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przetwarzanych danych</a:t>
          </a:r>
          <a:endParaRPr lang="pl-PL" sz="1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-5400000">
        <a:off x="3133012" y="3910700"/>
        <a:ext cx="5586473" cy="685547"/>
      </dsp:txXfrm>
    </dsp:sp>
    <dsp:sp modelId="{E68E3A87-F073-456A-AB59-1A76A8EF39A6}">
      <dsp:nvSpPr>
        <dsp:cNvPr id="0" name=""/>
        <dsp:cNvSpPr/>
      </dsp:nvSpPr>
      <dsp:spPr>
        <a:xfrm>
          <a:off x="0" y="3762845"/>
          <a:ext cx="3163252" cy="949651"/>
        </a:xfrm>
        <a:prstGeom prst="roundRect">
          <a:avLst/>
        </a:pr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Określenie środków technicznych i organizacyjnych</a:t>
          </a:r>
        </a:p>
      </dsp:txBody>
      <dsp:txXfrm>
        <a:off x="46358" y="3809203"/>
        <a:ext cx="3070536" cy="8569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92AC3-D877-4519-B93B-6AB10BE877D0}">
      <dsp:nvSpPr>
        <dsp:cNvPr id="0" name=""/>
        <dsp:cNvSpPr/>
      </dsp:nvSpPr>
      <dsp:spPr>
        <a:xfrm>
          <a:off x="2265590" y="380416"/>
          <a:ext cx="4183377" cy="4183377"/>
        </a:xfrm>
        <a:prstGeom prst="pie">
          <a:avLst>
            <a:gd name="adj1" fmla="val 16200000"/>
            <a:gd name="adj2" fmla="val 54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latin typeface="Verdana" pitchFamily="34" charset="0"/>
              <a:ea typeface="Verdana" pitchFamily="34" charset="0"/>
              <a:cs typeface="Verdana" pitchFamily="34" charset="0"/>
            </a:rPr>
            <a:t>zgodność                   z punktem odniesienia – np. przepisami prawa</a:t>
          </a:r>
        </a:p>
      </dsp:txBody>
      <dsp:txXfrm>
        <a:off x="4551507" y="1476063"/>
        <a:ext cx="1494063" cy="1992084"/>
      </dsp:txXfrm>
    </dsp:sp>
    <dsp:sp modelId="{89C9835B-C935-4823-909C-D0A7C15FACBF}">
      <dsp:nvSpPr>
        <dsp:cNvPr id="0" name=""/>
        <dsp:cNvSpPr/>
      </dsp:nvSpPr>
      <dsp:spPr>
        <a:xfrm>
          <a:off x="2066382" y="380416"/>
          <a:ext cx="4183377" cy="4183377"/>
        </a:xfrm>
        <a:prstGeom prst="pie">
          <a:avLst>
            <a:gd name="adj1" fmla="val 5400000"/>
            <a:gd name="adj2" fmla="val 162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latin typeface="Verdana" pitchFamily="34" charset="0"/>
              <a:ea typeface="Verdana" pitchFamily="34" charset="0"/>
              <a:cs typeface="Verdana" pitchFamily="34" charset="0"/>
            </a:rPr>
            <a:t>systematyczna i niezależna ocena</a:t>
          </a:r>
        </a:p>
      </dsp:txBody>
      <dsp:txXfrm>
        <a:off x="2469779" y="1476063"/>
        <a:ext cx="1494063" cy="1992084"/>
      </dsp:txXfrm>
    </dsp:sp>
    <dsp:sp modelId="{CDE5F186-0B70-432B-B194-2AFEA199E61A}">
      <dsp:nvSpPr>
        <dsp:cNvPr id="0" name=""/>
        <dsp:cNvSpPr/>
      </dsp:nvSpPr>
      <dsp:spPr>
        <a:xfrm>
          <a:off x="2006619" y="121445"/>
          <a:ext cx="4701319" cy="4701319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543CE-5076-4C8E-B073-192521C52F25}">
      <dsp:nvSpPr>
        <dsp:cNvPr id="0" name=""/>
        <dsp:cNvSpPr/>
      </dsp:nvSpPr>
      <dsp:spPr>
        <a:xfrm>
          <a:off x="1807411" y="121445"/>
          <a:ext cx="4701319" cy="4701319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9731-2CCB-4FAF-B337-9C35FC38FA9C}">
      <dsp:nvSpPr>
        <dsp:cNvPr id="0" name=""/>
        <dsp:cNvSpPr/>
      </dsp:nvSpPr>
      <dsp:spPr>
        <a:xfrm>
          <a:off x="41876" y="528299"/>
          <a:ext cx="2767807" cy="16606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Segoe UI Light" pitchFamily="34" charset="0"/>
              <a:ea typeface="Verdana" pitchFamily="34" charset="0"/>
              <a:cs typeface="Verdana" pitchFamily="34" charset="0"/>
            </a:rPr>
            <a:t>I. Inwentaryzacja zbiorów danych</a:t>
          </a:r>
        </a:p>
      </dsp:txBody>
      <dsp:txXfrm>
        <a:off x="41876" y="528299"/>
        <a:ext cx="2767807" cy="1660684"/>
      </dsp:txXfrm>
    </dsp:sp>
    <dsp:sp modelId="{CA8AA7B4-705A-411B-AE95-5DA0FA5F41C9}">
      <dsp:nvSpPr>
        <dsp:cNvPr id="0" name=""/>
        <dsp:cNvSpPr/>
      </dsp:nvSpPr>
      <dsp:spPr>
        <a:xfrm>
          <a:off x="3044588" y="583018"/>
          <a:ext cx="2767807" cy="16606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  <a:ea typeface="Verdana" pitchFamily="34" charset="0"/>
              <a:cs typeface="Verdana" pitchFamily="34" charset="0"/>
            </a:rPr>
            <a:t>II. Legalność przetwarzania i prawa osób, których dane                       są przetwarzane</a:t>
          </a:r>
        </a:p>
      </dsp:txBody>
      <dsp:txXfrm>
        <a:off x="3044588" y="583018"/>
        <a:ext cx="2767807" cy="1660684"/>
      </dsp:txXfrm>
    </dsp:sp>
    <dsp:sp modelId="{D6BCB949-A9DF-4D4C-8E62-D21AB0609617}">
      <dsp:nvSpPr>
        <dsp:cNvPr id="0" name=""/>
        <dsp:cNvSpPr/>
      </dsp:nvSpPr>
      <dsp:spPr>
        <a:xfrm>
          <a:off x="6089176" y="583018"/>
          <a:ext cx="2767807" cy="16606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Segoe UI Light" pitchFamily="34" charset="0"/>
              <a:ea typeface="Verdana" pitchFamily="34" charset="0"/>
              <a:cs typeface="Verdana" pitchFamily="34" charset="0"/>
            </a:rPr>
            <a:t>III. Zabezpieczenia, systemy                 oraz dokumentacja</a:t>
          </a:r>
        </a:p>
      </dsp:txBody>
      <dsp:txXfrm>
        <a:off x="6089176" y="583018"/>
        <a:ext cx="2767807" cy="1660684"/>
      </dsp:txXfrm>
    </dsp:sp>
    <dsp:sp modelId="{EED3A762-6746-4B6A-861E-9DA5A6B7C57D}">
      <dsp:nvSpPr>
        <dsp:cNvPr id="0" name=""/>
        <dsp:cNvSpPr/>
      </dsp:nvSpPr>
      <dsp:spPr>
        <a:xfrm>
          <a:off x="1522294" y="2520483"/>
          <a:ext cx="2767807" cy="16606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Segoe UI Light" pitchFamily="34" charset="0"/>
              <a:ea typeface="Verdana" pitchFamily="34" charset="0"/>
              <a:cs typeface="Verdana" pitchFamily="34" charset="0"/>
            </a:rPr>
            <a:t>IV. Przekazywanie danych do państw trzecich</a:t>
          </a:r>
        </a:p>
      </dsp:txBody>
      <dsp:txXfrm>
        <a:off x="1522294" y="2520483"/>
        <a:ext cx="2767807" cy="1660684"/>
      </dsp:txXfrm>
    </dsp:sp>
    <dsp:sp modelId="{B25469BB-2C59-4E72-B102-B08DD8C65673}">
      <dsp:nvSpPr>
        <dsp:cNvPr id="0" name=""/>
        <dsp:cNvSpPr/>
      </dsp:nvSpPr>
      <dsp:spPr>
        <a:xfrm>
          <a:off x="4566882" y="2520483"/>
          <a:ext cx="2767807" cy="16606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Segoe UI Light" pitchFamily="34" charset="0"/>
              <a:ea typeface="Verdana" pitchFamily="34" charset="0"/>
              <a:cs typeface="Verdana" pitchFamily="34" charset="0"/>
            </a:rPr>
            <a:t>V. Rejestracja zbiorów do GIODO</a:t>
          </a:r>
        </a:p>
      </dsp:txBody>
      <dsp:txXfrm>
        <a:off x="4566882" y="2520483"/>
        <a:ext cx="2767807" cy="166068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47907-35AC-4F2C-840D-CD789B82629D}">
      <dsp:nvSpPr>
        <dsp:cNvPr id="0" name=""/>
        <dsp:cNvSpPr/>
      </dsp:nvSpPr>
      <dsp:spPr>
        <a:xfrm>
          <a:off x="0" y="0"/>
          <a:ext cx="82089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Podmioty zobowiązane</a:t>
          </a:r>
        </a:p>
      </dsp:txBody>
      <dsp:txXfrm>
        <a:off x="59399" y="59399"/>
        <a:ext cx="8090114" cy="1098002"/>
      </dsp:txXfrm>
    </dsp:sp>
    <dsp:sp modelId="{8CE7BEB5-046B-4753-99AA-AA2076008A16}">
      <dsp:nvSpPr>
        <dsp:cNvPr id="0" name=""/>
        <dsp:cNvSpPr/>
      </dsp:nvSpPr>
      <dsp:spPr>
        <a:xfrm>
          <a:off x="0" y="1580465"/>
          <a:ext cx="8208912" cy="3357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400" kern="1200" dirty="0"/>
            <a:t>ADO i podmiot przetwarzający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400" kern="1200" dirty="0"/>
            <a:t>nie dotyczy podmiotów zatrudniających poniżej 250 osób, chyba że: - przetwarzanie może powodować ryzyko naruszenia praw i wolności – przetwarzanie                                         nie ma charakteru sporadycznego  - przetwarzanie obejmuje dane, o których mowa w art. 9  lub art. 10 RODO</a:t>
          </a:r>
        </a:p>
      </dsp:txBody>
      <dsp:txXfrm>
        <a:off x="0" y="1580465"/>
        <a:ext cx="8208912" cy="335707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2F0F1-BD69-4E90-B0C0-B41248F3653F}">
      <dsp:nvSpPr>
        <dsp:cNvPr id="0" name=""/>
        <dsp:cNvSpPr/>
      </dsp:nvSpPr>
      <dsp:spPr>
        <a:xfrm>
          <a:off x="0" y="738065"/>
          <a:ext cx="82089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Zakres informacji - art. 30 ust. 1 RODO</a:t>
          </a:r>
        </a:p>
      </dsp:txBody>
      <dsp:txXfrm>
        <a:off x="59399" y="797464"/>
        <a:ext cx="8090114" cy="1098002"/>
      </dsp:txXfrm>
    </dsp:sp>
    <dsp:sp modelId="{8B99CFE8-CDF7-4207-9306-45D43484ADCF}">
      <dsp:nvSpPr>
        <dsp:cNvPr id="0" name=""/>
        <dsp:cNvSpPr/>
      </dsp:nvSpPr>
      <dsp:spPr>
        <a:xfrm>
          <a:off x="0" y="2081675"/>
          <a:ext cx="8208912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800" kern="1200" dirty="0"/>
            <a:t>m.in. oznaczenie AD, dane kontaktowe IOD, cele przetwarzania, kategoria osób, kategoria danych, ogólny opis środków bezpieczeństwa</a:t>
          </a:r>
        </a:p>
      </dsp:txBody>
      <dsp:txXfrm>
        <a:off x="0" y="2081675"/>
        <a:ext cx="8208912" cy="12445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4BA1-CC73-4447-9820-681CC5C2B28C}">
      <dsp:nvSpPr>
        <dsp:cNvPr id="0" name=""/>
        <dsp:cNvSpPr/>
      </dsp:nvSpPr>
      <dsp:spPr>
        <a:xfrm>
          <a:off x="554679" y="456"/>
          <a:ext cx="1711889" cy="1711889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</a:rPr>
            <a:t>Dane zwykłe</a:t>
          </a:r>
        </a:p>
      </dsp:txBody>
      <dsp:txXfrm>
        <a:off x="805379" y="251156"/>
        <a:ext cx="1210489" cy="1210489"/>
      </dsp:txXfrm>
    </dsp:sp>
    <dsp:sp modelId="{114548F9-4C55-411E-8F4E-73BCD211D24A}">
      <dsp:nvSpPr>
        <dsp:cNvPr id="0" name=""/>
        <dsp:cNvSpPr/>
      </dsp:nvSpPr>
      <dsp:spPr>
        <a:xfrm>
          <a:off x="2405574" y="359953"/>
          <a:ext cx="992895" cy="99289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kern="1200"/>
        </a:p>
      </dsp:txBody>
      <dsp:txXfrm>
        <a:off x="2537182" y="739636"/>
        <a:ext cx="729679" cy="233529"/>
      </dsp:txXfrm>
    </dsp:sp>
    <dsp:sp modelId="{07259B9C-D5DE-4700-8792-42BFC0474976}">
      <dsp:nvSpPr>
        <dsp:cNvPr id="0" name=""/>
        <dsp:cNvSpPr/>
      </dsp:nvSpPr>
      <dsp:spPr>
        <a:xfrm>
          <a:off x="3537476" y="456"/>
          <a:ext cx="1711889" cy="1711889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</a:rPr>
            <a:t>Zgłoszenie zbioru    do rejestracji</a:t>
          </a:r>
        </a:p>
      </dsp:txBody>
      <dsp:txXfrm>
        <a:off x="3788176" y="251156"/>
        <a:ext cx="1210489" cy="1210489"/>
      </dsp:txXfrm>
    </dsp:sp>
    <dsp:sp modelId="{BCC75824-3090-4653-B536-DF49E0A7C20E}">
      <dsp:nvSpPr>
        <dsp:cNvPr id="0" name=""/>
        <dsp:cNvSpPr/>
      </dsp:nvSpPr>
      <dsp:spPr>
        <a:xfrm>
          <a:off x="5388371" y="359953"/>
          <a:ext cx="992895" cy="99289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4100" kern="1200"/>
        </a:p>
      </dsp:txBody>
      <dsp:txXfrm>
        <a:off x="5519979" y="564489"/>
        <a:ext cx="729679" cy="583823"/>
      </dsp:txXfrm>
    </dsp:sp>
    <dsp:sp modelId="{E90A48B2-373F-4B2C-B516-9CD1BB810893}">
      <dsp:nvSpPr>
        <dsp:cNvPr id="0" name=""/>
        <dsp:cNvSpPr/>
      </dsp:nvSpPr>
      <dsp:spPr>
        <a:xfrm>
          <a:off x="6520272" y="456"/>
          <a:ext cx="1711889" cy="1711889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</a:rPr>
            <a:t>Legalność</a:t>
          </a:r>
        </a:p>
      </dsp:txBody>
      <dsp:txXfrm>
        <a:off x="6770972" y="251156"/>
        <a:ext cx="1210489" cy="1210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08722-7A35-4ABC-9D55-208A4D3F559F}">
      <dsp:nvSpPr>
        <dsp:cNvPr id="0" name=""/>
        <dsp:cNvSpPr/>
      </dsp:nvSpPr>
      <dsp:spPr>
        <a:xfrm>
          <a:off x="1388867" y="1674"/>
          <a:ext cx="2680450" cy="1608270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Nadawanie                       i ewidencja upoważnień</a:t>
          </a:r>
        </a:p>
      </dsp:txBody>
      <dsp:txXfrm>
        <a:off x="1388867" y="1674"/>
        <a:ext cx="2680450" cy="1608270"/>
      </dsp:txXfrm>
    </dsp:sp>
    <dsp:sp modelId="{62F1BFBE-FB73-4CFD-B106-AC991C5FDF12}">
      <dsp:nvSpPr>
        <dsp:cNvPr id="0" name=""/>
        <dsp:cNvSpPr/>
      </dsp:nvSpPr>
      <dsp:spPr>
        <a:xfrm>
          <a:off x="4337362" y="1674"/>
          <a:ext cx="2680450" cy="1608270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Weryfikacja                           i tworzenie procedur przetwarzania danych</a:t>
          </a:r>
        </a:p>
      </dsp:txBody>
      <dsp:txXfrm>
        <a:off x="4337362" y="1674"/>
        <a:ext cx="2680450" cy="1608270"/>
      </dsp:txXfrm>
    </dsp:sp>
    <dsp:sp modelId="{3FE0071A-6420-4FDD-91BB-9EF025CCF9E7}">
      <dsp:nvSpPr>
        <dsp:cNvPr id="0" name=""/>
        <dsp:cNvSpPr/>
      </dsp:nvSpPr>
      <dsp:spPr>
        <a:xfrm>
          <a:off x="2863114" y="1877990"/>
          <a:ext cx="2680450" cy="1608270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Badanie dopuszczalności udostępniania danych</a:t>
          </a:r>
        </a:p>
      </dsp:txBody>
      <dsp:txXfrm>
        <a:off x="2863114" y="1877990"/>
        <a:ext cx="2680450" cy="160827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4BA1-CC73-4447-9820-681CC5C2B28C}">
      <dsp:nvSpPr>
        <dsp:cNvPr id="0" name=""/>
        <dsp:cNvSpPr/>
      </dsp:nvSpPr>
      <dsp:spPr>
        <a:xfrm>
          <a:off x="1166" y="428627"/>
          <a:ext cx="1723717" cy="1785950"/>
        </a:xfrm>
        <a:prstGeom prst="ellipse">
          <a:avLst/>
        </a:prstGeom>
        <a:solidFill>
          <a:srgbClr val="DB41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</a:rPr>
            <a:t>Dane wrażliwe</a:t>
          </a:r>
        </a:p>
      </dsp:txBody>
      <dsp:txXfrm>
        <a:off x="253599" y="690173"/>
        <a:ext cx="1218851" cy="1262858"/>
      </dsp:txXfrm>
    </dsp:sp>
    <dsp:sp modelId="{114548F9-4C55-411E-8F4E-73BCD211D24A}">
      <dsp:nvSpPr>
        <dsp:cNvPr id="0" name=""/>
        <dsp:cNvSpPr/>
      </dsp:nvSpPr>
      <dsp:spPr>
        <a:xfrm>
          <a:off x="1793777" y="1075556"/>
          <a:ext cx="492093" cy="492093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800" kern="1200"/>
        </a:p>
      </dsp:txBody>
      <dsp:txXfrm>
        <a:off x="1859004" y="1263732"/>
        <a:ext cx="361639" cy="115741"/>
      </dsp:txXfrm>
    </dsp:sp>
    <dsp:sp modelId="{07259B9C-D5DE-4700-8792-42BFC0474976}">
      <dsp:nvSpPr>
        <dsp:cNvPr id="0" name=""/>
        <dsp:cNvSpPr/>
      </dsp:nvSpPr>
      <dsp:spPr>
        <a:xfrm>
          <a:off x="2354763" y="428627"/>
          <a:ext cx="1723717" cy="1785950"/>
        </a:xfrm>
        <a:prstGeom prst="ellipse">
          <a:avLst/>
        </a:prstGeom>
        <a:solidFill>
          <a:srgbClr val="DB41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</a:rPr>
            <a:t>Zgłoszenie zbioru     do rejestracji</a:t>
          </a:r>
        </a:p>
      </dsp:txBody>
      <dsp:txXfrm>
        <a:off x="2607196" y="690173"/>
        <a:ext cx="1218851" cy="1262858"/>
      </dsp:txXfrm>
    </dsp:sp>
    <dsp:sp modelId="{BCC75824-3090-4653-B536-DF49E0A7C20E}">
      <dsp:nvSpPr>
        <dsp:cNvPr id="0" name=""/>
        <dsp:cNvSpPr/>
      </dsp:nvSpPr>
      <dsp:spPr>
        <a:xfrm>
          <a:off x="4147374" y="1075556"/>
          <a:ext cx="492093" cy="492093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800" kern="1200"/>
        </a:p>
      </dsp:txBody>
      <dsp:txXfrm>
        <a:off x="4212601" y="1263732"/>
        <a:ext cx="361639" cy="115741"/>
      </dsp:txXfrm>
    </dsp:sp>
    <dsp:sp modelId="{A5395083-521A-4229-966F-CFF4ACF95D32}">
      <dsp:nvSpPr>
        <dsp:cNvPr id="0" name=""/>
        <dsp:cNvSpPr/>
      </dsp:nvSpPr>
      <dsp:spPr>
        <a:xfrm>
          <a:off x="4708360" y="428627"/>
          <a:ext cx="1723717" cy="1785950"/>
        </a:xfrm>
        <a:prstGeom prst="ellipse">
          <a:avLst/>
        </a:prstGeom>
        <a:solidFill>
          <a:srgbClr val="DB41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</a:rPr>
            <a:t>Wydanie przez GIODO </a:t>
          </a:r>
          <a:r>
            <a:rPr lang="pl-PL" sz="2000" kern="1200" dirty="0" err="1">
              <a:latin typeface="Segoe UI Light" pitchFamily="34" charset="0"/>
            </a:rPr>
            <a:t>zaświad-czenia</a:t>
          </a:r>
          <a:endParaRPr lang="pl-PL" sz="2000" kern="1200" dirty="0">
            <a:latin typeface="Segoe UI Light" pitchFamily="34" charset="0"/>
          </a:endParaRPr>
        </a:p>
      </dsp:txBody>
      <dsp:txXfrm>
        <a:off x="4960793" y="690173"/>
        <a:ext cx="1218851" cy="1262858"/>
      </dsp:txXfrm>
    </dsp:sp>
    <dsp:sp modelId="{E35BA4AA-9787-44AE-9D90-574863DEED3E}">
      <dsp:nvSpPr>
        <dsp:cNvPr id="0" name=""/>
        <dsp:cNvSpPr/>
      </dsp:nvSpPr>
      <dsp:spPr>
        <a:xfrm>
          <a:off x="6500971" y="1075556"/>
          <a:ext cx="492093" cy="492093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/>
        </a:p>
      </dsp:txBody>
      <dsp:txXfrm>
        <a:off x="6566198" y="1176927"/>
        <a:ext cx="361639" cy="289351"/>
      </dsp:txXfrm>
    </dsp:sp>
    <dsp:sp modelId="{E90A48B2-373F-4B2C-B516-9CD1BB810893}">
      <dsp:nvSpPr>
        <dsp:cNvPr id="0" name=""/>
        <dsp:cNvSpPr/>
      </dsp:nvSpPr>
      <dsp:spPr>
        <a:xfrm>
          <a:off x="7061957" y="428627"/>
          <a:ext cx="1723717" cy="1785950"/>
        </a:xfrm>
        <a:prstGeom prst="ellipse">
          <a:avLst/>
        </a:prstGeom>
        <a:solidFill>
          <a:srgbClr val="DB41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latin typeface="Segoe UI Light" pitchFamily="34" charset="0"/>
            </a:rPr>
            <a:t>Legalność</a:t>
          </a:r>
        </a:p>
      </dsp:txBody>
      <dsp:txXfrm>
        <a:off x="7314390" y="690173"/>
        <a:ext cx="1218851" cy="1262858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DF7AD-D413-4528-81B2-43B45E7A7B76}">
      <dsp:nvSpPr>
        <dsp:cNvPr id="0" name=""/>
        <dsp:cNvSpPr/>
      </dsp:nvSpPr>
      <dsp:spPr>
        <a:xfrm>
          <a:off x="258981" y="675205"/>
          <a:ext cx="4200799" cy="131274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D134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6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0" kern="120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Forma wniesienia sprzeciwu: </a:t>
          </a:r>
          <a:r>
            <a:rPr lang="pl-PL" sz="2000" b="0" u="sng" kern="120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dowolna</a:t>
          </a:r>
          <a:endParaRPr lang="pl-PL" sz="20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258981" y="675205"/>
        <a:ext cx="4200799" cy="1312749"/>
      </dsp:txXfrm>
    </dsp:sp>
    <dsp:sp modelId="{70AA6110-57DB-4EEC-8712-7408FC53B60C}">
      <dsp:nvSpPr>
        <dsp:cNvPr id="0" name=""/>
        <dsp:cNvSpPr/>
      </dsp:nvSpPr>
      <dsp:spPr>
        <a:xfrm>
          <a:off x="83947" y="485585"/>
          <a:ext cx="918924" cy="1378387"/>
        </a:xfrm>
        <a:prstGeom prst="rect">
          <a:avLst/>
        </a:prstGeom>
        <a:blipFill>
          <a:blip xmlns:r="http://schemas.openxmlformats.org/officeDocument/2006/relationships" r:embed="rId1">
            <a:extLst/>
          </a:blip>
          <a:srcRect/>
          <a:stretch>
            <a:fillRect l="-59000" r="-5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C03A3-C671-4867-9DFA-656B5FA1E40A}">
      <dsp:nvSpPr>
        <dsp:cNvPr id="0" name=""/>
        <dsp:cNvSpPr/>
      </dsp:nvSpPr>
      <dsp:spPr>
        <a:xfrm>
          <a:off x="4790912" y="675559"/>
          <a:ext cx="4198147" cy="131192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D134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608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kern="120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Konsekwencje wniesienia sprzeciwu: konieczność zaprzestania dalszego przetwarzania danych osobowych</a:t>
          </a:r>
          <a:endParaRPr lang="pl-PL" sz="1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4790912" y="675559"/>
        <a:ext cx="4198147" cy="1311921"/>
      </dsp:txXfrm>
    </dsp:sp>
    <dsp:sp modelId="{682D056B-6352-484E-BDA2-DE0702BF77A3}">
      <dsp:nvSpPr>
        <dsp:cNvPr id="0" name=""/>
        <dsp:cNvSpPr/>
      </dsp:nvSpPr>
      <dsp:spPr>
        <a:xfrm>
          <a:off x="4615989" y="486060"/>
          <a:ext cx="918344" cy="1377517"/>
        </a:xfrm>
        <a:prstGeom prst="rect">
          <a:avLst/>
        </a:prstGeom>
        <a:blipFill>
          <a:blip xmlns:r="http://schemas.openxmlformats.org/officeDocument/2006/relationships" r:embed="rId1">
            <a:extLst/>
          </a:blip>
          <a:srcRect/>
          <a:stretch>
            <a:fillRect l="-59000" r="-5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B86FA-0191-4A25-A4C0-768A3E066358}">
      <dsp:nvSpPr>
        <dsp:cNvPr id="0" name=""/>
        <dsp:cNvSpPr/>
      </dsp:nvSpPr>
      <dsp:spPr>
        <a:xfrm>
          <a:off x="0" y="333036"/>
          <a:ext cx="2700300" cy="1620180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adresie</a:t>
          </a:r>
          <a:r>
            <a:rPr lang="pl-PL" sz="1800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swojej siedziby i pełnej nazwie</a:t>
          </a:r>
        </a:p>
      </dsp:txBody>
      <dsp:txXfrm>
        <a:off x="0" y="333036"/>
        <a:ext cx="2700300" cy="1620180"/>
      </dsp:txXfrm>
    </dsp:sp>
    <dsp:sp modelId="{E2CE5E36-DA34-4214-B637-4B0BE5547591}">
      <dsp:nvSpPr>
        <dsp:cNvPr id="0" name=""/>
        <dsp:cNvSpPr/>
      </dsp:nvSpPr>
      <dsp:spPr>
        <a:xfrm>
          <a:off x="2970329" y="54001"/>
          <a:ext cx="2700300" cy="217825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 znanych mu w czasie udzielania informacji                                lub przewidywanych </a:t>
          </a:r>
          <a:r>
            <a:rPr lang="pl-PL" sz="2000" b="1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odbiorcach</a:t>
          </a:r>
          <a:r>
            <a:rPr lang="pl-PL" sz="2000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                             lub kategoriach odbiorców danych</a:t>
          </a:r>
        </a:p>
      </dsp:txBody>
      <dsp:txXfrm>
        <a:off x="2970329" y="54001"/>
        <a:ext cx="2700300" cy="2178251"/>
      </dsp:txXfrm>
    </dsp:sp>
    <dsp:sp modelId="{9809C0BF-16BB-4BF4-870A-F9DE3B327C38}">
      <dsp:nvSpPr>
        <dsp:cNvPr id="0" name=""/>
        <dsp:cNvSpPr/>
      </dsp:nvSpPr>
      <dsp:spPr>
        <a:xfrm>
          <a:off x="5940659" y="333036"/>
          <a:ext cx="2700300" cy="1620180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celu </a:t>
          </a:r>
          <a:r>
            <a:rPr lang="pl-PL" sz="1800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zbierania danych</a:t>
          </a:r>
        </a:p>
      </dsp:txBody>
      <dsp:txXfrm>
        <a:off x="5940659" y="333036"/>
        <a:ext cx="2700300" cy="1620180"/>
      </dsp:txXfrm>
    </dsp:sp>
    <dsp:sp modelId="{F1722DF7-7863-4111-A1D0-CE92CBA21F49}">
      <dsp:nvSpPr>
        <dsp:cNvPr id="0" name=""/>
        <dsp:cNvSpPr/>
      </dsp:nvSpPr>
      <dsp:spPr>
        <a:xfrm>
          <a:off x="1485164" y="2502282"/>
          <a:ext cx="2700300" cy="1620180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prawie dostępu do treści</a:t>
          </a:r>
          <a:r>
            <a:rPr lang="pl-PL" sz="1800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swoich danych                                  oraz ich poprawiania</a:t>
          </a:r>
        </a:p>
      </dsp:txBody>
      <dsp:txXfrm>
        <a:off x="1485164" y="2502282"/>
        <a:ext cx="2700300" cy="1620180"/>
      </dsp:txXfrm>
    </dsp:sp>
    <dsp:sp modelId="{AF7FB79D-57A1-460F-BC3D-14BE62D5D495}">
      <dsp:nvSpPr>
        <dsp:cNvPr id="0" name=""/>
        <dsp:cNvSpPr/>
      </dsp:nvSpPr>
      <dsp:spPr>
        <a:xfrm>
          <a:off x="4455495" y="2502282"/>
          <a:ext cx="2700300" cy="1620180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rgbClr val="DB41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dobrowolności</a:t>
          </a:r>
          <a:r>
            <a:rPr lang="pl-PL" sz="1800" kern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rPr>
            <a:t>                            albo obowiązku podania danych,                                     a jeżeli taki obowiązek istnieje, o jego podstawie prawnej</a:t>
          </a:r>
        </a:p>
      </dsp:txBody>
      <dsp:txXfrm>
        <a:off x="4455495" y="2502282"/>
        <a:ext cx="2700300" cy="162018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552C1-2CDC-4183-B715-43170F1D0A7A}">
      <dsp:nvSpPr>
        <dsp:cNvPr id="0" name=""/>
        <dsp:cNvSpPr/>
      </dsp:nvSpPr>
      <dsp:spPr>
        <a:xfrm>
          <a:off x="1092993" y="1290"/>
          <a:ext cx="2174378" cy="13046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Prawo dostępu do danych i uzyskania określonych informacji</a:t>
          </a:r>
        </a:p>
      </dsp:txBody>
      <dsp:txXfrm>
        <a:off x="1092993" y="1290"/>
        <a:ext cx="2174378" cy="1304627"/>
      </dsp:txXfrm>
    </dsp:sp>
    <dsp:sp modelId="{FF03AD4E-A76A-4F20-9837-D71E80AFEB53}">
      <dsp:nvSpPr>
        <dsp:cNvPr id="0" name=""/>
        <dsp:cNvSpPr/>
      </dsp:nvSpPr>
      <dsp:spPr>
        <a:xfrm>
          <a:off x="3484810" y="1290"/>
          <a:ext cx="2174378" cy="13046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Prawo do sprostowania danych</a:t>
          </a:r>
        </a:p>
      </dsp:txBody>
      <dsp:txXfrm>
        <a:off x="3484810" y="1290"/>
        <a:ext cx="2174378" cy="1304627"/>
      </dsp:txXfrm>
    </dsp:sp>
    <dsp:sp modelId="{AB393085-D269-4A4C-BBDA-2E173D835F6E}">
      <dsp:nvSpPr>
        <dsp:cNvPr id="0" name=""/>
        <dsp:cNvSpPr/>
      </dsp:nvSpPr>
      <dsp:spPr>
        <a:xfrm>
          <a:off x="5876627" y="1290"/>
          <a:ext cx="2174378" cy="13046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Prawo do usunięcia danych (prawo do bycia zapomnianym)</a:t>
          </a:r>
        </a:p>
      </dsp:txBody>
      <dsp:txXfrm>
        <a:off x="5876627" y="1290"/>
        <a:ext cx="2174378" cy="1304627"/>
      </dsp:txXfrm>
    </dsp:sp>
    <dsp:sp modelId="{5C3C574C-8D1D-4477-8F36-08CBF2899310}">
      <dsp:nvSpPr>
        <dsp:cNvPr id="0" name=""/>
        <dsp:cNvSpPr/>
      </dsp:nvSpPr>
      <dsp:spPr>
        <a:xfrm>
          <a:off x="1092993" y="1523355"/>
          <a:ext cx="2174378" cy="13046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Prawo do ograniczenia przetwarzania </a:t>
          </a:r>
        </a:p>
      </dsp:txBody>
      <dsp:txXfrm>
        <a:off x="1092993" y="1523355"/>
        <a:ext cx="2174378" cy="1304627"/>
      </dsp:txXfrm>
    </dsp:sp>
    <dsp:sp modelId="{6E7E1D71-376C-4F82-B487-18727D9C9E6D}">
      <dsp:nvSpPr>
        <dsp:cNvPr id="0" name=""/>
        <dsp:cNvSpPr/>
      </dsp:nvSpPr>
      <dsp:spPr>
        <a:xfrm>
          <a:off x="3484810" y="1523355"/>
          <a:ext cx="2174378" cy="13046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Prawo do przenoszenia danych</a:t>
          </a:r>
        </a:p>
      </dsp:txBody>
      <dsp:txXfrm>
        <a:off x="3484810" y="1523355"/>
        <a:ext cx="2174378" cy="1304627"/>
      </dsp:txXfrm>
    </dsp:sp>
    <dsp:sp modelId="{6DCB8747-F449-4BD5-8F97-9FD791887A7E}">
      <dsp:nvSpPr>
        <dsp:cNvPr id="0" name=""/>
        <dsp:cNvSpPr/>
      </dsp:nvSpPr>
      <dsp:spPr>
        <a:xfrm>
          <a:off x="5876627" y="1523355"/>
          <a:ext cx="2174378" cy="13046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Prawo do sprzeciwu</a:t>
          </a:r>
        </a:p>
      </dsp:txBody>
      <dsp:txXfrm>
        <a:off x="5876627" y="1523355"/>
        <a:ext cx="2174378" cy="1304627"/>
      </dsp:txXfrm>
    </dsp:sp>
    <dsp:sp modelId="{EFB3A7E3-964C-4650-AD17-9B4095A08878}">
      <dsp:nvSpPr>
        <dsp:cNvPr id="0" name=""/>
        <dsp:cNvSpPr/>
      </dsp:nvSpPr>
      <dsp:spPr>
        <a:xfrm>
          <a:off x="3484810" y="3045420"/>
          <a:ext cx="2174378" cy="13046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Prawo do niepodlegania decyzji, która opiera               się wyłącznie                                  na zautomatyzowanym  przetwarzaniu</a:t>
          </a:r>
        </a:p>
      </dsp:txBody>
      <dsp:txXfrm>
        <a:off x="3484810" y="3045420"/>
        <a:ext cx="2174378" cy="130462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BAC67-7CE8-4A58-BCEB-885C776F0501}">
      <dsp:nvSpPr>
        <dsp:cNvPr id="0" name=""/>
        <dsp:cNvSpPr/>
      </dsp:nvSpPr>
      <dsp:spPr>
        <a:xfrm>
          <a:off x="117941" y="864"/>
          <a:ext cx="2529702" cy="127241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0" kern="1200" dirty="0">
              <a:latin typeface="+mn-lt"/>
            </a:rPr>
            <a:t>Bezpieczne</a:t>
          </a:r>
        </a:p>
      </dsp:txBody>
      <dsp:txXfrm>
        <a:off x="117941" y="864"/>
        <a:ext cx="2529702" cy="1272411"/>
      </dsp:txXfrm>
    </dsp:sp>
    <dsp:sp modelId="{809FC299-E80B-45BB-9494-35EAE13C6AE2}">
      <dsp:nvSpPr>
        <dsp:cNvPr id="0" name=""/>
        <dsp:cNvSpPr/>
      </dsp:nvSpPr>
      <dsp:spPr>
        <a:xfrm>
          <a:off x="5143584" y="0"/>
          <a:ext cx="2529702" cy="12724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0" kern="1200" dirty="0">
              <a:latin typeface="+mn-lt"/>
            </a:rPr>
            <a:t>Na dodatkowych warunkach</a:t>
          </a:r>
        </a:p>
      </dsp:txBody>
      <dsp:txXfrm>
        <a:off x="5143584" y="0"/>
        <a:ext cx="2529702" cy="1272411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BAC67-7CE8-4A58-BCEB-885C776F0501}">
      <dsp:nvSpPr>
        <dsp:cNvPr id="0" name=""/>
        <dsp:cNvSpPr/>
      </dsp:nvSpPr>
      <dsp:spPr>
        <a:xfrm>
          <a:off x="0" y="551480"/>
          <a:ext cx="2731524" cy="16389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kern="1200" dirty="0">
              <a:latin typeface="+mn-lt"/>
            </a:rPr>
            <a:t>Zgoda</a:t>
          </a:r>
        </a:p>
      </dsp:txBody>
      <dsp:txXfrm>
        <a:off x="0" y="551480"/>
        <a:ext cx="2731524" cy="1638914"/>
      </dsp:txXfrm>
    </dsp:sp>
    <dsp:sp modelId="{625391CD-24F9-4034-BE95-3D6405357F37}">
      <dsp:nvSpPr>
        <dsp:cNvPr id="0" name=""/>
        <dsp:cNvSpPr/>
      </dsp:nvSpPr>
      <dsp:spPr>
        <a:xfrm>
          <a:off x="3004676" y="551480"/>
          <a:ext cx="2731524" cy="16389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kern="1200">
              <a:latin typeface="+mn-lt"/>
            </a:rPr>
            <a:t>Umowa</a:t>
          </a:r>
          <a:endParaRPr lang="pl-PL" sz="2700" b="0" kern="1200" dirty="0">
            <a:latin typeface="+mn-lt"/>
          </a:endParaRPr>
        </a:p>
      </dsp:txBody>
      <dsp:txXfrm>
        <a:off x="3004676" y="551480"/>
        <a:ext cx="2731524" cy="1638914"/>
      </dsp:txXfrm>
    </dsp:sp>
    <dsp:sp modelId="{D221CDEA-A1C7-482B-852F-EB24FDD2558C}">
      <dsp:nvSpPr>
        <dsp:cNvPr id="0" name=""/>
        <dsp:cNvSpPr/>
      </dsp:nvSpPr>
      <dsp:spPr>
        <a:xfrm>
          <a:off x="6009353" y="551480"/>
          <a:ext cx="2731524" cy="16389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kern="1200">
              <a:latin typeface="+mn-lt"/>
            </a:rPr>
            <a:t>Umowa międzynarodowa</a:t>
          </a:r>
          <a:endParaRPr lang="pl-PL" sz="2700" b="0" kern="1200" dirty="0">
            <a:latin typeface="+mn-lt"/>
          </a:endParaRPr>
        </a:p>
      </dsp:txBody>
      <dsp:txXfrm>
        <a:off x="6009353" y="551480"/>
        <a:ext cx="2731524" cy="1638914"/>
      </dsp:txXfrm>
    </dsp:sp>
    <dsp:sp modelId="{5F73991E-A4DA-4657-BEA5-7994CA5E2762}">
      <dsp:nvSpPr>
        <dsp:cNvPr id="0" name=""/>
        <dsp:cNvSpPr/>
      </dsp:nvSpPr>
      <dsp:spPr>
        <a:xfrm>
          <a:off x="1502338" y="2463547"/>
          <a:ext cx="2731524" cy="16389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kern="1200">
              <a:latin typeface="+mn-lt"/>
            </a:rPr>
            <a:t>Zatwierdzony BCR</a:t>
          </a:r>
          <a:endParaRPr lang="pl-PL" sz="2700" b="0" kern="1200" dirty="0">
            <a:latin typeface="+mn-lt"/>
          </a:endParaRPr>
        </a:p>
      </dsp:txBody>
      <dsp:txXfrm>
        <a:off x="1502338" y="2463547"/>
        <a:ext cx="2731524" cy="1638914"/>
      </dsp:txXfrm>
    </dsp:sp>
    <dsp:sp modelId="{DB087FED-94D5-4355-B7FA-CB020E8AC6D0}">
      <dsp:nvSpPr>
        <dsp:cNvPr id="0" name=""/>
        <dsp:cNvSpPr/>
      </dsp:nvSpPr>
      <dsp:spPr>
        <a:xfrm>
          <a:off x="4507015" y="2463547"/>
          <a:ext cx="2731524" cy="16389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kern="1200" dirty="0">
              <a:latin typeface="+mn-lt"/>
            </a:rPr>
            <a:t>Klauzule umowne zatwierdzone przez KE</a:t>
          </a:r>
        </a:p>
      </dsp:txBody>
      <dsp:txXfrm>
        <a:off x="4507015" y="2463547"/>
        <a:ext cx="2731524" cy="163891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8990D-86D7-4486-AA11-BC19508EBE37}">
      <dsp:nvSpPr>
        <dsp:cNvPr id="0" name=""/>
        <dsp:cNvSpPr/>
      </dsp:nvSpPr>
      <dsp:spPr>
        <a:xfrm rot="5400000">
          <a:off x="4974222" y="-2012907"/>
          <a:ext cx="835836" cy="507495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ustawa o ochronie danych osobowych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kodeks postępowania administracyjnego</a:t>
          </a:r>
        </a:p>
      </dsp:txBody>
      <dsp:txXfrm rot="-5400000">
        <a:off x="2854663" y="147454"/>
        <a:ext cx="5034153" cy="754232"/>
      </dsp:txXfrm>
    </dsp:sp>
    <dsp:sp modelId="{00F15785-DEF6-4A03-B7AD-83310A0D6D2C}">
      <dsp:nvSpPr>
        <dsp:cNvPr id="0" name=""/>
        <dsp:cNvSpPr/>
      </dsp:nvSpPr>
      <dsp:spPr>
        <a:xfrm>
          <a:off x="0" y="2172"/>
          <a:ext cx="2854662" cy="104479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latin typeface="Segoe UI Light" pitchFamily="34" charset="0"/>
            </a:rPr>
            <a:t>Administracyjna</a:t>
          </a:r>
        </a:p>
      </dsp:txBody>
      <dsp:txXfrm>
        <a:off x="51003" y="53175"/>
        <a:ext cx="2752656" cy="942789"/>
      </dsp:txXfrm>
    </dsp:sp>
    <dsp:sp modelId="{2CE25FE2-7D4F-45B3-A06E-7FA59D182FA7}">
      <dsp:nvSpPr>
        <dsp:cNvPr id="0" name=""/>
        <dsp:cNvSpPr/>
      </dsp:nvSpPr>
      <dsp:spPr>
        <a:xfrm rot="5400000">
          <a:off x="4974222" y="-915873"/>
          <a:ext cx="835836" cy="507495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ustawa o ochronie danych osobowych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kodeks pracy</a:t>
          </a:r>
        </a:p>
      </dsp:txBody>
      <dsp:txXfrm rot="-5400000">
        <a:off x="2854663" y="1244488"/>
        <a:ext cx="5034153" cy="754232"/>
      </dsp:txXfrm>
    </dsp:sp>
    <dsp:sp modelId="{2B90837A-6DB6-4AE0-B5AA-415AB9ACFF6C}">
      <dsp:nvSpPr>
        <dsp:cNvPr id="0" name=""/>
        <dsp:cNvSpPr/>
      </dsp:nvSpPr>
      <dsp:spPr>
        <a:xfrm>
          <a:off x="0" y="1099207"/>
          <a:ext cx="2854662" cy="104479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latin typeface="Segoe UI Light" pitchFamily="34" charset="0"/>
            </a:rPr>
            <a:t>Dyscyplinarna</a:t>
          </a:r>
        </a:p>
      </dsp:txBody>
      <dsp:txXfrm>
        <a:off x="51003" y="1150210"/>
        <a:ext cx="2752656" cy="942789"/>
      </dsp:txXfrm>
    </dsp:sp>
    <dsp:sp modelId="{5111E791-5142-4EA9-9034-665B7DF04254}">
      <dsp:nvSpPr>
        <dsp:cNvPr id="0" name=""/>
        <dsp:cNvSpPr/>
      </dsp:nvSpPr>
      <dsp:spPr>
        <a:xfrm rot="5400000">
          <a:off x="4974222" y="181161"/>
          <a:ext cx="835836" cy="507495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kodeks cywilny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ustawa o prawie autorskim i prawach pokrewnych</a:t>
          </a:r>
        </a:p>
      </dsp:txBody>
      <dsp:txXfrm rot="-5400000">
        <a:off x="2854663" y="2341522"/>
        <a:ext cx="5034153" cy="754232"/>
      </dsp:txXfrm>
    </dsp:sp>
    <dsp:sp modelId="{11787D58-973B-4EB3-A305-CF9143C838DE}">
      <dsp:nvSpPr>
        <dsp:cNvPr id="0" name=""/>
        <dsp:cNvSpPr/>
      </dsp:nvSpPr>
      <dsp:spPr>
        <a:xfrm>
          <a:off x="0" y="2196241"/>
          <a:ext cx="2854662" cy="104479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latin typeface="Segoe UI Light" pitchFamily="34" charset="0"/>
            </a:rPr>
            <a:t>Cywilna</a:t>
          </a:r>
        </a:p>
      </dsp:txBody>
      <dsp:txXfrm>
        <a:off x="51003" y="2247244"/>
        <a:ext cx="2752656" cy="942789"/>
      </dsp:txXfrm>
    </dsp:sp>
    <dsp:sp modelId="{6E80D1EE-2FF1-4F62-A8F9-0C14957BCECA}">
      <dsp:nvSpPr>
        <dsp:cNvPr id="0" name=""/>
        <dsp:cNvSpPr/>
      </dsp:nvSpPr>
      <dsp:spPr>
        <a:xfrm rot="5400000">
          <a:off x="4974222" y="1278196"/>
          <a:ext cx="835836" cy="507495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ustawa o ochronie danych osobowych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kodeks karny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>
              <a:latin typeface="Segoe UI Light" pitchFamily="34" charset="0"/>
            </a:rPr>
            <a:t>kodeks postępowania karnego</a:t>
          </a:r>
        </a:p>
      </dsp:txBody>
      <dsp:txXfrm rot="-5400000">
        <a:off x="2854663" y="3438557"/>
        <a:ext cx="5034153" cy="754232"/>
      </dsp:txXfrm>
    </dsp:sp>
    <dsp:sp modelId="{13CDD149-B5B2-48A9-8AB6-55619D78BB34}">
      <dsp:nvSpPr>
        <dsp:cNvPr id="0" name=""/>
        <dsp:cNvSpPr/>
      </dsp:nvSpPr>
      <dsp:spPr>
        <a:xfrm>
          <a:off x="0" y="3293276"/>
          <a:ext cx="2854662" cy="104479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latin typeface="Segoe UI Light" pitchFamily="34" charset="0"/>
            </a:rPr>
            <a:t>Karna</a:t>
          </a:r>
        </a:p>
      </dsp:txBody>
      <dsp:txXfrm>
        <a:off x="51003" y="3344279"/>
        <a:ext cx="2752656" cy="94278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5F2BD-BC64-44D0-A739-4600FE91C030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odstraszające</a:t>
          </a:r>
        </a:p>
      </dsp:txBody>
      <dsp:txXfrm>
        <a:off x="744" y="145603"/>
        <a:ext cx="2902148" cy="1741289"/>
      </dsp:txXfrm>
    </dsp:sp>
    <dsp:sp modelId="{41DEC7D6-31B0-4C6A-BE1D-E9018074B4E6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skuteczne</a:t>
          </a:r>
        </a:p>
      </dsp:txBody>
      <dsp:txXfrm>
        <a:off x="3193107" y="145603"/>
        <a:ext cx="2902148" cy="1741289"/>
      </dsp:txXfrm>
    </dsp:sp>
    <dsp:sp modelId="{66D2F005-ED6B-4C4B-A6AA-BF68385E8E20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proporcjonalne</a:t>
          </a:r>
        </a:p>
      </dsp:txBody>
      <dsp:txXfrm>
        <a:off x="1596925" y="2177107"/>
        <a:ext cx="2902148" cy="1741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2703E-39EC-4B6F-A198-2BC484D3FDF9}">
      <dsp:nvSpPr>
        <dsp:cNvPr id="0" name=""/>
        <dsp:cNvSpPr/>
      </dsp:nvSpPr>
      <dsp:spPr>
        <a:xfrm>
          <a:off x="0" y="548059"/>
          <a:ext cx="2733894" cy="1640337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Weryfikowanie podmiotów przetwarzających dane na zlecenie</a:t>
          </a:r>
        </a:p>
      </dsp:txBody>
      <dsp:txXfrm>
        <a:off x="0" y="548059"/>
        <a:ext cx="2733894" cy="1640337"/>
      </dsp:txXfrm>
    </dsp:sp>
    <dsp:sp modelId="{79DAF8E8-C455-4A05-BDBC-3B68C6B43D89}">
      <dsp:nvSpPr>
        <dsp:cNvPr id="0" name=""/>
        <dsp:cNvSpPr/>
      </dsp:nvSpPr>
      <dsp:spPr>
        <a:xfrm>
          <a:off x="3007284" y="548059"/>
          <a:ext cx="2733894" cy="1640337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Sprawdzenie systemu informatycznego pod katem wymagań rozporządzenia</a:t>
          </a:r>
        </a:p>
      </dsp:txBody>
      <dsp:txXfrm>
        <a:off x="3007284" y="548059"/>
        <a:ext cx="2733894" cy="1640337"/>
      </dsp:txXfrm>
    </dsp:sp>
    <dsp:sp modelId="{150F4173-1F7C-4326-AF87-C489D92F245F}">
      <dsp:nvSpPr>
        <dsp:cNvPr id="0" name=""/>
        <dsp:cNvSpPr/>
      </dsp:nvSpPr>
      <dsp:spPr>
        <a:xfrm>
          <a:off x="6014568" y="548059"/>
          <a:ext cx="2733894" cy="1640337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Kontrola zawartości strony internetowej</a:t>
          </a:r>
        </a:p>
      </dsp:txBody>
      <dsp:txXfrm>
        <a:off x="6014568" y="548059"/>
        <a:ext cx="2733894" cy="1640337"/>
      </dsp:txXfrm>
    </dsp:sp>
    <dsp:sp modelId="{E7655403-F5FD-42E9-BF7B-AEF3909F171A}">
      <dsp:nvSpPr>
        <dsp:cNvPr id="0" name=""/>
        <dsp:cNvSpPr/>
      </dsp:nvSpPr>
      <dsp:spPr>
        <a:xfrm>
          <a:off x="0" y="2461786"/>
          <a:ext cx="2733894" cy="1640337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Koordynacja zgłaszania zbiorów danych do rejestracji</a:t>
          </a:r>
        </a:p>
      </dsp:txBody>
      <dsp:txXfrm>
        <a:off x="0" y="2461786"/>
        <a:ext cx="2733894" cy="1640337"/>
      </dsp:txXfrm>
    </dsp:sp>
    <dsp:sp modelId="{91BD27A5-2CEA-455D-BFA4-03EFFE167079}">
      <dsp:nvSpPr>
        <dsp:cNvPr id="0" name=""/>
        <dsp:cNvSpPr/>
      </dsp:nvSpPr>
      <dsp:spPr>
        <a:xfrm>
          <a:off x="3007284" y="2461786"/>
          <a:ext cx="2733894" cy="1640337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Reagowanie                    na incydenty</a:t>
          </a:r>
        </a:p>
      </dsp:txBody>
      <dsp:txXfrm>
        <a:off x="3007284" y="2461786"/>
        <a:ext cx="2733894" cy="1640337"/>
      </dsp:txXfrm>
    </dsp:sp>
    <dsp:sp modelId="{363A4D98-FD02-4D84-AF33-24A264002D1A}">
      <dsp:nvSpPr>
        <dsp:cNvPr id="0" name=""/>
        <dsp:cNvSpPr/>
      </dsp:nvSpPr>
      <dsp:spPr>
        <a:xfrm>
          <a:off x="6014568" y="2461786"/>
          <a:ext cx="2733894" cy="1640337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Udział w kontroli GIODO</a:t>
          </a:r>
        </a:p>
      </dsp:txBody>
      <dsp:txXfrm>
        <a:off x="6014568" y="2461786"/>
        <a:ext cx="2733894" cy="164033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E4EF3-168F-4F51-849C-74A9298BB9E6}">
      <dsp:nvSpPr>
        <dsp:cNvPr id="0" name=""/>
        <dsp:cNvSpPr/>
      </dsp:nvSpPr>
      <dsp:spPr>
        <a:xfrm>
          <a:off x="0" y="306058"/>
          <a:ext cx="2655295" cy="159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charakter, czas trwania, waga naruszenia </a:t>
          </a:r>
        </a:p>
      </dsp:txBody>
      <dsp:txXfrm>
        <a:off x="0" y="306058"/>
        <a:ext cx="2655295" cy="1593177"/>
      </dsp:txXfrm>
    </dsp:sp>
    <dsp:sp modelId="{D75AA322-32EE-4C0D-B04F-65A4EB7018FA}">
      <dsp:nvSpPr>
        <dsp:cNvPr id="0" name=""/>
        <dsp:cNvSpPr/>
      </dsp:nvSpPr>
      <dsp:spPr>
        <a:xfrm>
          <a:off x="2920824" y="306058"/>
          <a:ext cx="2655295" cy="159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działania podjęcie przez AD/podmiot przetwarzający </a:t>
          </a:r>
        </a:p>
      </dsp:txBody>
      <dsp:txXfrm>
        <a:off x="2920824" y="306058"/>
        <a:ext cx="2655295" cy="1593177"/>
      </dsp:txXfrm>
    </dsp:sp>
    <dsp:sp modelId="{0ED5F2BD-BC64-44D0-A739-4600FE91C030}">
      <dsp:nvSpPr>
        <dsp:cNvPr id="0" name=""/>
        <dsp:cNvSpPr/>
      </dsp:nvSpPr>
      <dsp:spPr>
        <a:xfrm>
          <a:off x="5841649" y="306058"/>
          <a:ext cx="2655295" cy="159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umyślny/nieumyślny charakter</a:t>
          </a:r>
        </a:p>
      </dsp:txBody>
      <dsp:txXfrm>
        <a:off x="5841649" y="306058"/>
        <a:ext cx="2655295" cy="1593177"/>
      </dsp:txXfrm>
    </dsp:sp>
    <dsp:sp modelId="{4A0BD232-679A-43D3-B8F4-3D2F6495E2CA}">
      <dsp:nvSpPr>
        <dsp:cNvPr id="0" name=""/>
        <dsp:cNvSpPr/>
      </dsp:nvSpPr>
      <dsp:spPr>
        <a:xfrm>
          <a:off x="0" y="2164764"/>
          <a:ext cx="2655295" cy="159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kategorie danych </a:t>
          </a:r>
        </a:p>
      </dsp:txBody>
      <dsp:txXfrm>
        <a:off x="0" y="2164764"/>
        <a:ext cx="2655295" cy="1593177"/>
      </dsp:txXfrm>
    </dsp:sp>
    <dsp:sp modelId="{41DEC7D6-31B0-4C6A-BE1D-E9018074B4E6}">
      <dsp:nvSpPr>
        <dsp:cNvPr id="0" name=""/>
        <dsp:cNvSpPr/>
      </dsp:nvSpPr>
      <dsp:spPr>
        <a:xfrm>
          <a:off x="2920824" y="2164764"/>
          <a:ext cx="2655295" cy="159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stopień współpracy  z organem nadzoru</a:t>
          </a:r>
        </a:p>
      </dsp:txBody>
      <dsp:txXfrm>
        <a:off x="2920824" y="2164764"/>
        <a:ext cx="2655295" cy="1593177"/>
      </dsp:txXfrm>
    </dsp:sp>
    <dsp:sp modelId="{66D2F005-ED6B-4C4B-A6AA-BF68385E8E20}">
      <dsp:nvSpPr>
        <dsp:cNvPr id="0" name=""/>
        <dsp:cNvSpPr/>
      </dsp:nvSpPr>
      <dsp:spPr>
        <a:xfrm>
          <a:off x="5841649" y="2164764"/>
          <a:ext cx="2655295" cy="1593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stosowanie zatwierdzonych mechanizmów certyfikacji </a:t>
          </a:r>
        </a:p>
      </dsp:txBody>
      <dsp:txXfrm>
        <a:off x="5841649" y="2164764"/>
        <a:ext cx="2655295" cy="15931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6F305-A4C5-4ADB-A082-3818882ED836}">
      <dsp:nvSpPr>
        <dsp:cNvPr id="0" name=""/>
        <dsp:cNvSpPr/>
      </dsp:nvSpPr>
      <dsp:spPr>
        <a:xfrm>
          <a:off x="0" y="1344423"/>
          <a:ext cx="856895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AED78-69CD-4B26-BBEB-36B2641B36E6}">
      <dsp:nvSpPr>
        <dsp:cNvPr id="0" name=""/>
        <dsp:cNvSpPr/>
      </dsp:nvSpPr>
      <dsp:spPr>
        <a:xfrm>
          <a:off x="360042" y="144017"/>
          <a:ext cx="8158525" cy="2172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rgbClr val="1F497D"/>
              </a:solidFill>
              <a:latin typeface="Open sans light"/>
              <a:cs typeface="+mn-cs"/>
            </a:rPr>
            <a:t>informowanie </a:t>
          </a:r>
          <a:r>
            <a:rPr lang="pl-PL" sz="1800" b="0" kern="1200" dirty="0">
              <a:solidFill>
                <a:srgbClr val="1F497D"/>
              </a:solidFill>
              <a:latin typeface="Open sans light"/>
              <a:cs typeface="+mn-cs"/>
            </a:rPr>
            <a:t>AD, podmiotu przetwarzającego oraz pracowników,              którzy przetwarzają dane osobowe, </a:t>
          </a:r>
          <a:r>
            <a:rPr lang="pl-PL" sz="1800" b="1" kern="1200" dirty="0">
              <a:solidFill>
                <a:srgbClr val="1F497D"/>
              </a:solidFill>
              <a:latin typeface="Open sans light"/>
              <a:cs typeface="+mn-cs"/>
            </a:rPr>
            <a:t>o obowiązkach </a:t>
          </a:r>
          <a:r>
            <a:rPr lang="pl-PL" sz="1800" b="0" kern="1200" dirty="0">
              <a:solidFill>
                <a:srgbClr val="1F497D"/>
              </a:solidFill>
              <a:latin typeface="Open sans light"/>
              <a:cs typeface="+mn-cs"/>
            </a:rPr>
            <a:t>spoczywających                   na nich na mocy RODO i </a:t>
          </a:r>
          <a:r>
            <a:rPr lang="pl-PL" sz="1800" b="1" kern="1200" dirty="0">
              <a:solidFill>
                <a:srgbClr val="1F497D"/>
              </a:solidFill>
              <a:latin typeface="Open sans light"/>
              <a:cs typeface="+mn-cs"/>
            </a:rPr>
            <a:t>doradzanie</a:t>
          </a:r>
          <a:r>
            <a:rPr lang="pl-PL" sz="1800" b="0" kern="1200" dirty="0">
              <a:solidFill>
                <a:srgbClr val="1F497D"/>
              </a:solidFill>
              <a:latin typeface="Open sans light"/>
              <a:cs typeface="+mn-cs"/>
            </a:rPr>
            <a:t> im w tej sprawie</a:t>
          </a:r>
          <a:endParaRPr lang="pl-PL" sz="1800" kern="1200" dirty="0"/>
        </a:p>
      </dsp:txBody>
      <dsp:txXfrm>
        <a:off x="466096" y="250071"/>
        <a:ext cx="7946417" cy="1960426"/>
      </dsp:txXfrm>
    </dsp:sp>
    <dsp:sp modelId="{F7787296-7816-4BE8-89B3-38C6AC048D03}">
      <dsp:nvSpPr>
        <dsp:cNvPr id="0" name=""/>
        <dsp:cNvSpPr/>
      </dsp:nvSpPr>
      <dsp:spPr>
        <a:xfrm>
          <a:off x="0" y="3895722"/>
          <a:ext cx="856895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DBB0A-3E21-4604-A6D0-F3E6BDAEDBFA}">
      <dsp:nvSpPr>
        <dsp:cNvPr id="0" name=""/>
        <dsp:cNvSpPr/>
      </dsp:nvSpPr>
      <dsp:spPr>
        <a:xfrm>
          <a:off x="408364" y="2808315"/>
          <a:ext cx="8153553" cy="1663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rgbClr val="1F497D"/>
              </a:solidFill>
              <a:latin typeface="Open sans light"/>
              <a:cs typeface="+mn-cs"/>
            </a:rPr>
            <a:t>monitorowanie </a:t>
          </a:r>
          <a:r>
            <a:rPr lang="pl-PL" sz="1800" b="0" kern="1200" dirty="0">
              <a:solidFill>
                <a:srgbClr val="1F497D"/>
              </a:solidFill>
              <a:latin typeface="Open sans light"/>
              <a:cs typeface="+mn-cs"/>
            </a:rPr>
            <a:t>przestrzegania RODO, polityk administratora                                    lub podmiotu przetwarzającego w dziedzinie ochrony danych osobowych, w tym podział obowiązków, </a:t>
          </a:r>
          <a:r>
            <a:rPr lang="pl-PL" sz="1800" b="1" kern="1200" dirty="0">
              <a:solidFill>
                <a:srgbClr val="1F497D"/>
              </a:solidFill>
              <a:latin typeface="Open sans light"/>
              <a:cs typeface="+mn-cs"/>
            </a:rPr>
            <a:t>działania zwiększające świadomość, szkolenia </a:t>
          </a:r>
          <a:r>
            <a:rPr lang="pl-PL" sz="1800" b="0" kern="1200" dirty="0">
              <a:solidFill>
                <a:srgbClr val="1F497D"/>
              </a:solidFill>
              <a:latin typeface="Open sans light"/>
              <a:cs typeface="+mn-cs"/>
            </a:rPr>
            <a:t>personelu uczestniczącego w operacjach przetwarzania                      oraz powiązane z tym </a:t>
          </a:r>
          <a:r>
            <a:rPr lang="pl-PL" sz="1800" b="1" kern="1200" dirty="0">
              <a:solidFill>
                <a:srgbClr val="1F497D"/>
              </a:solidFill>
              <a:latin typeface="Open sans light"/>
              <a:cs typeface="+mn-cs"/>
            </a:rPr>
            <a:t>audyty</a:t>
          </a:r>
          <a:endParaRPr lang="pl-PL" sz="1800" b="1" kern="1200" dirty="0"/>
        </a:p>
      </dsp:txBody>
      <dsp:txXfrm>
        <a:off x="489547" y="2889498"/>
        <a:ext cx="7991187" cy="1500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0392-7A2F-472D-B42F-6F0E70E32DAD}">
      <dsp:nvSpPr>
        <dsp:cNvPr id="0" name=""/>
        <dsp:cNvSpPr/>
      </dsp:nvSpPr>
      <dsp:spPr>
        <a:xfrm>
          <a:off x="0" y="539241"/>
          <a:ext cx="856895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DBC55-2A80-4A4E-985A-026889F0C711}">
      <dsp:nvSpPr>
        <dsp:cNvPr id="0" name=""/>
        <dsp:cNvSpPr/>
      </dsp:nvSpPr>
      <dsp:spPr>
        <a:xfrm>
          <a:off x="432049" y="144020"/>
          <a:ext cx="813464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chemeClr val="tx2"/>
              </a:solidFill>
              <a:latin typeface="+mn-lt"/>
            </a:rPr>
            <a:t>udzielanie</a:t>
          </a:r>
          <a:r>
            <a:rPr lang="pl-PL" sz="1800" kern="1200" dirty="0">
              <a:solidFill>
                <a:schemeClr val="tx2"/>
              </a:solidFill>
              <a:latin typeface="+mn-lt"/>
            </a:rPr>
            <a:t> na żądanie </a:t>
          </a:r>
          <a:r>
            <a:rPr lang="pl-PL" sz="1800" b="1" kern="1200" dirty="0">
              <a:solidFill>
                <a:schemeClr val="tx2"/>
              </a:solidFill>
              <a:latin typeface="+mn-lt"/>
            </a:rPr>
            <a:t>zaleceń co do oceny skutków </a:t>
          </a:r>
          <a:r>
            <a:rPr lang="pl-PL" sz="1800" kern="1200" dirty="0">
              <a:solidFill>
                <a:schemeClr val="tx2"/>
              </a:solidFill>
              <a:latin typeface="+mn-lt"/>
            </a:rPr>
            <a:t>dla ochrony danych                      oraz monitorowanie jej wykonania zgodnie z art. 35</a:t>
          </a:r>
        </a:p>
      </dsp:txBody>
      <dsp:txXfrm>
        <a:off x="486809" y="198780"/>
        <a:ext cx="8025120" cy="1012240"/>
      </dsp:txXfrm>
    </dsp:sp>
    <dsp:sp modelId="{8883B4CC-45C2-4673-BA1B-74247D978D8E}">
      <dsp:nvSpPr>
        <dsp:cNvPr id="0" name=""/>
        <dsp:cNvSpPr/>
      </dsp:nvSpPr>
      <dsp:spPr>
        <a:xfrm>
          <a:off x="0" y="2298916"/>
          <a:ext cx="856895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DFDAA-F964-41E3-9840-2C9BAA100B5D}">
      <dsp:nvSpPr>
        <dsp:cNvPr id="0" name=""/>
        <dsp:cNvSpPr/>
      </dsp:nvSpPr>
      <dsp:spPr>
        <a:xfrm>
          <a:off x="428447" y="1738036"/>
          <a:ext cx="8109056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solidFill>
                <a:schemeClr val="tx2"/>
              </a:solidFill>
              <a:latin typeface="+mn-lt"/>
              <a:cs typeface="+mn-cs"/>
            </a:rPr>
            <a:t>współpraca</a:t>
          </a:r>
          <a:r>
            <a:rPr lang="pl-PL" sz="1800" b="0" kern="1200" dirty="0">
              <a:solidFill>
                <a:schemeClr val="tx2"/>
              </a:solidFill>
              <a:latin typeface="+mn-lt"/>
              <a:cs typeface="+mn-cs"/>
            </a:rPr>
            <a:t> z organem nadzorczym</a:t>
          </a:r>
        </a:p>
      </dsp:txBody>
      <dsp:txXfrm>
        <a:off x="483207" y="1792796"/>
        <a:ext cx="7999536" cy="1012240"/>
      </dsp:txXfrm>
    </dsp:sp>
    <dsp:sp modelId="{724CCC82-A38D-4A33-B024-ABC45DB1AE61}">
      <dsp:nvSpPr>
        <dsp:cNvPr id="0" name=""/>
        <dsp:cNvSpPr/>
      </dsp:nvSpPr>
      <dsp:spPr>
        <a:xfrm>
          <a:off x="0" y="3924587"/>
          <a:ext cx="856895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166B0-D565-4677-90C1-995FCD714318}">
      <dsp:nvSpPr>
        <dsp:cNvPr id="0" name=""/>
        <dsp:cNvSpPr/>
      </dsp:nvSpPr>
      <dsp:spPr>
        <a:xfrm>
          <a:off x="499064" y="3436510"/>
          <a:ext cx="8069887" cy="1023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kern="1200" dirty="0">
              <a:solidFill>
                <a:schemeClr val="tx2"/>
              </a:solidFill>
              <a:latin typeface="+mn-lt"/>
            </a:rPr>
            <a:t>pełnienie </a:t>
          </a:r>
          <a:r>
            <a:rPr lang="pl-PL" sz="1800" b="1" kern="1200" dirty="0">
              <a:solidFill>
                <a:schemeClr val="tx2"/>
              </a:solidFill>
              <a:latin typeface="+mn-lt"/>
            </a:rPr>
            <a:t>funkcji punktu kontaktowego dla organu nadzorczego</a:t>
          </a:r>
        </a:p>
      </dsp:txBody>
      <dsp:txXfrm>
        <a:off x="549039" y="3486485"/>
        <a:ext cx="7969937" cy="9238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CA6E0-DD41-442F-9392-D1E995ED1314}">
      <dsp:nvSpPr>
        <dsp:cNvPr id="0" name=""/>
        <dsp:cNvSpPr/>
      </dsp:nvSpPr>
      <dsp:spPr>
        <a:xfrm>
          <a:off x="2895230" y="2053161"/>
          <a:ext cx="1400057" cy="1400057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IOD</a:t>
          </a:r>
        </a:p>
      </dsp:txBody>
      <dsp:txXfrm>
        <a:off x="3100264" y="2258195"/>
        <a:ext cx="989989" cy="989989"/>
      </dsp:txXfrm>
    </dsp:sp>
    <dsp:sp modelId="{507909A1-F826-465E-8E6E-343862158966}">
      <dsp:nvSpPr>
        <dsp:cNvPr id="0" name=""/>
        <dsp:cNvSpPr/>
      </dsp:nvSpPr>
      <dsp:spPr>
        <a:xfrm rot="16199973">
          <a:off x="3272608" y="1438098"/>
          <a:ext cx="567283" cy="476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kern="1200"/>
        </a:p>
      </dsp:txBody>
      <dsp:txXfrm rot="10800000">
        <a:off x="3344012" y="1604705"/>
        <a:ext cx="424477" cy="285611"/>
      </dsp:txXfrm>
    </dsp:sp>
    <dsp:sp modelId="{2B9D4DFA-01A4-4AB7-9E8B-7EEAC16D97EA}">
      <dsp:nvSpPr>
        <dsp:cNvPr id="0" name=""/>
        <dsp:cNvSpPr/>
      </dsp:nvSpPr>
      <dsp:spPr>
        <a:xfrm>
          <a:off x="2895214" y="0"/>
          <a:ext cx="1400057" cy="1400057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ADO</a:t>
          </a:r>
        </a:p>
      </dsp:txBody>
      <dsp:txXfrm>
        <a:off x="3100248" y="205034"/>
        <a:ext cx="989989" cy="989989"/>
      </dsp:txXfrm>
    </dsp:sp>
    <dsp:sp modelId="{A80FD20D-81DD-4875-B672-774000BD8BFD}">
      <dsp:nvSpPr>
        <dsp:cNvPr id="0" name=""/>
        <dsp:cNvSpPr/>
      </dsp:nvSpPr>
      <dsp:spPr>
        <a:xfrm rot="1131979">
          <a:off x="4438898" y="2955059"/>
          <a:ext cx="887220" cy="476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kern="1200"/>
        </a:p>
      </dsp:txBody>
      <dsp:txXfrm>
        <a:off x="4442734" y="3027174"/>
        <a:ext cx="744414" cy="285611"/>
      </dsp:txXfrm>
    </dsp:sp>
    <dsp:sp modelId="{3A082D4E-47DD-4255-B031-652357C2CE10}">
      <dsp:nvSpPr>
        <dsp:cNvPr id="0" name=""/>
        <dsp:cNvSpPr/>
      </dsp:nvSpPr>
      <dsp:spPr>
        <a:xfrm>
          <a:off x="5508379" y="2946126"/>
          <a:ext cx="1400057" cy="1400057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Organ nadzoru</a:t>
          </a:r>
        </a:p>
      </dsp:txBody>
      <dsp:txXfrm>
        <a:off x="5713413" y="3151160"/>
        <a:ext cx="989989" cy="989989"/>
      </dsp:txXfrm>
    </dsp:sp>
    <dsp:sp modelId="{89A23D4D-5B82-493D-A10A-0249225AEE89}">
      <dsp:nvSpPr>
        <dsp:cNvPr id="0" name=""/>
        <dsp:cNvSpPr/>
      </dsp:nvSpPr>
      <dsp:spPr>
        <a:xfrm rot="9641440">
          <a:off x="1871342" y="2955212"/>
          <a:ext cx="936074" cy="476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kern="1200"/>
        </a:p>
      </dsp:txBody>
      <dsp:txXfrm rot="10800000">
        <a:off x="2010131" y="3026805"/>
        <a:ext cx="793268" cy="285611"/>
      </dsp:txXfrm>
    </dsp:sp>
    <dsp:sp modelId="{B527B7DC-C50E-4398-B285-5B47CA50231E}">
      <dsp:nvSpPr>
        <dsp:cNvPr id="0" name=""/>
        <dsp:cNvSpPr/>
      </dsp:nvSpPr>
      <dsp:spPr>
        <a:xfrm>
          <a:off x="346653" y="2946126"/>
          <a:ext cx="1400057" cy="1400057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Osoby, których dane dotyczą</a:t>
          </a:r>
        </a:p>
      </dsp:txBody>
      <dsp:txXfrm>
        <a:off x="551687" y="3151160"/>
        <a:ext cx="989989" cy="9899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9731-2CCB-4FAF-B337-9C35FC38FA9C}">
      <dsp:nvSpPr>
        <dsp:cNvPr id="0" name=""/>
        <dsp:cNvSpPr/>
      </dsp:nvSpPr>
      <dsp:spPr>
        <a:xfrm>
          <a:off x="1547" y="457185"/>
          <a:ext cx="1995387" cy="1197232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+mj-lt"/>
            </a:rPr>
            <a:t>I Legalność przetwarzania</a:t>
          </a:r>
        </a:p>
      </dsp:txBody>
      <dsp:txXfrm>
        <a:off x="1547" y="457185"/>
        <a:ext cx="1995387" cy="1197232"/>
      </dsp:txXfrm>
    </dsp:sp>
    <dsp:sp modelId="{D6BCB949-A9DF-4D4C-8E62-D21AB0609617}">
      <dsp:nvSpPr>
        <dsp:cNvPr id="0" name=""/>
        <dsp:cNvSpPr/>
      </dsp:nvSpPr>
      <dsp:spPr>
        <a:xfrm>
          <a:off x="2196474" y="457185"/>
          <a:ext cx="1995387" cy="1197232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+mj-lt"/>
            </a:rPr>
            <a:t>II Świadomość</a:t>
          </a:r>
        </a:p>
      </dsp:txBody>
      <dsp:txXfrm>
        <a:off x="2196474" y="457185"/>
        <a:ext cx="1995387" cy="1197232"/>
      </dsp:txXfrm>
    </dsp:sp>
    <dsp:sp modelId="{EED3A762-6746-4B6A-861E-9DA5A6B7C57D}">
      <dsp:nvSpPr>
        <dsp:cNvPr id="0" name=""/>
        <dsp:cNvSpPr/>
      </dsp:nvSpPr>
      <dsp:spPr>
        <a:xfrm>
          <a:off x="4391400" y="457185"/>
          <a:ext cx="2384088" cy="1197232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+mj-lt"/>
            </a:rPr>
            <a:t>III Zabezpieczenia</a:t>
          </a:r>
        </a:p>
      </dsp:txBody>
      <dsp:txXfrm>
        <a:off x="4391400" y="457185"/>
        <a:ext cx="2384088" cy="1197232"/>
      </dsp:txXfrm>
    </dsp:sp>
    <dsp:sp modelId="{B25469BB-2C59-4E72-B102-B08DD8C65673}">
      <dsp:nvSpPr>
        <dsp:cNvPr id="0" name=""/>
        <dsp:cNvSpPr/>
      </dsp:nvSpPr>
      <dsp:spPr>
        <a:xfrm>
          <a:off x="1293361" y="1853956"/>
          <a:ext cx="1995387" cy="1197232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+mj-lt"/>
            </a:rPr>
            <a:t>IV Obowiązki względem Regulatora</a:t>
          </a:r>
        </a:p>
      </dsp:txBody>
      <dsp:txXfrm>
        <a:off x="1293361" y="1853956"/>
        <a:ext cx="1995387" cy="1197232"/>
      </dsp:txXfrm>
    </dsp:sp>
    <dsp:sp modelId="{3E9866DA-0F6D-4040-B07F-AFC7D8379109}">
      <dsp:nvSpPr>
        <dsp:cNvPr id="0" name=""/>
        <dsp:cNvSpPr/>
      </dsp:nvSpPr>
      <dsp:spPr>
        <a:xfrm>
          <a:off x="3488287" y="1853956"/>
          <a:ext cx="1995387" cy="1197232"/>
        </a:xfrm>
        <a:prstGeom prst="rect">
          <a:avLst/>
        </a:prstGeom>
        <a:solidFill>
          <a:srgbClr val="32445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+mj-lt"/>
            </a:rPr>
            <a:t>V Prawa osób</a:t>
          </a:r>
        </a:p>
      </dsp:txBody>
      <dsp:txXfrm>
        <a:off x="3488287" y="1853956"/>
        <a:ext cx="1995387" cy="1197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default#1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default#1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default#1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default#1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73748-EFD7-48A5-9810-6FF2E65AC898}" type="datetimeFigureOut">
              <a:rPr lang="pl-PL" smtClean="0"/>
              <a:t>03.04.2022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72C29-F3ED-421F-A6FF-78E4E1485C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860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347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l-PL"/>
          </a:p>
        </p:txBody>
      </p:sp>
      <p:sp>
        <p:nvSpPr>
          <p:cNvPr id="233476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69857" indent="-296098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84395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58152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131911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605668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3079425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553184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4026942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pl-PL" altLang="pl-PL">
                <a:latin typeface="Times New Roman" panose="02020603050405020304" pitchFamily="18" charset="0"/>
              </a:rPr>
              <a:t>ochrona danych osobowych - kurs dla ABI</a:t>
            </a:r>
          </a:p>
        </p:txBody>
      </p:sp>
      <p:sp>
        <p:nvSpPr>
          <p:cNvPr id="233477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69857" indent="-296098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84395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58152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131911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605668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3079425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553184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4026942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pl-PL" altLang="pl-PL">
                <a:latin typeface="Times New Roman" panose="02020603050405020304" pitchFamily="18" charset="0"/>
              </a:rPr>
              <a:t>Lex-Artist</a:t>
            </a:r>
          </a:p>
        </p:txBody>
      </p:sp>
      <p:sp>
        <p:nvSpPr>
          <p:cNvPr id="233478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69857" indent="-296098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84395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58152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131911" indent="-236879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605668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3079425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553184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4026942" indent="-23687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A1144F-891B-46AD-9940-3BC9E1E79EAA}" type="slidenum">
              <a:rPr lang="pl-PL" altLang="pl-PL">
                <a:latin typeface="Times New Roman" panose="02020603050405020304" pitchFamily="18" charset="0"/>
              </a:rPr>
              <a:pPr eaLnBrk="1" hangingPunct="1"/>
              <a:t>54</a:t>
            </a:fld>
            <a:endParaRPr lang="pl-PL" altLang="pl-P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0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4020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4021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4022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DE77A9-5716-4C25-9E68-46A9F12083ED}" type="slidenum">
              <a:rPr lang="pl-PL">
                <a:solidFill>
                  <a:prstClr val="white"/>
                </a:solidFill>
              </a:rPr>
              <a:pPr/>
              <a:t>94</a:t>
            </a:fld>
            <a:endParaRPr 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91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44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5045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5046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23C1C6-3024-498D-B602-CDD80E020106}" type="slidenum">
              <a:rPr lang="pl-PL">
                <a:solidFill>
                  <a:prstClr val="white"/>
                </a:solidFill>
              </a:rPr>
              <a:pPr/>
              <a:t>95</a:t>
            </a:fld>
            <a:endParaRPr 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1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l-PL"/>
          </a:p>
        </p:txBody>
      </p:sp>
      <p:sp>
        <p:nvSpPr>
          <p:cNvPr id="216068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6069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6070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90A1BD-3355-4738-A5D0-5A1C40424DEE}" type="slidenum">
              <a:rPr lang="pl-PL" altLang="pl-PL">
                <a:solidFill>
                  <a:prstClr val="white"/>
                </a:solidFill>
              </a:rPr>
              <a:pPr/>
              <a:t>97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51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7092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7093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7094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7498FA-FAAB-4D14-99D1-23A1CB3B537B}" type="slidenum">
              <a:rPr lang="pl-PL">
                <a:solidFill>
                  <a:prstClr val="white"/>
                </a:solidFill>
              </a:rPr>
              <a:pPr/>
              <a:t>98</a:t>
            </a:fld>
            <a:endParaRPr 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2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8116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8117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8118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46DD3F-C580-4CB0-A142-5694C398261A}" type="slidenum">
              <a:rPr lang="pl-PL">
                <a:solidFill>
                  <a:prstClr val="white"/>
                </a:solidFill>
              </a:rPr>
              <a:pPr/>
              <a:t>99</a:t>
            </a:fld>
            <a:endParaRPr 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2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Symbol zastępczy notatek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163" indent="-457163" algn="just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  <a:defRPr/>
            </a:pPr>
            <a:r>
              <a:rPr lang="pl-PL" dirty="0">
                <a:solidFill>
                  <a:srgbClr val="002060"/>
                </a:solidFill>
                <a:latin typeface="Segoe UI Light" pitchFamily="34" charset="0"/>
              </a:rPr>
              <a:t>uzyskanie wyczerpującej informacji na temat przetwarzanych przez ADO danych;</a:t>
            </a:r>
          </a:p>
          <a:p>
            <a:pPr marL="457163" indent="-457163" algn="just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  <a:defRPr/>
            </a:pPr>
            <a:r>
              <a:rPr lang="pl-PL" dirty="0">
                <a:solidFill>
                  <a:srgbClr val="002060"/>
                </a:solidFill>
                <a:latin typeface="Segoe UI Light" pitchFamily="34" charset="0"/>
              </a:rPr>
              <a:t>żądanie uzupełnienia, uaktualnienia, sprostowania danych osobowych, czasowego lub stałego wstrzymania ich przetwarzania lub ich usunięcia, ze względu na szczególną sytuację;</a:t>
            </a:r>
          </a:p>
          <a:p>
            <a:pPr marL="457163" indent="-457163" algn="just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ü"/>
              <a:defRPr/>
            </a:pPr>
            <a:r>
              <a:rPr lang="pl-PL" dirty="0">
                <a:solidFill>
                  <a:srgbClr val="002060"/>
                </a:solidFill>
                <a:latin typeface="Segoe UI Light" pitchFamily="34" charset="0"/>
              </a:rPr>
              <a:t>wniesienie sprzeciwu wobec przetwarzania danych osobowych w celach marketingowych;</a:t>
            </a:r>
          </a:p>
          <a:p>
            <a:pPr marL="457163" indent="-457163" algn="just">
              <a:lnSpc>
                <a:spcPct val="110000"/>
              </a:lnSpc>
              <a:spcBef>
                <a:spcPts val="500"/>
              </a:spcBef>
              <a:defRPr/>
            </a:pPr>
            <a:endParaRPr lang="pl-PL" dirty="0">
              <a:latin typeface="Segoe UI Light" pitchFamily="34" charset="0"/>
            </a:endParaRPr>
          </a:p>
          <a:p>
            <a:pPr marL="228581" indent="-228581" eaLnBrk="1" hangingPunct="1">
              <a:spcBef>
                <a:spcPct val="0"/>
              </a:spcBef>
              <a:buFontTx/>
              <a:buAutoNum type="arabicPeriod"/>
              <a:defRPr/>
            </a:pPr>
            <a:endParaRPr lang="en-US" dirty="0"/>
          </a:p>
        </p:txBody>
      </p:sp>
      <p:sp>
        <p:nvSpPr>
          <p:cNvPr id="219140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9141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9142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9487131C-653A-4017-AE88-51419342EF23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101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23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/>
          </a:p>
        </p:txBody>
      </p:sp>
      <p:sp>
        <p:nvSpPr>
          <p:cNvPr id="220164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20165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20166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4AE6AAA9-8118-422B-8ABA-4F5A5894F7FE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102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01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/>
          </a:p>
        </p:txBody>
      </p:sp>
      <p:sp>
        <p:nvSpPr>
          <p:cNvPr id="221188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21189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21190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6A0119DC-01B4-4D62-9707-A9C40E2439A8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103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l-PL"/>
          </a:p>
        </p:txBody>
      </p:sp>
      <p:sp>
        <p:nvSpPr>
          <p:cNvPr id="222212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22213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22214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012201F1-34FE-4092-8174-ACA0FF7BDA57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104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3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6921" indent="-236921" eaLnBrk="1" hangingPunct="1">
              <a:spcBef>
                <a:spcPct val="0"/>
              </a:spcBef>
              <a:buFontTx/>
              <a:buAutoNum type="arabicPeriod"/>
            </a:pPr>
            <a:endParaRPr lang="en-US"/>
          </a:p>
        </p:txBody>
      </p:sp>
      <p:sp>
        <p:nvSpPr>
          <p:cNvPr id="65540" name="Symbol zastępczy nagłówka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pl-PL"/>
              <a:t>ochrona danych osobowych - kurs dla ABI</a:t>
            </a:r>
          </a:p>
        </p:txBody>
      </p:sp>
      <p:sp>
        <p:nvSpPr>
          <p:cNvPr id="65541" name="Symbol zastępczy stopki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pl-PL"/>
              <a:t>Lex-Artist</a:t>
            </a:r>
          </a:p>
        </p:txBody>
      </p:sp>
      <p:sp>
        <p:nvSpPr>
          <p:cNvPr id="65542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8AD7F4-4C6F-4BA5-9B2A-3EB6403BD226}" type="slidenum">
              <a:rPr lang="pl-PL" smtClean="0"/>
              <a:pPr>
                <a:defRPr/>
              </a:pPr>
              <a:t>110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44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Lex-Artist</a:t>
            </a:r>
          </a:p>
        </p:txBody>
      </p:sp>
    </p:spTree>
    <p:extLst>
      <p:ext uri="{BB962C8B-B14F-4D97-AF65-F5344CB8AC3E}">
        <p14:creationId xmlns:p14="http://schemas.microsoft.com/office/powerpoint/2010/main" val="2262086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6921" indent="-236921" eaLnBrk="1" hangingPunct="1">
              <a:spcBef>
                <a:spcPct val="0"/>
              </a:spcBef>
              <a:buFontTx/>
              <a:buAutoNum type="arabicPeriod"/>
            </a:pPr>
            <a:endParaRPr lang="en-US"/>
          </a:p>
        </p:txBody>
      </p:sp>
      <p:sp>
        <p:nvSpPr>
          <p:cNvPr id="65540" name="Symbol zastępczy nagłówka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pl-PL"/>
              <a:t>ochrona danych osobowych - kurs dla ABI</a:t>
            </a:r>
          </a:p>
        </p:txBody>
      </p:sp>
      <p:sp>
        <p:nvSpPr>
          <p:cNvPr id="65541" name="Symbol zastępczy stopki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pl-PL"/>
              <a:t>Lex-Artist</a:t>
            </a:r>
          </a:p>
        </p:txBody>
      </p:sp>
      <p:sp>
        <p:nvSpPr>
          <p:cNvPr id="65542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8AD7F4-4C6F-4BA5-9B2A-3EB6403BD226}" type="slidenum">
              <a:rPr lang="pl-PL" smtClean="0"/>
              <a:pPr>
                <a:defRPr/>
              </a:pPr>
              <a:t>111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0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4804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04805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04806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32B68E-AA33-4CCF-9EE2-2FCCB47917B1}" type="slidenum">
              <a:rPr lang="pl-PL">
                <a:solidFill>
                  <a:prstClr val="white"/>
                </a:solidFill>
              </a:rPr>
              <a:pPr/>
              <a:t>63</a:t>
            </a:fld>
            <a:endParaRPr 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8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/>
          </a:p>
        </p:txBody>
      </p:sp>
      <p:sp>
        <p:nvSpPr>
          <p:cNvPr id="205828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05829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05830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EA82BA7B-F602-48EC-8CE6-3DE7267F1305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65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3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/>
          </a:p>
        </p:txBody>
      </p:sp>
      <p:sp>
        <p:nvSpPr>
          <p:cNvPr id="206852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06853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06854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FBA0608A-5A12-4F7E-B8C6-159758E7981A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66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0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/>
          </a:p>
        </p:txBody>
      </p:sp>
      <p:sp>
        <p:nvSpPr>
          <p:cNvPr id="207876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07877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07878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857D428C-B226-4463-9E09-DD233B3CC6B7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67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l-PL" altLang="pl-PL" b="1"/>
              <a:t>Musi posiadać:</a:t>
            </a:r>
          </a:p>
          <a:p>
            <a:pPr lvl="1" algn="just"/>
            <a:r>
              <a:rPr lang="pl-PL" altLang="pl-PL"/>
              <a:t>Imię i nazwisko osoby upoważnionej;</a:t>
            </a:r>
          </a:p>
          <a:p>
            <a:pPr lvl="1" algn="just"/>
            <a:r>
              <a:rPr lang="pl-PL" altLang="pl-PL"/>
              <a:t>Datę nadania i ustania upoważnienia;</a:t>
            </a:r>
          </a:p>
          <a:p>
            <a:pPr lvl="1" algn="just"/>
            <a:r>
              <a:rPr lang="pl-PL" altLang="pl-PL"/>
              <a:t>Zakres upoważnienia;</a:t>
            </a:r>
          </a:p>
          <a:p>
            <a:pPr lvl="1" algn="just"/>
            <a:r>
              <a:rPr lang="pl-PL" altLang="pl-PL" b="1"/>
              <a:t>Identyfikator użytkownika, jeżeli dane są przetwarzane w systemie informatycznym.</a:t>
            </a:r>
          </a:p>
          <a:p>
            <a:endParaRPr lang="pl-PL" altLang="pl-PL"/>
          </a:p>
        </p:txBody>
      </p:sp>
      <p:sp>
        <p:nvSpPr>
          <p:cNvPr id="210948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0949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0950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0B3EB360-BCB3-45CB-8CAE-3DBDD4A0E64B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68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/>
          </a:p>
        </p:txBody>
      </p:sp>
      <p:sp>
        <p:nvSpPr>
          <p:cNvPr id="211972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1973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1974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35D221FC-DF50-4E6B-A1A0-82361E416A39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69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5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/>
          </a:p>
        </p:txBody>
      </p:sp>
      <p:sp>
        <p:nvSpPr>
          <p:cNvPr id="212996" name="Symbol zastępczy nagłówka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ochrona danych osobowych - kurs dla ABI</a:t>
            </a:r>
          </a:p>
        </p:txBody>
      </p:sp>
      <p:sp>
        <p:nvSpPr>
          <p:cNvPr id="212997" name="Symbol zastępczy stopki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r>
              <a:rPr lang="pl-PL" altLang="pl-PL">
                <a:solidFill>
                  <a:prstClr val="white"/>
                </a:solidFill>
              </a:rPr>
              <a:t>Lex-Artist</a:t>
            </a:r>
          </a:p>
        </p:txBody>
      </p:sp>
      <p:sp>
        <p:nvSpPr>
          <p:cNvPr id="212998" name="Symbol zastępczy numeru slajdu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506"/>
              </a:spcBef>
            </a:pPr>
            <a:fld id="{CA420075-C5CD-4FA3-B7E9-2EEC7F5D4C35}" type="slidenum">
              <a:rPr lang="pl-PL" altLang="pl-PL">
                <a:solidFill>
                  <a:prstClr val="white"/>
                </a:solidFill>
              </a:rPr>
              <a:pPr>
                <a:spcBef>
                  <a:spcPts val="506"/>
                </a:spcBef>
              </a:pPr>
              <a:t>70</a:t>
            </a:fld>
            <a:endParaRPr lang="pl-PL" altLang="pl-P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49743" y="1093788"/>
            <a:ext cx="10550405" cy="2387600"/>
          </a:xfrm>
        </p:spPr>
        <p:txBody>
          <a:bodyPr anchor="b"/>
          <a:lstStyle>
            <a:lvl1pPr algn="ctr">
              <a:defRPr sz="6000" b="0">
                <a:latin typeface="+mn-l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49743" y="3573463"/>
            <a:ext cx="10550405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16763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743" y="255311"/>
            <a:ext cx="7816697" cy="107709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49743" y="1450099"/>
            <a:ext cx="10515600" cy="438468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0689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36443" y="942975"/>
            <a:ext cx="2628900" cy="489181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49743" y="942975"/>
            <a:ext cx="7734300" cy="489181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8009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.jpg">
            <a:extLst>
              <a:ext uri="{FF2B5EF4-FFF2-40B4-BE49-F238E27FC236}">
                <a16:creationId xmlns:a16="http://schemas.microsoft.com/office/drawing/2014/main" id="{E1CA7ACB-890C-4551-9ED7-F601CD20F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8" y="781049"/>
            <a:ext cx="6645590" cy="4413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 txBox="1">
            <a:spLocks/>
          </p:cNvSpPr>
          <p:nvPr userDrawn="1"/>
        </p:nvSpPr>
        <p:spPr>
          <a:xfrm>
            <a:off x="7118723" y="1183481"/>
            <a:ext cx="4082677" cy="9493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6361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l-PL" sz="4000" dirty="0">
                <a:solidFill>
                  <a:srgbClr val="636363"/>
                </a:solidFill>
              </a:rPr>
              <a:t>Dziękuję</a:t>
            </a:r>
            <a:r>
              <a:rPr lang="pl-PL" sz="4000" baseline="0" dirty="0">
                <a:solidFill>
                  <a:srgbClr val="636363"/>
                </a:solidFill>
              </a:rPr>
              <a:t> za uwagę</a:t>
            </a:r>
            <a:endParaRPr lang="pl-PL" sz="4000" dirty="0">
              <a:solidFill>
                <a:srgbClr val="636363"/>
              </a:solidFill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>
          <a:xfrm>
            <a:off x="7118722" y="2593975"/>
            <a:ext cx="4082678" cy="2600325"/>
          </a:xfrm>
        </p:spPr>
        <p:txBody>
          <a:bodyPr/>
          <a:lstStyle>
            <a:lvl1pPr marL="0" indent="0" algn="ctr">
              <a:buNone/>
              <a:defRPr>
                <a:solidFill>
                  <a:srgbClr val="636363"/>
                </a:solidFill>
              </a:defRPr>
            </a:lvl1pPr>
            <a:lvl2pPr marL="457200" indent="0" algn="ctr">
              <a:buNone/>
              <a:defRPr>
                <a:solidFill>
                  <a:srgbClr val="636363"/>
                </a:solidFill>
              </a:defRPr>
            </a:lvl2pPr>
            <a:lvl3pPr marL="914400" indent="0" algn="ctr">
              <a:buNone/>
              <a:defRPr>
                <a:solidFill>
                  <a:srgbClr val="636363"/>
                </a:solidFill>
              </a:defRPr>
            </a:lvl3pPr>
            <a:lvl4pPr marL="1371600" indent="0" algn="ctr">
              <a:buNone/>
              <a:defRPr>
                <a:solidFill>
                  <a:srgbClr val="636363"/>
                </a:solidFill>
              </a:defRPr>
            </a:lvl4pPr>
            <a:lvl5pPr marL="1828800" indent="0" algn="ctr">
              <a:buNone/>
              <a:defRPr>
                <a:solidFill>
                  <a:srgbClr val="636363"/>
                </a:solidFill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77421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rsztat praktycz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Bangos\Desktop\26_2049425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1" y="1357313"/>
            <a:ext cx="2794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2000221" y="142852"/>
            <a:ext cx="9230816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669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743" y="240015"/>
            <a:ext cx="7816697" cy="1068040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9743" y="1308055"/>
            <a:ext cx="10515600" cy="4526732"/>
          </a:xfrm>
        </p:spPr>
        <p:txBody>
          <a:bodyPr/>
          <a:lstStyle>
            <a:lvl1pPr marL="0" indent="0" algn="just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9062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743" y="1081813"/>
            <a:ext cx="10525125" cy="34671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9743" y="4548912"/>
            <a:ext cx="10525125" cy="12858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8904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743" y="213045"/>
            <a:ext cx="7816697" cy="1077092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49743" y="1290136"/>
            <a:ext cx="5181600" cy="454465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683743" y="1290137"/>
            <a:ext cx="5181600" cy="45446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4909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743" y="226609"/>
            <a:ext cx="7692872" cy="1077092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9743" y="13037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9743" y="2127613"/>
            <a:ext cx="5157787" cy="370717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682155" y="13037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682155" y="2127613"/>
            <a:ext cx="5183188" cy="370717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5132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2153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743" y="422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93143" y="95322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9743" y="20231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027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743" y="422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693143" y="95322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9743" y="20231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610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49743" y="255310"/>
            <a:ext cx="7816697" cy="1077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9743" y="1332402"/>
            <a:ext cx="10515600" cy="450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9" name="Rectangle 23"/>
          <p:cNvSpPr/>
          <p:nvPr userDrawn="1"/>
        </p:nvSpPr>
        <p:spPr>
          <a:xfrm>
            <a:off x="10885541" y="1"/>
            <a:ext cx="1306460" cy="6857999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0CAFE2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/>
          <p:cNvSpPr/>
          <p:nvPr userDrawn="1"/>
        </p:nvSpPr>
        <p:spPr>
          <a:xfrm>
            <a:off x="11070648" y="1"/>
            <a:ext cx="1124528" cy="68580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93DD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3"/>
          <p:cNvSpPr/>
          <p:nvPr userDrawn="1"/>
        </p:nvSpPr>
        <p:spPr>
          <a:xfrm>
            <a:off x="10779103" y="3056467"/>
            <a:ext cx="1416073" cy="3801533"/>
          </a:xfrm>
          <a:prstGeom prst="triangle">
            <a:avLst>
              <a:gd name="adj" fmla="val 100000"/>
            </a:avLst>
          </a:prstGeom>
          <a:solidFill>
            <a:srgbClr val="1E65A7">
              <a:alpha val="7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/>
          <p:cNvSpPr/>
          <p:nvPr userDrawn="1"/>
        </p:nvSpPr>
        <p:spPr>
          <a:xfrm>
            <a:off x="10952018" y="1"/>
            <a:ext cx="1239983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BC04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/>
          <p:cNvSpPr/>
          <p:nvPr userDrawn="1"/>
        </p:nvSpPr>
        <p:spPr>
          <a:xfrm>
            <a:off x="11631554" y="1"/>
            <a:ext cx="560446" cy="68580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/>
          <p:cNvSpPr/>
          <p:nvPr userDrawn="1"/>
        </p:nvSpPr>
        <p:spPr>
          <a:xfrm>
            <a:off x="11649048" y="1"/>
            <a:ext cx="542952" cy="68580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ACF0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7"/>
          <p:cNvSpPr/>
          <p:nvPr userDrawn="1"/>
        </p:nvSpPr>
        <p:spPr>
          <a:xfrm>
            <a:off x="11402586" y="3598335"/>
            <a:ext cx="789415" cy="3259666"/>
          </a:xfrm>
          <a:prstGeom prst="triangle">
            <a:avLst>
              <a:gd name="adj" fmla="val 100000"/>
            </a:avLst>
          </a:prstGeom>
          <a:solidFill>
            <a:srgbClr val="38AC3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Prostokąt 25"/>
          <p:cNvSpPr/>
          <p:nvPr userDrawn="1"/>
        </p:nvSpPr>
        <p:spPr>
          <a:xfrm>
            <a:off x="0" y="0"/>
            <a:ext cx="200526" cy="6858000"/>
          </a:xfrm>
          <a:prstGeom prst="rect">
            <a:avLst/>
          </a:prstGeom>
          <a:gradFill flip="none" rotWithShape="1">
            <a:gsLst>
              <a:gs pos="66000">
                <a:srgbClr val="1E65A7"/>
              </a:gs>
              <a:gs pos="33000">
                <a:srgbClr val="38AC39"/>
              </a:gs>
              <a:gs pos="9000">
                <a:srgbClr val="FACF00"/>
              </a:gs>
              <a:gs pos="0">
                <a:srgbClr val="FACF00">
                  <a:lumMod val="100000"/>
                </a:srgbClr>
              </a:gs>
              <a:gs pos="50000">
                <a:srgbClr val="00844A"/>
              </a:gs>
              <a:gs pos="16000">
                <a:srgbClr val="7BC045"/>
              </a:gs>
              <a:gs pos="100000">
                <a:srgbClr val="0CAFE2"/>
              </a:gs>
              <a:gs pos="83000">
                <a:srgbClr val="0093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 userDrawn="1"/>
        </p:nvSpPr>
        <p:spPr>
          <a:xfrm rot="5400000">
            <a:off x="5593194" y="591336"/>
            <a:ext cx="45719" cy="10532621"/>
          </a:xfrm>
          <a:prstGeom prst="rect">
            <a:avLst/>
          </a:prstGeom>
          <a:gradFill flip="none" rotWithShape="1">
            <a:gsLst>
              <a:gs pos="66000">
                <a:srgbClr val="1E65A7"/>
              </a:gs>
              <a:gs pos="33000">
                <a:srgbClr val="38AC39"/>
              </a:gs>
              <a:gs pos="9000">
                <a:srgbClr val="FACF00"/>
              </a:gs>
              <a:gs pos="0">
                <a:srgbClr val="FACF00">
                  <a:lumMod val="100000"/>
                </a:srgbClr>
              </a:gs>
              <a:gs pos="50000">
                <a:srgbClr val="00844A"/>
              </a:gs>
              <a:gs pos="16000">
                <a:srgbClr val="7BC045"/>
              </a:gs>
              <a:gs pos="100000">
                <a:srgbClr val="0CAFE2"/>
              </a:gs>
              <a:gs pos="83000">
                <a:srgbClr val="0093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Obraz 2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296646" y="222294"/>
            <a:ext cx="2101442" cy="57215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0" y="6026746"/>
            <a:ext cx="9816548" cy="6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636363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636363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636363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rgbClr val="636363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636363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63636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1.xml"/><Relationship Id="rId5" Type="http://schemas.openxmlformats.org/officeDocument/2006/relationships/diagramLayout" Target="../diagrams/layout41.xml"/><Relationship Id="rId4" Type="http://schemas.openxmlformats.org/officeDocument/2006/relationships/diagramData" Target="../diagrams/data4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5.xml"/><Relationship Id="rId3" Type="http://schemas.openxmlformats.org/officeDocument/2006/relationships/diagramData" Target="../diagrams/data44.xml"/><Relationship Id="rId7" Type="http://schemas.microsoft.com/office/2007/relationships/diagramDrawing" Target="../diagrams/drawing44.xml"/><Relationship Id="rId12" Type="http://schemas.microsoft.com/office/2007/relationships/diagramDrawing" Target="../diagrams/drawing4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11" Type="http://schemas.openxmlformats.org/officeDocument/2006/relationships/diagramColors" Target="../diagrams/colors45.xml"/><Relationship Id="rId5" Type="http://schemas.openxmlformats.org/officeDocument/2006/relationships/diagramQuickStyle" Target="../diagrams/quickStyle44.xml"/><Relationship Id="rId10" Type="http://schemas.openxmlformats.org/officeDocument/2006/relationships/diagramQuickStyle" Target="../diagrams/quickStyle45.xml"/><Relationship Id="rId4" Type="http://schemas.openxmlformats.org/officeDocument/2006/relationships/diagramLayout" Target="../diagrams/layout44.xml"/><Relationship Id="rId9" Type="http://schemas.openxmlformats.org/officeDocument/2006/relationships/diagramLayout" Target="../diagrams/layout45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7.xml"/><Relationship Id="rId3" Type="http://schemas.openxmlformats.org/officeDocument/2006/relationships/diagramData" Target="../diagrams/data46.xml"/><Relationship Id="rId7" Type="http://schemas.microsoft.com/office/2007/relationships/diagramDrawing" Target="../diagrams/drawing46.xml"/><Relationship Id="rId12" Type="http://schemas.microsoft.com/office/2007/relationships/diagramDrawing" Target="../diagrams/drawing4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6.xml"/><Relationship Id="rId11" Type="http://schemas.openxmlformats.org/officeDocument/2006/relationships/diagramColors" Target="../diagrams/colors47.xml"/><Relationship Id="rId5" Type="http://schemas.openxmlformats.org/officeDocument/2006/relationships/diagramQuickStyle" Target="../diagrams/quickStyle46.xml"/><Relationship Id="rId10" Type="http://schemas.openxmlformats.org/officeDocument/2006/relationships/diagramQuickStyle" Target="../diagrams/quickStyle47.xml"/><Relationship Id="rId4" Type="http://schemas.openxmlformats.org/officeDocument/2006/relationships/diagramLayout" Target="../diagrams/layout46.xml"/><Relationship Id="rId9" Type="http://schemas.openxmlformats.org/officeDocument/2006/relationships/diagramLayout" Target="../diagrams/layout4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0.xml"/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12" Type="http://schemas.microsoft.com/office/2007/relationships/diagramDrawing" Target="../diagrams/drawing4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11" Type="http://schemas.openxmlformats.org/officeDocument/2006/relationships/diagramColors" Target="../diagrams/colors40.xml"/><Relationship Id="rId5" Type="http://schemas.openxmlformats.org/officeDocument/2006/relationships/diagramQuickStyle" Target="../diagrams/quickStyle39.xml"/><Relationship Id="rId10" Type="http://schemas.openxmlformats.org/officeDocument/2006/relationships/diagramQuickStyle" Target="../diagrams/quickStyle40.xml"/><Relationship Id="rId4" Type="http://schemas.openxmlformats.org/officeDocument/2006/relationships/diagramLayout" Target="../diagrams/layout39.xml"/><Relationship Id="rId9" Type="http://schemas.openxmlformats.org/officeDocument/2006/relationships/diagramLayout" Target="../diagrams/layout4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1E03D-9A64-42B5-9D0C-96F3B6C4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12" y="2526015"/>
            <a:ext cx="7816697" cy="1068040"/>
          </a:xfrm>
        </p:spPr>
        <p:txBody>
          <a:bodyPr/>
          <a:lstStyle/>
          <a:p>
            <a:r>
              <a:rPr lang="pl-PL" dirty="0"/>
              <a:t>Powierzenie i udostępnienie danych</a:t>
            </a:r>
          </a:p>
        </p:txBody>
      </p:sp>
    </p:spTree>
    <p:extLst>
      <p:ext uri="{BB962C8B-B14F-4D97-AF65-F5344CB8AC3E}">
        <p14:creationId xmlns:p14="http://schemas.microsoft.com/office/powerpoint/2010/main" val="320559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5684" y="223285"/>
            <a:ext cx="9144000" cy="1325563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IOD – obligatoryjne wyznaczenie 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811524" y="1325564"/>
          <a:ext cx="856895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4021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9143" y="1864156"/>
            <a:ext cx="10515600" cy="312968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+mj-lt"/>
              </a:rPr>
              <a:t>V Filar – Prawa osób, których dane są przetwarzane</a:t>
            </a:r>
          </a:p>
        </p:txBody>
      </p:sp>
    </p:spTree>
    <p:extLst>
      <p:ext uri="{BB962C8B-B14F-4D97-AF65-F5344CB8AC3E}">
        <p14:creationId xmlns:p14="http://schemas.microsoft.com/office/powerpoint/2010/main" val="14304132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282575" y="639763"/>
            <a:ext cx="885825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l-PL" dirty="0"/>
              <a:t>Prawa osób, których dane są przetwarzane - </a:t>
            </a:r>
            <a:r>
              <a:rPr lang="pl-PL" dirty="0" err="1"/>
              <a:t>Uodo</a:t>
            </a:r>
            <a:endParaRPr lang="pl-PL" dirty="0"/>
          </a:p>
        </p:txBody>
      </p:sp>
      <p:sp>
        <p:nvSpPr>
          <p:cNvPr id="135171" name="pole tekstowe 14"/>
          <p:cNvSpPr txBox="1">
            <a:spLocks noChangeArrowheads="1"/>
          </p:cNvSpPr>
          <p:nvPr/>
        </p:nvSpPr>
        <p:spPr bwMode="auto">
          <a:xfrm>
            <a:off x="2876550" y="1617663"/>
            <a:ext cx="6911975" cy="346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l-PL" altLang="pl-PL" sz="2000" dirty="0">
                <a:cs typeface="Open Sans" pitchFamily="34" charset="0"/>
              </a:rPr>
              <a:t>uzyskanie wyczerpującej informacji na temat przetwarzanych przez ADO danych</a:t>
            </a:r>
          </a:p>
          <a:p>
            <a:pPr>
              <a:lnSpc>
                <a:spcPct val="110000"/>
              </a:lnSpc>
            </a:pPr>
            <a:endParaRPr lang="pl-PL" altLang="pl-PL" sz="2000" dirty="0">
              <a:cs typeface="Open Sans" pitchFamily="34" charset="0"/>
            </a:endParaRPr>
          </a:p>
          <a:p>
            <a:pPr>
              <a:lnSpc>
                <a:spcPct val="110000"/>
              </a:lnSpc>
            </a:pPr>
            <a:r>
              <a:rPr lang="pl-PL" altLang="pl-PL" sz="2000" dirty="0">
                <a:cs typeface="Open Sans" pitchFamily="34" charset="0"/>
              </a:rPr>
              <a:t>żądanie uzupełnienia, uaktualnienia, sprostowania danych osobowych, czasowego lub stałego wstrzymania ich przetwarzania lub ich usunięcia, ze względu na szczególną sytuację</a:t>
            </a:r>
          </a:p>
          <a:p>
            <a:pPr>
              <a:lnSpc>
                <a:spcPct val="110000"/>
              </a:lnSpc>
            </a:pPr>
            <a:endParaRPr lang="pl-PL" altLang="pl-PL" sz="2000" dirty="0">
              <a:cs typeface="Open Sans" pitchFamily="34" charset="0"/>
            </a:endParaRPr>
          </a:p>
          <a:p>
            <a:pPr>
              <a:lnSpc>
                <a:spcPct val="110000"/>
              </a:lnSpc>
            </a:pPr>
            <a:r>
              <a:rPr lang="pl-PL" altLang="pl-PL" sz="2000" dirty="0">
                <a:cs typeface="Open Sans" pitchFamily="34" charset="0"/>
              </a:rPr>
              <a:t>wniesienie sprzeciwu wobec przetwarzania danych osobowych  w celach marketingowych</a:t>
            </a:r>
          </a:p>
        </p:txBody>
      </p:sp>
      <p:sp>
        <p:nvSpPr>
          <p:cNvPr id="16" name="Strzałka w prawo 15"/>
          <p:cNvSpPr/>
          <p:nvPr/>
        </p:nvSpPr>
        <p:spPr>
          <a:xfrm>
            <a:off x="1595438" y="1689100"/>
            <a:ext cx="977900" cy="485775"/>
          </a:xfrm>
          <a:prstGeom prst="rightArrow">
            <a:avLst/>
          </a:prstGeom>
          <a:solidFill>
            <a:srgbClr val="88C86E"/>
          </a:solidFill>
          <a:ln>
            <a:solidFill>
              <a:srgbClr val="88C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88C86E"/>
              </a:solidFill>
            </a:endParaRPr>
          </a:p>
        </p:txBody>
      </p:sp>
      <p:sp>
        <p:nvSpPr>
          <p:cNvPr id="17" name="Strzałka w prawo 16"/>
          <p:cNvSpPr/>
          <p:nvPr/>
        </p:nvSpPr>
        <p:spPr>
          <a:xfrm>
            <a:off x="1595438" y="2704404"/>
            <a:ext cx="977900" cy="484188"/>
          </a:xfrm>
          <a:prstGeom prst="rightArrow">
            <a:avLst/>
          </a:prstGeom>
          <a:solidFill>
            <a:srgbClr val="88C86E"/>
          </a:solidFill>
          <a:ln>
            <a:solidFill>
              <a:srgbClr val="88C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88C86E"/>
              </a:solidFill>
            </a:endParaRPr>
          </a:p>
        </p:txBody>
      </p:sp>
      <p:sp>
        <p:nvSpPr>
          <p:cNvPr id="18" name="Strzałka w prawo 17"/>
          <p:cNvSpPr/>
          <p:nvPr/>
        </p:nvSpPr>
        <p:spPr>
          <a:xfrm>
            <a:off x="1595438" y="4290883"/>
            <a:ext cx="977900" cy="484188"/>
          </a:xfrm>
          <a:prstGeom prst="rightArrow">
            <a:avLst/>
          </a:prstGeom>
          <a:solidFill>
            <a:srgbClr val="88C86E"/>
          </a:solidFill>
          <a:ln>
            <a:solidFill>
              <a:srgbClr val="88C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88C8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65097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485775" y="1598909"/>
            <a:ext cx="8640762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l-PL" sz="2000" dirty="0">
                <a:cs typeface="Open Sans" pitchFamily="34" charset="0"/>
              </a:rPr>
              <a:t>Przysługuje każdemu, gdy ADO:</a:t>
            </a:r>
          </a:p>
          <a:p>
            <a:pPr>
              <a:spcBef>
                <a:spcPct val="20000"/>
              </a:spcBef>
            </a:pPr>
            <a:endParaRPr lang="pl-PL" sz="2000" dirty="0">
              <a:cs typeface="Open Sans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lang="pl-PL" sz="2000" dirty="0">
                <a:cs typeface="Open Sans" pitchFamily="34" charset="0"/>
              </a:rPr>
              <a:t>przetwarza dane osobowe w celach marketingu bezpośredniego własnych produktów lub usług na podstawie prawnie usprawiedliwionego celu                   (marketing bezpośredni)</a:t>
            </a:r>
          </a:p>
          <a:p>
            <a:pPr algn="just">
              <a:spcBef>
                <a:spcPct val="20000"/>
              </a:spcBef>
              <a:buFontTx/>
              <a:buBlip>
                <a:blip r:embed="rId3"/>
              </a:buBlip>
            </a:pPr>
            <a:endParaRPr lang="pl-PL" sz="2600" dirty="0">
              <a:latin typeface="Open Sans" pitchFamily="34" charset="0"/>
              <a:cs typeface="Open Sans" pitchFamily="34" charset="0"/>
            </a:endParaRPr>
          </a:p>
        </p:txBody>
      </p:sp>
      <p:sp>
        <p:nvSpPr>
          <p:cNvPr id="136195" name="Tytuł 7"/>
          <p:cNvSpPr>
            <a:spLocks noGrp="1"/>
          </p:cNvSpPr>
          <p:nvPr>
            <p:ph type="title"/>
          </p:nvPr>
        </p:nvSpPr>
        <p:spPr>
          <a:xfrm>
            <a:off x="485775" y="180975"/>
            <a:ext cx="88582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3600" dirty="0"/>
              <a:t>Prawo do sprzeciwu </a:t>
            </a:r>
            <a:r>
              <a:rPr lang="pl-PL" altLang="pl-PL" sz="3600" dirty="0" err="1"/>
              <a:t>Uodo</a:t>
            </a:r>
            <a:endParaRPr lang="pl-PL" altLang="pl-PL" sz="36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485775" y="3619873"/>
          <a:ext cx="9073008" cy="2473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7115082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ytuł 7"/>
          <p:cNvSpPr>
            <a:spLocks noGrp="1"/>
          </p:cNvSpPr>
          <p:nvPr>
            <p:ph type="title"/>
          </p:nvPr>
        </p:nvSpPr>
        <p:spPr>
          <a:xfrm>
            <a:off x="371475" y="142876"/>
            <a:ext cx="8858250" cy="1143000"/>
          </a:xfrm>
        </p:spPr>
        <p:txBody>
          <a:bodyPr/>
          <a:lstStyle/>
          <a:p>
            <a:pPr eaLnBrk="1" hangingPunct="1"/>
            <a:r>
              <a:rPr lang="pl-PL" altLang="pl-PL" dirty="0"/>
              <a:t>Obowiązek informacyjny</a:t>
            </a:r>
          </a:p>
        </p:txBody>
      </p:sp>
      <p:sp>
        <p:nvSpPr>
          <p:cNvPr id="239618" name="Rectangle 3"/>
          <p:cNvSpPr>
            <a:spLocks noGrp="1" noChangeArrowheads="1"/>
          </p:cNvSpPr>
          <p:nvPr>
            <p:ph idx="1"/>
          </p:nvPr>
        </p:nvSpPr>
        <p:spPr>
          <a:xfrm>
            <a:off x="371475" y="788988"/>
            <a:ext cx="10133492" cy="9937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l-PL" altLang="pl-PL" dirty="0">
                <a:solidFill>
                  <a:schemeClr val="tx1"/>
                </a:solidFill>
                <a:ea typeface="Adobe Arabic"/>
                <a:cs typeface="Adobe Arabic"/>
              </a:rPr>
              <a:t>W przypadku zbierania danych osobowych od osoby, której one dotyczą, ADO jest obowiązany poinformować tę osobę o: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546920" y="1527448"/>
          <a:ext cx="864096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09987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3"/>
          <p:cNvSpPr>
            <a:spLocks noGrp="1" noChangeArrowheads="1"/>
          </p:cNvSpPr>
          <p:nvPr>
            <p:ph idx="1"/>
          </p:nvPr>
        </p:nvSpPr>
        <p:spPr>
          <a:xfrm>
            <a:off x="337043" y="1986711"/>
            <a:ext cx="10515600" cy="3987776"/>
          </a:xfrm>
        </p:spPr>
        <p:txBody>
          <a:bodyPr rtlCol="0"/>
          <a:lstStyle/>
          <a:p>
            <a:pPr algn="l"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przepis innej ustawy zezwala na przetwarzanie danych bez ujawniania faktycznego celu                          ich zbierania,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osoba, której dane dotyczą, posiada już informacje, o których mowa w ust. 1.</a:t>
            </a:r>
          </a:p>
          <a:p>
            <a:pPr>
              <a:defRPr/>
            </a:pPr>
            <a:endParaRPr lang="pl-PL" altLang="pl-PL" dirty="0"/>
          </a:p>
        </p:txBody>
      </p:sp>
      <p:sp>
        <p:nvSpPr>
          <p:cNvPr id="6" name="Tytuł 7"/>
          <p:cNvSpPr txBox="1">
            <a:spLocks/>
          </p:cNvSpPr>
          <p:nvPr/>
        </p:nvSpPr>
        <p:spPr>
          <a:xfrm>
            <a:off x="235443" y="769099"/>
            <a:ext cx="11956557" cy="107791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>
              <a:defRPr/>
            </a:pPr>
            <a:r>
              <a:rPr lang="pl-PL" sz="3200" dirty="0">
                <a:solidFill>
                  <a:srgbClr val="32445E"/>
                </a:solidFill>
                <a:latin typeface="Segoe UI Light" pitchFamily="34" charset="0"/>
              </a:rPr>
              <a:t>Zwolnienia z obowiązku informacyjnego (art. 24 ust. 2 </a:t>
            </a:r>
            <a:r>
              <a:rPr lang="pl-PL" sz="3200" dirty="0" err="1">
                <a:solidFill>
                  <a:srgbClr val="32445E"/>
                </a:solidFill>
                <a:latin typeface="Segoe UI Light" pitchFamily="34" charset="0"/>
              </a:rPr>
              <a:t>uodo</a:t>
            </a:r>
            <a:r>
              <a:rPr lang="pl-PL" sz="3200" dirty="0">
                <a:solidFill>
                  <a:srgbClr val="32445E"/>
                </a:solidFill>
                <a:latin typeface="Segoe UI Light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29268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ytuł 1"/>
          <p:cNvSpPr>
            <a:spLocks noGrp="1"/>
          </p:cNvSpPr>
          <p:nvPr>
            <p:ph type="title"/>
          </p:nvPr>
        </p:nvSpPr>
        <p:spPr>
          <a:xfrm>
            <a:off x="159243" y="578817"/>
            <a:ext cx="9276857" cy="10680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sz="3600" dirty="0"/>
              <a:t>Prawa osób, których dane dotyczą - RODO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/>
          </p:nvPr>
        </p:nvGraphicFramePr>
        <p:xfrm>
          <a:off x="1384300" y="1393825"/>
          <a:ext cx="9144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3706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396791" y="5919540"/>
            <a:ext cx="472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>
                <a:solidFill>
                  <a:prstClr val="black"/>
                </a:solidFill>
                <a:latin typeface="Open sans light"/>
              </a:rPr>
              <a:t>.</a:t>
            </a:r>
          </a:p>
        </p:txBody>
      </p:sp>
      <p:sp>
        <p:nvSpPr>
          <p:cNvPr id="6" name="Prostokąt 5"/>
          <p:cNvSpPr/>
          <p:nvPr/>
        </p:nvSpPr>
        <p:spPr>
          <a:xfrm>
            <a:off x="2133396" y="1618233"/>
            <a:ext cx="2073412" cy="1728192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Tożsamość i dane kontaktowe ADO</a:t>
            </a:r>
          </a:p>
        </p:txBody>
      </p:sp>
      <p:sp>
        <p:nvSpPr>
          <p:cNvPr id="7" name="Prostokąt 6"/>
          <p:cNvSpPr/>
          <p:nvPr/>
        </p:nvSpPr>
        <p:spPr>
          <a:xfrm>
            <a:off x="4879274" y="1618233"/>
            <a:ext cx="2001404" cy="1728192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Tożsamość i dane kontaktowe przedstawiciela</a:t>
            </a:r>
          </a:p>
        </p:txBody>
      </p:sp>
      <p:sp>
        <p:nvSpPr>
          <p:cNvPr id="8" name="Prostokąt 7"/>
          <p:cNvSpPr/>
          <p:nvPr/>
        </p:nvSpPr>
        <p:spPr>
          <a:xfrm>
            <a:off x="7553144" y="1618233"/>
            <a:ext cx="2088232" cy="1728192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Dane kontaktowe IOD</a:t>
            </a:r>
          </a:p>
        </p:txBody>
      </p:sp>
      <p:sp>
        <p:nvSpPr>
          <p:cNvPr id="9" name="Prostokąt 8"/>
          <p:cNvSpPr/>
          <p:nvPr/>
        </p:nvSpPr>
        <p:spPr>
          <a:xfrm>
            <a:off x="3447711" y="3732882"/>
            <a:ext cx="2216858" cy="180020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Cele przetwarzania danych oraz podstawa prawna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450134" y="44923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Obowiązek informacyjny wg RODO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6365012" y="3745422"/>
            <a:ext cx="2232248" cy="178766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Prawnie uzasadnione interesy realizowane przez ADO                                  lub przez stronę trzecią</a:t>
            </a:r>
          </a:p>
        </p:txBody>
      </p:sp>
    </p:spTree>
    <p:extLst>
      <p:ext uri="{BB962C8B-B14F-4D97-AF65-F5344CB8AC3E}">
        <p14:creationId xmlns:p14="http://schemas.microsoft.com/office/powerpoint/2010/main" val="23504511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396791" y="5919540"/>
            <a:ext cx="472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>
                <a:solidFill>
                  <a:prstClr val="black"/>
                </a:solidFill>
                <a:latin typeface="Open sans light"/>
              </a:rPr>
              <a:t>.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1991544" y="1518816"/>
            <a:ext cx="2232248" cy="178709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Informacje o odbiorcach danych osobowych                 lub o kategoriach odbiorców, jeżeli istnieją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4924113" y="1518816"/>
            <a:ext cx="2343774" cy="180020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Informacje o zamiarze przekazania danych osobowych do państwa trzeciego lub organizacji międzynarodowej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7868704" y="1518816"/>
            <a:ext cx="2268252" cy="180020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Okres, przez który dane będą przechowywane bądź kryteria ustalenia tego okresu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3107668" y="3503154"/>
            <a:ext cx="3024336" cy="2232248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Prawo do żądania dostępu                      do danych, ich sprostowania, usunięcia lub ograniczenia przetwarzania lub o prawie                         do wniesienia sprzeciwu                     wobec przetwarzania,                         a także o prawie do przenoszenia danych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6672064" y="3539158"/>
            <a:ext cx="2598936" cy="216024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Prawo do cofnięcia zgody w dowolnym momencie                  bez wpływu na zgodność z prawem przetwarzania, którego dokonano                            na podstawie zgody                       przed jej cofnięciem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-615980" y="152723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Obowiązek informacyjny wg RODO</a:t>
            </a:r>
          </a:p>
        </p:txBody>
      </p:sp>
    </p:spTree>
    <p:extLst>
      <p:ext uri="{BB962C8B-B14F-4D97-AF65-F5344CB8AC3E}">
        <p14:creationId xmlns:p14="http://schemas.microsoft.com/office/powerpoint/2010/main" val="38041291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2525564" y="980728"/>
            <a:ext cx="2736304" cy="216024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Prawo wniesienia skargi                   do organu nadzorczego</a:t>
            </a:r>
          </a:p>
        </p:txBody>
      </p:sp>
      <p:sp>
        <p:nvSpPr>
          <p:cNvPr id="6" name="Prostokąt 5"/>
          <p:cNvSpPr/>
          <p:nvPr/>
        </p:nvSpPr>
        <p:spPr>
          <a:xfrm>
            <a:off x="6312024" y="980728"/>
            <a:ext cx="3456384" cy="2160240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Informacja, czy podanie danych                   jest wymogiem ustawowym                             lub umownym lub warunkiem zawarcia umowy oraz czy osoba,                              której dane dotyczą, jest zobowiązana                            do ich podania i jakie są ewentualne konsekwencje niepodania danych</a:t>
            </a:r>
          </a:p>
        </p:txBody>
      </p:sp>
      <p:sp>
        <p:nvSpPr>
          <p:cNvPr id="7" name="Prostokąt 6"/>
          <p:cNvSpPr/>
          <p:nvPr/>
        </p:nvSpPr>
        <p:spPr>
          <a:xfrm>
            <a:off x="2525564" y="3429000"/>
            <a:ext cx="2736304" cy="2304256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Informacje o zautomatyzowanym podejmowaniu decyzji,                w tym o profilowaniu</a:t>
            </a:r>
          </a:p>
        </p:txBody>
      </p:sp>
      <p:sp>
        <p:nvSpPr>
          <p:cNvPr id="8" name="Prostokąt 7"/>
          <p:cNvSpPr/>
          <p:nvPr/>
        </p:nvSpPr>
        <p:spPr>
          <a:xfrm>
            <a:off x="6312024" y="3429000"/>
            <a:ext cx="3456384" cy="2304256"/>
          </a:xfrm>
          <a:prstGeom prst="rect">
            <a:avLst/>
          </a:prstGeom>
          <a:solidFill>
            <a:srgbClr val="32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prstClr val="white"/>
                </a:solidFill>
              </a:rPr>
              <a:t>Jeżeli  ADO planuje dalej przetwarzać dane osobowe w celu innym niż cel, w którym dane zostały zebrane,                  przed takim dalszym przetwarzaniem informuje on osobę,                            której dane dotyczą, o tym innym celu oraz udziela jej wszelkich innych stosownych informacji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-323880" y="15524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Obowiązek informacyjny wg RODO</a:t>
            </a:r>
          </a:p>
        </p:txBody>
      </p:sp>
    </p:spTree>
    <p:extLst>
      <p:ext uri="{BB962C8B-B14F-4D97-AF65-F5344CB8AC3E}">
        <p14:creationId xmlns:p14="http://schemas.microsoft.com/office/powerpoint/2010/main" val="11095395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21760" y="2462874"/>
            <a:ext cx="859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Przekazywanie danych do państw trzecich</a:t>
            </a:r>
          </a:p>
        </p:txBody>
      </p:sp>
    </p:spTree>
    <p:extLst>
      <p:ext uri="{BB962C8B-B14F-4D97-AF65-F5344CB8AC3E}">
        <p14:creationId xmlns:p14="http://schemas.microsoft.com/office/powerpoint/2010/main" val="39423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C9C805BE-0349-4B14-AFA9-28C261172CD4}"/>
              </a:ext>
            </a:extLst>
          </p:cNvPr>
          <p:cNvSpPr txBox="1">
            <a:spLocks/>
          </p:cNvSpPr>
          <p:nvPr/>
        </p:nvSpPr>
        <p:spPr>
          <a:xfrm>
            <a:off x="349743" y="360431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Wytyczne Grupy Roboczej Art. 29 (WP 243)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CBD65F3-59F3-40C8-B079-CD35B97FB3FE}"/>
              </a:ext>
            </a:extLst>
          </p:cNvPr>
          <p:cNvSpPr txBox="1"/>
          <p:nvPr/>
        </p:nvSpPr>
        <p:spPr>
          <a:xfrm>
            <a:off x="683568" y="2492896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3200" b="0" dirty="0">
                <a:latin typeface="+mn-lt"/>
              </a:rPr>
              <a:t> Duża skala</a:t>
            </a:r>
          </a:p>
          <a:p>
            <a:endParaRPr lang="pl-PL" sz="3200" b="0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pl-PL" sz="3200" b="0" dirty="0">
                <a:latin typeface="+mn-lt"/>
              </a:rPr>
              <a:t> Główna działalność</a:t>
            </a:r>
          </a:p>
          <a:p>
            <a:endParaRPr lang="pl-PL" sz="3200" b="0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pl-PL" sz="3200" b="0" dirty="0">
                <a:latin typeface="+mn-lt"/>
              </a:rPr>
              <a:t> Regularne i systematyczne monitorowanie </a:t>
            </a:r>
          </a:p>
          <a:p>
            <a:endParaRPr lang="pl-PL" sz="32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2549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wias klamrowy zamykający 4"/>
          <p:cNvSpPr>
            <a:spLocks/>
          </p:cNvSpPr>
          <p:nvPr/>
        </p:nvSpPr>
        <p:spPr bwMode="auto">
          <a:xfrm>
            <a:off x="8953501" y="3000375"/>
            <a:ext cx="1071563" cy="321468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 algn="ctr">
              <a:lnSpc>
                <a:spcPct val="95000"/>
              </a:lnSpc>
              <a:spcBef>
                <a:spcPts val="500"/>
              </a:spcBef>
            </a:pPr>
            <a:endParaRPr lang="en-US">
              <a:latin typeface="Times New Roman" pitchFamily="18" charset="0"/>
            </a:endParaRPr>
          </a:p>
        </p:txBody>
      </p:sp>
      <p:graphicFrame>
        <p:nvGraphicFramePr>
          <p:cNvPr id="25" name="Diagram 24"/>
          <p:cNvGraphicFramePr/>
          <p:nvPr/>
        </p:nvGraphicFramePr>
        <p:xfrm>
          <a:off x="1847528" y="1700808"/>
          <a:ext cx="849694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2" name="Tytuł 7"/>
          <p:cNvSpPr>
            <a:spLocks noGrp="1"/>
          </p:cNvSpPr>
          <p:nvPr>
            <p:ph type="title"/>
          </p:nvPr>
        </p:nvSpPr>
        <p:spPr>
          <a:xfrm>
            <a:off x="1847528" y="617837"/>
            <a:ext cx="7129462" cy="954509"/>
          </a:xfrm>
        </p:spPr>
        <p:txBody>
          <a:bodyPr anchor="t">
            <a:normAutofit fontScale="90000"/>
          </a:bodyPr>
          <a:lstStyle/>
          <a:p>
            <a:pPr algn="ctr" eaLnBrk="1" hangingPunct="1"/>
            <a:r>
              <a:rPr lang="pl-PL" sz="4000" dirty="0"/>
              <a:t>Przekazywanie danych poza Polskę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730478" y="2625214"/>
          <a:ext cx="8721213" cy="1273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Strzałka w prawo 4">
            <a:extLst>
              <a:ext uri="{FF2B5EF4-FFF2-40B4-BE49-F238E27FC236}">
                <a16:creationId xmlns:a16="http://schemas.microsoft.com/office/drawing/2014/main" id="{48F0DC4C-7B23-409C-8277-D3598BBCA969}"/>
              </a:ext>
            </a:extLst>
          </p:cNvPr>
          <p:cNvSpPr/>
          <p:nvPr/>
        </p:nvSpPr>
        <p:spPr>
          <a:xfrm rot="7145120">
            <a:off x="3001800" y="1647730"/>
            <a:ext cx="1162756" cy="428625"/>
          </a:xfrm>
          <a:prstGeom prst="rightArrow">
            <a:avLst/>
          </a:prstGeom>
          <a:solidFill>
            <a:srgbClr val="88C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7" name="Strzałka w prawo 4">
            <a:extLst>
              <a:ext uri="{FF2B5EF4-FFF2-40B4-BE49-F238E27FC236}">
                <a16:creationId xmlns:a16="http://schemas.microsoft.com/office/drawing/2014/main" id="{F43BCAC1-FEEF-42AD-94DC-BA7DBF6E5787}"/>
              </a:ext>
            </a:extLst>
          </p:cNvPr>
          <p:cNvSpPr/>
          <p:nvPr/>
        </p:nvSpPr>
        <p:spPr>
          <a:xfrm rot="4319391">
            <a:off x="7146593" y="1707624"/>
            <a:ext cx="1204593" cy="428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22652AD-BA8C-45AC-A2CB-FC3E393BFB5F}"/>
              </a:ext>
            </a:extLst>
          </p:cNvPr>
          <p:cNvSpPr txBox="1"/>
          <p:nvPr/>
        </p:nvSpPr>
        <p:spPr>
          <a:xfrm>
            <a:off x="869475" y="4049417"/>
            <a:ext cx="5427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EOG (UE + Norwegia + Lichtenstein + Islandia)</a:t>
            </a:r>
          </a:p>
          <a:p>
            <a:pPr marL="342900" indent="-342900">
              <a:buFontTx/>
              <a:buChar char="-"/>
              <a:defRPr/>
            </a:pP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Państwa, uznane przez KE za bezpieczne: Szwajcaria, Kanada, Andora, Izrael, Argentyna, Nowa Zelandia, </a:t>
            </a:r>
          </a:p>
          <a:p>
            <a:pPr marL="342900" indent="-342900">
              <a:buFontTx/>
              <a:buChar char="-"/>
              <a:defRPr/>
            </a:pP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Podmioty z USA należące programu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Privacy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Shield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są traktowane jak podmioty działające w ramach EOG (lista: www.privacyshield.gov/)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EE3DCED-1D00-41E5-B91E-A6C197DD66EC}"/>
              </a:ext>
            </a:extLst>
          </p:cNvPr>
          <p:cNvSpPr txBox="1"/>
          <p:nvPr/>
        </p:nvSpPr>
        <p:spPr>
          <a:xfrm>
            <a:off x="6783389" y="4026644"/>
            <a:ext cx="32416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Pozostałe Państwa Trzecie (</a:t>
            </a:r>
            <a:r>
              <a:rPr lang="pl-PL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w tym USA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!)</a:t>
            </a:r>
          </a:p>
          <a:p>
            <a:pPr marL="342900" indent="-342900">
              <a:buFontTx/>
              <a:buChar char="-"/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332997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wias klamrowy zamykający 4"/>
          <p:cNvSpPr>
            <a:spLocks/>
          </p:cNvSpPr>
          <p:nvPr/>
        </p:nvSpPr>
        <p:spPr bwMode="auto">
          <a:xfrm>
            <a:off x="8953501" y="3000375"/>
            <a:ext cx="1071563" cy="321468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 algn="ctr">
              <a:lnSpc>
                <a:spcPct val="95000"/>
              </a:lnSpc>
              <a:spcBef>
                <a:spcPts val="500"/>
              </a:spcBef>
            </a:pPr>
            <a:endParaRPr lang="en-US">
              <a:latin typeface="Times New Roman" pitchFamily="18" charset="0"/>
            </a:endParaRPr>
          </a:p>
        </p:txBody>
      </p:sp>
      <p:graphicFrame>
        <p:nvGraphicFramePr>
          <p:cNvPr id="25" name="Diagram 24"/>
          <p:cNvGraphicFramePr/>
          <p:nvPr>
            <p:extLst/>
          </p:nvPr>
        </p:nvGraphicFramePr>
        <p:xfrm>
          <a:off x="1524000" y="1691148"/>
          <a:ext cx="8820472" cy="476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2" name="Tytuł 7"/>
          <p:cNvSpPr>
            <a:spLocks noGrp="1"/>
          </p:cNvSpPr>
          <p:nvPr>
            <p:ph type="title"/>
          </p:nvPr>
        </p:nvSpPr>
        <p:spPr>
          <a:xfrm>
            <a:off x="155268" y="765758"/>
            <a:ext cx="10266926" cy="954509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pl-PL" sz="4000" dirty="0"/>
              <a:t>Dodatkowe warunki przekazywania do Państw Trzecich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563797" y="1438300"/>
          <a:ext cx="8740878" cy="4653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72323304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4843" y="2158955"/>
            <a:ext cx="10515600" cy="4526732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+mj-lt"/>
              </a:rPr>
              <a:t>Podstawy i rodzaje odpowiedzialności</a:t>
            </a:r>
          </a:p>
        </p:txBody>
      </p:sp>
    </p:spTree>
    <p:extLst>
      <p:ext uri="{BB962C8B-B14F-4D97-AF65-F5344CB8AC3E}">
        <p14:creationId xmlns:p14="http://schemas.microsoft.com/office/powerpoint/2010/main" val="8833677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2131191" y="1295400"/>
          <a:ext cx="7929618" cy="4340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517526" y="227014"/>
            <a:ext cx="79930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Uodo</a:t>
            </a:r>
          </a:p>
        </p:txBody>
      </p:sp>
    </p:spTree>
    <p:extLst>
      <p:ext uri="{BB962C8B-B14F-4D97-AF65-F5344CB8AC3E}">
        <p14:creationId xmlns:p14="http://schemas.microsoft.com/office/powerpoint/2010/main" val="5906077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79400" y="188913"/>
            <a:ext cx="1068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Administracyjne kary pieniężne - RODO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804964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2861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42900" y="239713"/>
            <a:ext cx="1184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3600" dirty="0">
                <a:solidFill>
                  <a:srgbClr val="32445E"/>
                </a:solidFill>
                <a:latin typeface="+mj-lt"/>
              </a:rPr>
              <a:t>Administracyjne kary pieniężne- wysokość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751013" y="2240627"/>
            <a:ext cx="80645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pl-PL" sz="2400" dirty="0"/>
          </a:p>
          <a:p>
            <a:pPr>
              <a:defRPr/>
            </a:pPr>
            <a:r>
              <a:rPr lang="pl-PL" sz="2400" dirty="0"/>
              <a:t>20 000 000 EUR, a w przypadku przedsiębiorstwa – w wysokości do 4 % jego całkowitego rocznego światowego obrotu                  z poprzedniego roku obrotowego, przy czym zastosowanie               ma kwota wyższa (art. 83 ust. 5 RODO)</a:t>
            </a:r>
          </a:p>
        </p:txBody>
      </p:sp>
      <p:sp>
        <p:nvSpPr>
          <p:cNvPr id="5" name="Strzałka w prawo 4"/>
          <p:cNvSpPr/>
          <p:nvPr/>
        </p:nvSpPr>
        <p:spPr>
          <a:xfrm>
            <a:off x="955565" y="2686446"/>
            <a:ext cx="6477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015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844551" y="247650"/>
            <a:ext cx="79930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3600" dirty="0">
                <a:solidFill>
                  <a:srgbClr val="32445E"/>
                </a:solidFill>
                <a:latin typeface="+mj-lt"/>
              </a:rPr>
              <a:t>Administracyjne kary pieniężne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844551" y="1855745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844551" y="1147859"/>
            <a:ext cx="871378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/>
              <a:t>Art. 83 ust. 2 RODO wymienia 11 czynników uwzględnianych przy decyzji                          o nałożeniu kary i jej wymiarze, m.in.:</a:t>
            </a:r>
          </a:p>
        </p:txBody>
      </p:sp>
    </p:spTree>
    <p:extLst>
      <p:ext uri="{BB962C8B-B14F-4D97-AF65-F5344CB8AC3E}">
        <p14:creationId xmlns:p14="http://schemas.microsoft.com/office/powerpoint/2010/main" val="1298812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92100" y="234951"/>
            <a:ext cx="9637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3600" dirty="0">
                <a:solidFill>
                  <a:srgbClr val="32445E"/>
                </a:solidFill>
                <a:latin typeface="+mj-lt"/>
              </a:rPr>
              <a:t>Prawo do odszkodowania (art. 82 RODO)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92100" y="2019300"/>
            <a:ext cx="1031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2400" dirty="0"/>
              <a:t>Każda osoba, która poniosła szkodę majątkową lub niemajątkową                                w wyniku naruszenia niniejszego rozporządzenia, ma prawo uzyskać                           od administratora lub podmiotu przetwarzającego odszkodowanie za poniesioną szkodę. </a:t>
            </a:r>
          </a:p>
        </p:txBody>
      </p:sp>
    </p:spTree>
    <p:extLst>
      <p:ext uri="{BB962C8B-B14F-4D97-AF65-F5344CB8AC3E}">
        <p14:creationId xmlns:p14="http://schemas.microsoft.com/office/powerpoint/2010/main" val="39609880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>
          <a:xfrm>
            <a:off x="7169522" y="2915709"/>
            <a:ext cx="4082678" cy="1097492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662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77A66B5F-FAD0-432D-9B23-698E8791D656}"/>
              </a:ext>
            </a:extLst>
          </p:cNvPr>
          <p:cNvSpPr txBox="1">
            <a:spLocks/>
          </p:cNvSpPr>
          <p:nvPr/>
        </p:nvSpPr>
        <p:spPr>
          <a:xfrm>
            <a:off x="657758" y="121244"/>
            <a:ext cx="7886700" cy="1052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 v IOD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D258D45-B5A9-4C8F-9211-5172797571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6657" y="1041643"/>
          <a:ext cx="8496944" cy="479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14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ABI (uodo)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IOD (RODO)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0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pełna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zdolność do czynności prawnych        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oraz korzystanie z pełni praw publicznych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2813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legitymowanie się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odpowiednią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wiedzą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                w zakresie ochrony danych osobowych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wyznaczany na podstawie </a:t>
                      </a:r>
                      <a:r>
                        <a:rPr lang="pl-PL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kwalifikacji zawodowych</a:t>
                      </a:r>
                      <a:r>
                        <a:rPr lang="pl-PL" sz="18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a w szczególności </a:t>
                      </a:r>
                      <a:r>
                        <a:rPr lang="pl-PL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wiedzy fachowej </a:t>
                      </a:r>
                      <a:r>
                        <a:rPr lang="pl-PL" sz="18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 temat prawa i praktyk              w dziedzinie ochrony danych oraz </a:t>
                      </a:r>
                      <a:r>
                        <a:rPr lang="pl-PL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umiejętności </a:t>
                      </a:r>
                      <a:r>
                        <a:rPr lang="pl-PL" sz="18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wypełnienia zadań</a:t>
                      </a:r>
                      <a:endParaRPr lang="pl-P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003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niekaralność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 za przestępstwo popełnione                 z winy umyślnej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55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nie jest  odwoływany ani karany                              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za wypełnianie swoich zadań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C1E4E061-7E30-4EC0-9135-62027A90FCA5}"/>
              </a:ext>
            </a:extLst>
          </p:cNvPr>
          <p:cNvCxnSpPr/>
          <p:nvPr/>
        </p:nvCxnSpPr>
        <p:spPr>
          <a:xfrm>
            <a:off x="6511233" y="2337787"/>
            <a:ext cx="23762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448E18AB-0238-4D0A-B0ED-F7D34D9D26BF}"/>
              </a:ext>
            </a:extLst>
          </p:cNvPr>
          <p:cNvCxnSpPr/>
          <p:nvPr/>
        </p:nvCxnSpPr>
        <p:spPr>
          <a:xfrm>
            <a:off x="6511233" y="4786059"/>
            <a:ext cx="23762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EC11A152-917B-4B49-B7CB-D2F36E07B3A1}"/>
              </a:ext>
            </a:extLst>
          </p:cNvPr>
          <p:cNvCxnSpPr/>
          <p:nvPr/>
        </p:nvCxnSpPr>
        <p:spPr>
          <a:xfrm>
            <a:off x="2118745" y="5578147"/>
            <a:ext cx="23762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6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D7B38944-B4AA-470F-8F15-58B212FF4704}"/>
              </a:ext>
            </a:extLst>
          </p:cNvPr>
          <p:cNvSpPr txBox="1">
            <a:spLocks/>
          </p:cNvSpPr>
          <p:nvPr/>
        </p:nvSpPr>
        <p:spPr>
          <a:xfrm>
            <a:off x="622192" y="15948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 v IOD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37459CA-3DC1-49AE-832E-E9A1EC528C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8181" y="1325563"/>
          <a:ext cx="8496944" cy="4460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701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ABI (uodo)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IOD (RODO)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75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podlega bezpośrednio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kierownikowi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 jednostki organizacyjnej lub osobie fizycznej będącej administratorem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bezpośrednio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podlega najwyższemu kierownictwu 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AD/podmiotu przetwarzającego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ADO zapewnia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środki i organizacyjną odrębność 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ABI niezbędne do niezależnego wykonywania przez niego zadań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wspierany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 przez AD/podmiot przetwarzający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(zasoby niezbędne do wykonania zadań, dostęp do danych osobowych i operacji przetwarzania, zasoby niezbędne                            do utrzymania wiedzy fachowej)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dirty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możliwość powołania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Zastępcy ABI</a:t>
                      </a:r>
                    </a:p>
                    <a:p>
                      <a:pPr algn="ctr"/>
                      <a:endParaRPr lang="pl-P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w zależności od rozmiaru i struktury organizacji przydatne może być powołanie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zespołu IOD</a:t>
                      </a:r>
                      <a:r>
                        <a:rPr lang="pl-PL" b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aseline="0" dirty="0">
                          <a:solidFill>
                            <a:schemeClr val="tx2"/>
                          </a:solidFill>
                        </a:rPr>
                        <a:t>(Wytyczne GR Art. 29)</a:t>
                      </a:r>
                      <a:endParaRPr lang="pl-P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9D10E98A-F152-45D4-9861-8B15C661675B}"/>
              </a:ext>
            </a:extLst>
          </p:cNvPr>
          <p:cNvSpPr txBox="1">
            <a:spLocks/>
          </p:cNvSpPr>
          <p:nvPr/>
        </p:nvSpPr>
        <p:spPr>
          <a:xfrm>
            <a:off x="558397" y="1895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 v IOD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D97AE3-0469-4BE7-AEEB-C877DAFB1B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2999" y="926098"/>
          <a:ext cx="8496944" cy="4830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ABI (uodo)</a:t>
                      </a:r>
                    </a:p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IOD (IRODO)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248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włączany we wszystkie sprawy </a:t>
                      </a:r>
                      <a:r>
                        <a:rPr lang="pl-PL" b="0" dirty="0">
                          <a:solidFill>
                            <a:schemeClr val="tx2"/>
                          </a:solidFill>
                        </a:rPr>
                        <a:t>dotyczące ochrony danych osobowych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AD/podmiot przetwarzający zapewniają,    by IOD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nie otrzymywał instrukcji 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dotyczących wykonywania zadań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259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ADO</a:t>
                      </a:r>
                      <a:r>
                        <a:rPr lang="pl-PL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może powierzyć ABI</a:t>
                      </a:r>
                      <a:r>
                        <a:rPr lang="pl-PL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wykonywanie innych obowiązków, jeżeli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nie naruszy                   to prawidłowego wykonywania zadań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może wykonywać inne zadania i obowiązki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AD lub podmiot przetwarzający zapewniają, by takie zadania i obowiązki                                  </a:t>
                      </a:r>
                      <a:r>
                        <a:rPr lang="pl-PL" b="1" dirty="0">
                          <a:solidFill>
                            <a:schemeClr val="tx2"/>
                          </a:solidFill>
                        </a:rPr>
                        <a:t>nie powodowały konfliktu interesów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E4BDFA40-3E5A-4D8F-8500-C79E3258B3BA}"/>
              </a:ext>
            </a:extLst>
          </p:cNvPr>
          <p:cNvCxnSpPr/>
          <p:nvPr/>
        </p:nvCxnSpPr>
        <p:spPr>
          <a:xfrm>
            <a:off x="2461111" y="2942322"/>
            <a:ext cx="23762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0ACB629B-E310-4C1F-8F27-84D94819D835}"/>
              </a:ext>
            </a:extLst>
          </p:cNvPr>
          <p:cNvCxnSpPr/>
          <p:nvPr/>
        </p:nvCxnSpPr>
        <p:spPr>
          <a:xfrm>
            <a:off x="2461111" y="1646178"/>
            <a:ext cx="23762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3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52ECABCF-E743-4A3E-B0B8-63C2A6B3BC8F}"/>
              </a:ext>
            </a:extLst>
          </p:cNvPr>
          <p:cNvSpPr txBox="1">
            <a:spLocks/>
          </p:cNvSpPr>
          <p:nvPr/>
        </p:nvSpPr>
        <p:spPr>
          <a:xfrm>
            <a:off x="416169" y="26212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/>
                </a:solidFill>
              </a:rPr>
              <a:t>Obowiązki ustawowe ABI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4BCE0E95-3250-4FF8-925F-40B5EB2A6415}"/>
              </a:ext>
            </a:extLst>
          </p:cNvPr>
          <p:cNvSpPr txBox="1">
            <a:spLocks/>
          </p:cNvSpPr>
          <p:nvPr/>
        </p:nvSpPr>
        <p:spPr>
          <a:xfrm>
            <a:off x="663596" y="1579373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Zapewnianie przestrzegania przepisów o ochronie danych osobowych:</a:t>
            </a:r>
          </a:p>
          <a:p>
            <a:pPr>
              <a:spcBef>
                <a:spcPts val="0"/>
              </a:spcBef>
            </a:pPr>
            <a:endParaRPr lang="pl-PL" b="1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b="1" dirty="0"/>
              <a:t>sprawdzanie </a:t>
            </a:r>
            <a:r>
              <a:rPr lang="pl-PL" dirty="0"/>
              <a:t>zgodności przetwarzania danych osobowych z przepisami + opracowanie w tym zakresie sprawozdania dla ADO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nadzorowanie opracowania i aktualizowania </a:t>
            </a:r>
            <a:r>
              <a:rPr lang="pl-PL" b="1" dirty="0"/>
              <a:t>dokumentacji </a:t>
            </a:r>
            <a:r>
              <a:rPr lang="pl-PL" dirty="0"/>
              <a:t>oraz przestrzegania zasad w niej określonych,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zapewnianie </a:t>
            </a:r>
            <a:r>
              <a:rPr lang="pl-PL" b="1" dirty="0"/>
              <a:t>zapoznania</a:t>
            </a:r>
            <a:r>
              <a:rPr lang="pl-PL" dirty="0"/>
              <a:t> osób upoważnionych do przetwarzania danych osobowych z przepisami o ochronie danych osobowych,</a:t>
            </a:r>
          </a:p>
          <a:p>
            <a:pPr>
              <a:spcBef>
                <a:spcPts val="0"/>
              </a:spcBef>
            </a:pPr>
            <a:endParaRPr lang="pl-PL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/>
              <a:t>Prowadzenie jawnego rejestru zbiorów danych</a:t>
            </a:r>
          </a:p>
        </p:txBody>
      </p:sp>
    </p:spTree>
    <p:extLst>
      <p:ext uri="{BB962C8B-B14F-4D97-AF65-F5344CB8AC3E}">
        <p14:creationId xmlns:p14="http://schemas.microsoft.com/office/powerpoint/2010/main" val="131740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B801013D-13F2-40D6-A64B-2DC058722BA9}"/>
              </a:ext>
            </a:extLst>
          </p:cNvPr>
          <p:cNvSpPr txBox="1">
            <a:spLocks/>
          </p:cNvSpPr>
          <p:nvPr/>
        </p:nvSpPr>
        <p:spPr>
          <a:xfrm>
            <a:off x="367011" y="18734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 – inne obowiązki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AA067560-7F92-41C5-BF20-0356D7B650A8}"/>
              </a:ext>
            </a:extLst>
          </p:cNvPr>
          <p:cNvSpPr txBox="1">
            <a:spLocks/>
          </p:cNvSpPr>
          <p:nvPr/>
        </p:nvSpPr>
        <p:spPr>
          <a:xfrm>
            <a:off x="367011" y="1089266"/>
            <a:ext cx="105419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>
                <a:solidFill>
                  <a:schemeClr val="tx1"/>
                </a:solidFill>
              </a:rPr>
              <a:t>Administrator danych może powierzyć administratorowi bezpieczeństwa informacji wykonywanie innych obowiązków, jeżeli nie naruszy to prawidłowego wykonywania  ww. zadań.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E7F4EC-7B0E-43A9-92A5-5124DC7CCE11}"/>
              </a:ext>
            </a:extLst>
          </p:cNvPr>
          <p:cNvGraphicFramePr/>
          <p:nvPr>
            <p:extLst/>
          </p:nvPr>
        </p:nvGraphicFramePr>
        <p:xfrm>
          <a:off x="1644567" y="2089413"/>
          <a:ext cx="8406680" cy="348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82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630D0F05-C402-46AF-85D1-E43E3F0E6FDC}"/>
              </a:ext>
            </a:extLst>
          </p:cNvPr>
          <p:cNvSpPr txBox="1">
            <a:spLocks/>
          </p:cNvSpPr>
          <p:nvPr/>
        </p:nvSpPr>
        <p:spPr>
          <a:xfrm>
            <a:off x="446567" y="251487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 – inne obowiązki c.d.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44C1E32-7D92-4D4B-B87C-5FD10AB7A074}"/>
              </a:ext>
            </a:extLst>
          </p:cNvPr>
          <p:cNvGraphicFramePr/>
          <p:nvPr>
            <p:extLst/>
          </p:nvPr>
        </p:nvGraphicFramePr>
        <p:xfrm>
          <a:off x="1346084" y="1394487"/>
          <a:ext cx="8748464" cy="465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15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E0167C53-B6DE-4E1E-B87B-5B2DB99A8242}"/>
              </a:ext>
            </a:extLst>
          </p:cNvPr>
          <p:cNvSpPr txBox="1">
            <a:spLocks/>
          </p:cNvSpPr>
          <p:nvPr/>
        </p:nvSpPr>
        <p:spPr>
          <a:xfrm>
            <a:off x="611560" y="202019"/>
            <a:ext cx="7886700" cy="1123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IOD – zadania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EE7A6A-903F-449D-B751-38A070A559A8}"/>
              </a:ext>
            </a:extLst>
          </p:cNvPr>
          <p:cNvGraphicFramePr/>
          <p:nvPr>
            <p:extLst/>
          </p:nvPr>
        </p:nvGraphicFramePr>
        <p:xfrm>
          <a:off x="1431734" y="980728"/>
          <a:ext cx="85689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9A8D0436-0DA4-4F55-8312-86B6A142064E}"/>
              </a:ext>
            </a:extLst>
          </p:cNvPr>
          <p:cNvSpPr txBox="1">
            <a:spLocks/>
          </p:cNvSpPr>
          <p:nvPr/>
        </p:nvSpPr>
        <p:spPr>
          <a:xfrm>
            <a:off x="592646" y="28707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IOD – zadania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B08673-E87C-4530-8869-27D81157350F}"/>
              </a:ext>
            </a:extLst>
          </p:cNvPr>
          <p:cNvGraphicFramePr/>
          <p:nvPr>
            <p:extLst/>
          </p:nvPr>
        </p:nvGraphicFramePr>
        <p:xfrm>
          <a:off x="985166" y="949860"/>
          <a:ext cx="85689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40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7288F67D-D35B-4809-97D8-D6AC96A3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168" y="1153820"/>
            <a:ext cx="4786313" cy="7143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ts val="500"/>
              </a:spcBef>
            </a:pPr>
            <a:endParaRPr lang="en-US" altLang="pl-PL">
              <a:latin typeface="Times New Roman" panose="02020603050405020304" pitchFamily="18" charset="0"/>
            </a:endParaRPr>
          </a:p>
        </p:txBody>
      </p:sp>
      <p:sp>
        <p:nvSpPr>
          <p:cNvPr id="5" name="Objaśnienie ze strzałką w dół 11">
            <a:extLst>
              <a:ext uri="{FF2B5EF4-FFF2-40B4-BE49-F238E27FC236}">
                <a16:creationId xmlns:a16="http://schemas.microsoft.com/office/drawing/2014/main" id="{F4BE8997-DE29-4C76-BA1E-440A6C653C0B}"/>
              </a:ext>
            </a:extLst>
          </p:cNvPr>
          <p:cNvSpPr/>
          <p:nvPr/>
        </p:nvSpPr>
        <p:spPr>
          <a:xfrm>
            <a:off x="1895918" y="1796757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6" name="Objaśnienie ze strzałką w dół 13">
            <a:extLst>
              <a:ext uri="{FF2B5EF4-FFF2-40B4-BE49-F238E27FC236}">
                <a16:creationId xmlns:a16="http://schemas.microsoft.com/office/drawing/2014/main" id="{070A8A3C-16E3-4993-A0A8-43B7FF8A8C69}"/>
              </a:ext>
            </a:extLst>
          </p:cNvPr>
          <p:cNvSpPr/>
          <p:nvPr/>
        </p:nvSpPr>
        <p:spPr>
          <a:xfrm>
            <a:off x="6399333" y="1784206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7" name="pole tekstowe 14">
            <a:extLst>
              <a:ext uri="{FF2B5EF4-FFF2-40B4-BE49-F238E27FC236}">
                <a16:creationId xmlns:a16="http://schemas.microsoft.com/office/drawing/2014/main" id="{C4D6730A-CB9A-4937-9707-64C802141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281" y="1796757"/>
            <a:ext cx="2735262" cy="4619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 dirty="0">
                <a:latin typeface="+mj-lt"/>
              </a:rPr>
              <a:t>Udostępnienie</a:t>
            </a:r>
          </a:p>
        </p:txBody>
      </p:sp>
      <p:sp>
        <p:nvSpPr>
          <p:cNvPr id="8" name="pole tekstowe 17">
            <a:extLst>
              <a:ext uri="{FF2B5EF4-FFF2-40B4-BE49-F238E27FC236}">
                <a16:creationId xmlns:a16="http://schemas.microsoft.com/office/drawing/2014/main" id="{236090AF-1AC5-40AA-AD41-25A703FE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93" y="1796757"/>
            <a:ext cx="273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>
                <a:latin typeface="+mj-lt"/>
              </a:rPr>
              <a:t>Powierzenie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FACF0AF-2D50-4A29-AF3E-7377A51C5F37}"/>
              </a:ext>
            </a:extLst>
          </p:cNvPr>
          <p:cNvSpPr txBox="1"/>
          <p:nvPr/>
        </p:nvSpPr>
        <p:spPr>
          <a:xfrm>
            <a:off x="1934837" y="3080350"/>
            <a:ext cx="3241675" cy="2139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19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Podmiot, któremu dane zostały udostępnione staje                         się ich administratorem, ponieważ jest w stanie samodzielnie decydować o celu i sposobie przetwarzania                   tych danych.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5D3EBF8-126F-450A-91DF-DA09C2211C35}"/>
              </a:ext>
            </a:extLst>
          </p:cNvPr>
          <p:cNvSpPr txBox="1"/>
          <p:nvPr/>
        </p:nvSpPr>
        <p:spPr>
          <a:xfrm>
            <a:off x="6144068" y="2804820"/>
            <a:ext cx="3889375" cy="30162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19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Powierzający dane osobowe ustala cel, zakres i sposób przetwarzania. Przekazując dane nie traci statusu Administratora Danych. </a:t>
            </a:r>
          </a:p>
          <a:p>
            <a:pPr algn="ctr">
              <a:defRPr/>
            </a:pPr>
            <a:endParaRPr lang="pl-PL" sz="1900" b="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ctr">
              <a:defRPr/>
            </a:pPr>
            <a:r>
              <a:rPr lang="pl-PL" sz="19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Podmiot przyjmujący dane                              w powierzenie nie staje                           się ich administratorem                              (jest ograniczony co do celu i zakresu przetwarzania otrzymanych danych).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812EE6AD-E769-4DA8-AF31-766AB79C4597}"/>
              </a:ext>
            </a:extLst>
          </p:cNvPr>
          <p:cNvSpPr txBox="1">
            <a:spLocks/>
          </p:cNvSpPr>
          <p:nvPr/>
        </p:nvSpPr>
        <p:spPr>
          <a:xfrm>
            <a:off x="-623589" y="263232"/>
            <a:ext cx="1000774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Powierzenie a udostępnienie – kto administratorem?</a:t>
            </a:r>
          </a:p>
        </p:txBody>
      </p:sp>
    </p:spTree>
    <p:extLst>
      <p:ext uri="{BB962C8B-B14F-4D97-AF65-F5344CB8AC3E}">
        <p14:creationId xmlns:p14="http://schemas.microsoft.com/office/powerpoint/2010/main" val="299152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F31B3EA-4876-413C-B4E3-6DB65522AC7B}"/>
              </a:ext>
            </a:extLst>
          </p:cNvPr>
          <p:cNvGraphicFramePr/>
          <p:nvPr>
            <p:extLst/>
          </p:nvPr>
        </p:nvGraphicFramePr>
        <p:xfrm>
          <a:off x="2166891" y="1383328"/>
          <a:ext cx="7177265" cy="434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ytuł 1">
            <a:extLst>
              <a:ext uri="{FF2B5EF4-FFF2-40B4-BE49-F238E27FC236}">
                <a16:creationId xmlns:a16="http://schemas.microsoft.com/office/drawing/2014/main" id="{3D375216-2367-4CF4-AA1F-AE528A86F928}"/>
              </a:ext>
            </a:extLst>
          </p:cNvPr>
          <p:cNvSpPr txBox="1">
            <a:spLocks/>
          </p:cNvSpPr>
          <p:nvPr/>
        </p:nvSpPr>
        <p:spPr>
          <a:xfrm>
            <a:off x="647388" y="317663"/>
            <a:ext cx="6835585" cy="905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IOD – zadania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7E1E4F4-1033-4185-A912-6F48FD687772}"/>
              </a:ext>
            </a:extLst>
          </p:cNvPr>
          <p:cNvSpPr txBox="1"/>
          <p:nvPr/>
        </p:nvSpPr>
        <p:spPr>
          <a:xfrm>
            <a:off x="2848164" y="2698620"/>
            <a:ext cx="243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00000"/>
                </a:solidFill>
                <a:latin typeface="+mn-lt"/>
              </a:rPr>
              <a:t>szkolenie, uświadamianie audyty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B7A53AE-03E2-402B-9D1F-F8EC9C21797C}"/>
              </a:ext>
            </a:extLst>
          </p:cNvPr>
          <p:cNvSpPr txBox="1"/>
          <p:nvPr/>
        </p:nvSpPr>
        <p:spPr>
          <a:xfrm>
            <a:off x="6308205" y="2696570"/>
            <a:ext cx="29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00000"/>
                </a:solidFill>
                <a:latin typeface="+mn-lt"/>
              </a:rPr>
              <a:t>informowanie, doradzanie, zalecanie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582B18C-CADF-46FF-965D-C13F160C3BE0}"/>
              </a:ext>
            </a:extLst>
          </p:cNvPr>
          <p:cNvSpPr txBox="1"/>
          <p:nvPr/>
        </p:nvSpPr>
        <p:spPr>
          <a:xfrm>
            <a:off x="3097809" y="3748221"/>
            <a:ext cx="193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C00000"/>
                </a:solidFill>
                <a:latin typeface="+mn-lt"/>
              </a:rPr>
              <a:t>punkt kontaktowy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B642E98-5B33-49DA-9BF2-F356E592DEBF}"/>
              </a:ext>
            </a:extLst>
          </p:cNvPr>
          <p:cNvSpPr txBox="1"/>
          <p:nvPr/>
        </p:nvSpPr>
        <p:spPr>
          <a:xfrm>
            <a:off x="6410839" y="3609721"/>
            <a:ext cx="29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00000"/>
                </a:solidFill>
                <a:latin typeface="+mn-lt"/>
              </a:rPr>
              <a:t>współpraca, punkt kontaktowy</a:t>
            </a:r>
          </a:p>
        </p:txBody>
      </p:sp>
    </p:spTree>
    <p:extLst>
      <p:ext uri="{BB962C8B-B14F-4D97-AF65-F5344CB8AC3E}">
        <p14:creationId xmlns:p14="http://schemas.microsoft.com/office/powerpoint/2010/main" val="167828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D4C291E8-9AE7-4A2F-8E44-85DAB890FD9C}"/>
              </a:ext>
            </a:extLst>
          </p:cNvPr>
          <p:cNvSpPr txBox="1">
            <a:spLocks/>
          </p:cNvSpPr>
          <p:nvPr/>
        </p:nvSpPr>
        <p:spPr>
          <a:xfrm>
            <a:off x="452072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802313-3BD5-47A8-B40F-1FB643EEC9B1}"/>
              </a:ext>
            </a:extLst>
          </p:cNvPr>
          <p:cNvSpPr txBox="1">
            <a:spLocks noChangeArrowheads="1"/>
          </p:cNvSpPr>
          <p:nvPr/>
        </p:nvSpPr>
        <p:spPr>
          <a:xfrm>
            <a:off x="590295" y="12533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dirty="0">
                <a:solidFill>
                  <a:schemeClr val="tx1"/>
                </a:solidFill>
              </a:rPr>
              <a:t> Brak definicji w ustawie o ochronie danych osobowych;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dirty="0">
                <a:solidFill>
                  <a:schemeClr val="tx1"/>
                </a:solidFill>
              </a:rPr>
              <a:t> Brak obowiązku wyznaczenia ASI;</a:t>
            </a:r>
          </a:p>
          <a:p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pl-PL" dirty="0">
                <a:solidFill>
                  <a:schemeClr val="tx1"/>
                </a:solidFill>
              </a:rPr>
              <a:t> Przykładowe obowiązki ASI: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altLang="pl-PL" dirty="0">
                <a:solidFill>
                  <a:schemeClr val="tx1"/>
                </a:solidFill>
              </a:rPr>
              <a:t>nadawanie uprawnień do przetwarzania danych i rejestrowanie tych uprawnień w systemach informatycznych;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altLang="pl-PL" dirty="0">
                <a:solidFill>
                  <a:schemeClr val="tx1"/>
                </a:solidFill>
              </a:rPr>
              <a:t>nadzór nad przechowywanymi kopiami zapasowymi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altLang="pl-PL" dirty="0">
                <a:solidFill>
                  <a:schemeClr val="tx1"/>
                </a:solidFill>
              </a:rPr>
              <a:t>monitorowanie bezpieczeństwa systemów informatycznych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altLang="pl-PL" dirty="0">
                <a:solidFill>
                  <a:schemeClr val="tx1"/>
                </a:solidFill>
              </a:rPr>
              <a:t>nadzór nad Instrukcją zarządzania systemami informatycznymi</a:t>
            </a:r>
          </a:p>
        </p:txBody>
      </p:sp>
    </p:spTree>
    <p:extLst>
      <p:ext uri="{BB962C8B-B14F-4D97-AF65-F5344CB8AC3E}">
        <p14:creationId xmlns:p14="http://schemas.microsoft.com/office/powerpoint/2010/main" val="3614099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7AE33687-358D-4679-9894-A94D2F04DEB9}"/>
              </a:ext>
            </a:extLst>
          </p:cNvPr>
          <p:cNvSpPr txBox="1">
            <a:spLocks/>
          </p:cNvSpPr>
          <p:nvPr/>
        </p:nvSpPr>
        <p:spPr>
          <a:xfrm>
            <a:off x="224783" y="411495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 filarów ochrony danych osobowych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B57085A-7067-4623-8B5F-6D9080BA8BC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72058" y="1930696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36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DE5E9D8B-13A8-4376-8EFC-B18F1A0D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24" y="1924743"/>
            <a:ext cx="10515600" cy="4526732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I Filar – Legalność przetwarzania</a:t>
            </a:r>
          </a:p>
        </p:txBody>
      </p:sp>
    </p:spTree>
    <p:extLst>
      <p:ext uri="{BB962C8B-B14F-4D97-AF65-F5344CB8AC3E}">
        <p14:creationId xmlns:p14="http://schemas.microsoft.com/office/powerpoint/2010/main" val="416215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7">
            <a:extLst>
              <a:ext uri="{FF2B5EF4-FFF2-40B4-BE49-F238E27FC236}">
                <a16:creationId xmlns:a16="http://schemas.microsoft.com/office/drawing/2014/main" id="{EF3C0F47-C16F-48E0-B8C2-8E075B1A1A49}"/>
              </a:ext>
            </a:extLst>
          </p:cNvPr>
          <p:cNvSpPr txBox="1">
            <a:spLocks/>
          </p:cNvSpPr>
          <p:nvPr/>
        </p:nvSpPr>
        <p:spPr>
          <a:xfrm>
            <a:off x="349743" y="-18256"/>
            <a:ext cx="91440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Zasady przetwarzania danych osobowych (art. 5 RODO)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B6EEAF-863C-42EB-A0BE-9921873E37A4}"/>
              </a:ext>
            </a:extLst>
          </p:cNvPr>
          <p:cNvGraphicFramePr/>
          <p:nvPr>
            <p:extLst/>
          </p:nvPr>
        </p:nvGraphicFramePr>
        <p:xfrm>
          <a:off x="1135497" y="741972"/>
          <a:ext cx="8358246" cy="499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7503AD-E93D-432F-AE7F-37B8966834F3}"/>
              </a:ext>
            </a:extLst>
          </p:cNvPr>
          <p:cNvGraphicFramePr/>
          <p:nvPr>
            <p:extLst/>
          </p:nvPr>
        </p:nvGraphicFramePr>
        <p:xfrm>
          <a:off x="1644385" y="687388"/>
          <a:ext cx="835824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ytuł 7">
            <a:extLst>
              <a:ext uri="{FF2B5EF4-FFF2-40B4-BE49-F238E27FC236}">
                <a16:creationId xmlns:a16="http://schemas.microsoft.com/office/drawing/2014/main" id="{95FA42F7-FD80-4345-B7B4-0BE0D5C3FADD}"/>
              </a:ext>
            </a:extLst>
          </p:cNvPr>
          <p:cNvSpPr txBox="1">
            <a:spLocks/>
          </p:cNvSpPr>
          <p:nvPr/>
        </p:nvSpPr>
        <p:spPr>
          <a:xfrm>
            <a:off x="414669" y="0"/>
            <a:ext cx="91440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Zasady przetwarzania danych osobowych (art. 5 RODO) – cd.</a:t>
            </a:r>
          </a:p>
        </p:txBody>
      </p:sp>
    </p:spTree>
    <p:extLst>
      <p:ext uri="{BB962C8B-B14F-4D97-AF65-F5344CB8AC3E}">
        <p14:creationId xmlns:p14="http://schemas.microsoft.com/office/powerpoint/2010/main" val="496573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7">
            <a:extLst>
              <a:ext uri="{FF2B5EF4-FFF2-40B4-BE49-F238E27FC236}">
                <a16:creationId xmlns:a16="http://schemas.microsoft.com/office/drawing/2014/main" id="{56C2ED61-AFED-453E-9DA8-4D5F86FE3B91}"/>
              </a:ext>
            </a:extLst>
          </p:cNvPr>
          <p:cNvSpPr txBox="1">
            <a:spLocks/>
          </p:cNvSpPr>
          <p:nvPr/>
        </p:nvSpPr>
        <p:spPr>
          <a:xfrm>
            <a:off x="265814" y="506366"/>
            <a:ext cx="9441711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Przesłanki legalności przetwarzania danych </a:t>
            </a:r>
            <a:r>
              <a:rPr lang="pl-PL" sz="2800" b="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zwykłych </a:t>
            </a:r>
            <a:r>
              <a:rPr lang="pl-PL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(art. 23 </a:t>
            </a:r>
            <a:r>
              <a:rPr lang="pl-PL" sz="2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uodo</a:t>
            </a:r>
            <a:r>
              <a:rPr lang="pl-PL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2D03E4-0A2B-4AE5-AC01-7252487AC049}"/>
              </a:ext>
            </a:extLst>
          </p:cNvPr>
          <p:cNvGraphicFramePr/>
          <p:nvPr>
            <p:extLst/>
          </p:nvPr>
        </p:nvGraphicFramePr>
        <p:xfrm>
          <a:off x="2242782" y="16493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1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7">
            <a:extLst>
              <a:ext uri="{FF2B5EF4-FFF2-40B4-BE49-F238E27FC236}">
                <a16:creationId xmlns:a16="http://schemas.microsoft.com/office/drawing/2014/main" id="{3B51E5D6-770A-45CD-BB0C-AB534BF1ACAC}"/>
              </a:ext>
            </a:extLst>
          </p:cNvPr>
          <p:cNvSpPr txBox="1">
            <a:spLocks/>
          </p:cNvSpPr>
          <p:nvPr/>
        </p:nvSpPr>
        <p:spPr>
          <a:xfrm>
            <a:off x="267313" y="435418"/>
            <a:ext cx="99293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Przesłanki legalności przetwarzania danych </a:t>
            </a:r>
            <a:r>
              <a:rPr lang="pl-PL" sz="29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zwykłych </a:t>
            </a:r>
            <a:r>
              <a:rPr lang="pl-PL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(art.6 RODO</a:t>
            </a:r>
            <a:r>
              <a:rPr lang="pl-P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129044EE-AF0F-4245-A91D-8122CAC985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07481" y="195196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631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3EC2C963-F08A-443C-8D74-10B930F1DDEC}"/>
              </a:ext>
            </a:extLst>
          </p:cNvPr>
          <p:cNvSpPr/>
          <p:nvPr/>
        </p:nvSpPr>
        <p:spPr>
          <a:xfrm>
            <a:off x="1869574" y="2085486"/>
            <a:ext cx="7560840" cy="100811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dobrowolne, konkretne, świadome i jednoznaczne okazanie woli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6B4A1E8-2630-4A02-9049-C4A1FF37CD6D}"/>
              </a:ext>
            </a:extLst>
          </p:cNvPr>
          <p:cNvSpPr/>
          <p:nvPr/>
        </p:nvSpPr>
        <p:spPr>
          <a:xfrm>
            <a:off x="1869574" y="3429000"/>
            <a:ext cx="7560840" cy="1008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forma oświadczenia lub wyraźnego działania potwierdzającego przyzwolenie na przetwarzanie danych 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D66639A0-5C52-42CA-91AC-9B0D0EABECBE}"/>
              </a:ext>
            </a:extLst>
          </p:cNvPr>
          <p:cNvSpPr txBox="1">
            <a:spLocks/>
          </p:cNvSpPr>
          <p:nvPr/>
        </p:nvSpPr>
        <p:spPr>
          <a:xfrm>
            <a:off x="370384" y="262002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itchFamily="34" charset="0"/>
                <a:cs typeface="Open Sans" pitchFamily="34" charset="0"/>
              </a:rPr>
              <a:t>Zgoda na gruncie RODO</a:t>
            </a:r>
          </a:p>
        </p:txBody>
      </p:sp>
    </p:spTree>
    <p:extLst>
      <p:ext uri="{BB962C8B-B14F-4D97-AF65-F5344CB8AC3E}">
        <p14:creationId xmlns:p14="http://schemas.microsoft.com/office/powerpoint/2010/main" val="2788096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6A1A6FE7-BDFA-446D-804E-C612F6D22094}"/>
              </a:ext>
            </a:extLst>
          </p:cNvPr>
          <p:cNvSpPr txBox="1">
            <a:spLocks/>
          </p:cNvSpPr>
          <p:nvPr/>
        </p:nvSpPr>
        <p:spPr>
          <a:xfrm>
            <a:off x="395536" y="271281"/>
            <a:ext cx="849694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rPr>
              <a:t>Zgoda na gruncie RODO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22F784-6346-4EB6-9911-78853743473E}"/>
              </a:ext>
            </a:extLst>
          </p:cNvPr>
          <p:cNvGraphicFramePr/>
          <p:nvPr>
            <p:extLst/>
          </p:nvPr>
        </p:nvGraphicFramePr>
        <p:xfrm>
          <a:off x="1129183" y="1088740"/>
          <a:ext cx="84969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zaokrąglony 9">
            <a:extLst>
              <a:ext uri="{FF2B5EF4-FFF2-40B4-BE49-F238E27FC236}">
                <a16:creationId xmlns:a16="http://schemas.microsoft.com/office/drawing/2014/main" id="{EA45FB77-E9B9-4B39-A54A-27E8386F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246" y="1164578"/>
            <a:ext cx="4786313" cy="7143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ts val="500"/>
              </a:spcBef>
            </a:pPr>
            <a:endParaRPr lang="en-US" altLang="pl-PL">
              <a:latin typeface="Times New Roman" panose="02020603050405020304" pitchFamily="18" charset="0"/>
            </a:endParaRPr>
          </a:p>
        </p:txBody>
      </p:sp>
      <p:sp>
        <p:nvSpPr>
          <p:cNvPr id="29" name="Objaśnienie ze strzałką w dół 11">
            <a:extLst>
              <a:ext uri="{FF2B5EF4-FFF2-40B4-BE49-F238E27FC236}">
                <a16:creationId xmlns:a16="http://schemas.microsoft.com/office/drawing/2014/main" id="{1147F6E8-D0EB-4C03-85FB-07EE71A517DB}"/>
              </a:ext>
            </a:extLst>
          </p:cNvPr>
          <p:cNvSpPr/>
          <p:nvPr/>
        </p:nvSpPr>
        <p:spPr>
          <a:xfrm>
            <a:off x="2127696" y="1807515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30" name="Objaśnienie ze strzałką w dół 13">
            <a:extLst>
              <a:ext uri="{FF2B5EF4-FFF2-40B4-BE49-F238E27FC236}">
                <a16:creationId xmlns:a16="http://schemas.microsoft.com/office/drawing/2014/main" id="{C4426701-D278-48FD-A3A2-5DF56985113E}"/>
              </a:ext>
            </a:extLst>
          </p:cNvPr>
          <p:cNvSpPr/>
          <p:nvPr/>
        </p:nvSpPr>
        <p:spPr>
          <a:xfrm>
            <a:off x="6591746" y="1807515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31" name="pole tekstowe 14">
            <a:extLst>
              <a:ext uri="{FF2B5EF4-FFF2-40B4-BE49-F238E27FC236}">
                <a16:creationId xmlns:a16="http://schemas.microsoft.com/office/drawing/2014/main" id="{683EF5C5-6ED6-46F6-962C-4FA34C42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059" y="1807515"/>
            <a:ext cx="2736850" cy="4619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 dirty="0">
                <a:latin typeface="+mj-lt"/>
              </a:rPr>
              <a:t>Udostępnienie</a:t>
            </a:r>
          </a:p>
        </p:txBody>
      </p:sp>
      <p:sp>
        <p:nvSpPr>
          <p:cNvPr id="32" name="pole tekstowe 17">
            <a:extLst>
              <a:ext uri="{FF2B5EF4-FFF2-40B4-BE49-F238E27FC236}">
                <a16:creationId xmlns:a16="http://schemas.microsoft.com/office/drawing/2014/main" id="{DDC7D5F7-CEE1-4174-B51D-8FFC2C78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671" y="1807515"/>
            <a:ext cx="2736850" cy="4619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 dirty="0">
                <a:latin typeface="+mj-lt"/>
              </a:rPr>
              <a:t>Powierzenie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D5F29B4-23D6-4108-A704-ECA8271FC620}"/>
              </a:ext>
            </a:extLst>
          </p:cNvPr>
          <p:cNvSpPr txBox="1"/>
          <p:nvPr/>
        </p:nvSpPr>
        <p:spPr>
          <a:xfrm>
            <a:off x="1998217" y="2673273"/>
            <a:ext cx="3673475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Forma dowolna, nie istnieje obowiązek zawierania umowy.</a:t>
            </a:r>
          </a:p>
          <a:p>
            <a:pPr algn="just">
              <a:defRPr/>
            </a:pPr>
            <a:endParaRPr lang="pl-PL" sz="2000" b="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ctr"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Udostępnienie następuje                       </a:t>
            </a:r>
            <a:r>
              <a:rPr lang="pl-PL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 spełnieniu przesłanek legalności </a:t>
            </a: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przetwarzania danych osobowych wskazanych w art. 23 (w przypadku danych osobowych zwykłych) lub 27 UODO                     (dane wrażliwe).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3B78011C-3E36-481E-A593-7B5948004228}"/>
              </a:ext>
            </a:extLst>
          </p:cNvPr>
          <p:cNvSpPr txBox="1"/>
          <p:nvPr/>
        </p:nvSpPr>
        <p:spPr>
          <a:xfrm>
            <a:off x="6520309" y="2960040"/>
            <a:ext cx="36004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Konieczna pisemna umowa powierzenia!</a:t>
            </a:r>
          </a:p>
        </p:txBody>
      </p:sp>
      <p:sp>
        <p:nvSpPr>
          <p:cNvPr id="35" name="Tytuł 1">
            <a:extLst>
              <a:ext uri="{FF2B5EF4-FFF2-40B4-BE49-F238E27FC236}">
                <a16:creationId xmlns:a16="http://schemas.microsoft.com/office/drawing/2014/main" id="{8114B7AD-E517-4951-B352-CD6DD63957FD}"/>
              </a:ext>
            </a:extLst>
          </p:cNvPr>
          <p:cNvSpPr txBox="1">
            <a:spLocks/>
          </p:cNvSpPr>
          <p:nvPr/>
        </p:nvSpPr>
        <p:spPr>
          <a:xfrm>
            <a:off x="93256" y="735159"/>
            <a:ext cx="88582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altLang="pl-P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Powierzenie a udostępnienie – co legalizuje?</a:t>
            </a:r>
          </a:p>
        </p:txBody>
      </p:sp>
    </p:spTree>
    <p:extLst>
      <p:ext uri="{BB962C8B-B14F-4D97-AF65-F5344CB8AC3E}">
        <p14:creationId xmlns:p14="http://schemas.microsoft.com/office/powerpoint/2010/main" val="176510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500CB18D-FF9F-4603-B103-4420868A9938}"/>
              </a:ext>
            </a:extLst>
          </p:cNvPr>
          <p:cNvSpPr txBox="1">
            <a:spLocks/>
          </p:cNvSpPr>
          <p:nvPr/>
        </p:nvSpPr>
        <p:spPr>
          <a:xfrm>
            <a:off x="323527" y="174005"/>
            <a:ext cx="8267579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Zgoda uzyskana na gruncie </a:t>
            </a:r>
            <a:r>
              <a:rPr lang="pl-PL" dirty="0" err="1"/>
              <a:t>uodo</a:t>
            </a:r>
            <a:r>
              <a:rPr lang="pl-PL" dirty="0"/>
              <a:t> po 25.05.2018 r. 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6C239D2C-D67E-4B33-BFF8-303D4814CB66}"/>
              </a:ext>
            </a:extLst>
          </p:cNvPr>
          <p:cNvSpPr txBox="1">
            <a:spLocks/>
          </p:cNvSpPr>
          <p:nvPr/>
        </p:nvSpPr>
        <p:spPr>
          <a:xfrm>
            <a:off x="451117" y="1915365"/>
            <a:ext cx="9469059" cy="383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1"/>
                </a:solidFill>
              </a:rPr>
              <a:t>Motyw 171 RODO: </a:t>
            </a:r>
          </a:p>
          <a:p>
            <a:pPr algn="l"/>
            <a:endParaRPr lang="pl-PL" dirty="0">
              <a:solidFill>
                <a:schemeClr val="tx1"/>
              </a:solidFill>
            </a:endParaRPr>
          </a:p>
          <a:p>
            <a:pPr algn="l"/>
            <a:r>
              <a:rPr lang="pl-PL" i="1" dirty="0">
                <a:solidFill>
                  <a:schemeClr val="tx1"/>
                </a:solidFill>
              </a:rPr>
              <a:t>Jeżeli przetwarzanie ma za podstawę zgodę w myśl dyrektywy 95/46/WE,                               osoba, której dane dotyczą, </a:t>
            </a:r>
            <a:r>
              <a:rPr lang="pl-PL" b="1" i="1" dirty="0">
                <a:solidFill>
                  <a:schemeClr val="tx1"/>
                </a:solidFill>
              </a:rPr>
              <a:t>nie musi ponownie wyrażać zgody, jeżeli pierwotny sposób jej wyrażenia odpowiada warunkom niniejszego rozporządzenia</a:t>
            </a:r>
            <a:r>
              <a:rPr lang="pl-PL" i="1" dirty="0">
                <a:solidFill>
                  <a:schemeClr val="tx1"/>
                </a:solidFill>
              </a:rPr>
              <a:t>;                                             dzięki temu administrator może kontynuować przetwarzanie po dacie rozpoczęcia stosowania niniejszego rozporządzenia.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064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8AD61803-686E-4743-8FE7-C02E91965AE8}"/>
              </a:ext>
            </a:extLst>
          </p:cNvPr>
          <p:cNvSpPr txBox="1">
            <a:spLocks/>
          </p:cNvSpPr>
          <p:nvPr/>
        </p:nvSpPr>
        <p:spPr>
          <a:xfrm>
            <a:off x="251520" y="365126"/>
            <a:ext cx="864096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itchFamily="34" charset="0"/>
                <a:cs typeface="Open Sans" pitchFamily="34" charset="0"/>
              </a:rPr>
              <a:t>Warunki wyrażenia zgody przez dziecko </a:t>
            </a:r>
          </a:p>
        </p:txBody>
      </p:sp>
      <p:sp>
        <p:nvSpPr>
          <p:cNvPr id="5" name="Symbol zastępczy zawartości 3">
            <a:extLst>
              <a:ext uri="{FF2B5EF4-FFF2-40B4-BE49-F238E27FC236}">
                <a16:creationId xmlns:a16="http://schemas.microsoft.com/office/drawing/2014/main" id="{51B158C7-E2FA-4A62-BE20-9F885DA0A9F5}"/>
              </a:ext>
            </a:extLst>
          </p:cNvPr>
          <p:cNvSpPr txBox="1">
            <a:spLocks/>
          </p:cNvSpPr>
          <p:nvPr/>
        </p:nvSpPr>
        <p:spPr>
          <a:xfrm>
            <a:off x="479794" y="1690689"/>
            <a:ext cx="7886700" cy="281102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i="1" dirty="0">
                <a:solidFill>
                  <a:schemeClr val="tx1"/>
                </a:solidFill>
              </a:rPr>
              <a:t>Jeżeli zastosowanie ma  [</a:t>
            </a:r>
            <a:r>
              <a:rPr lang="pl-PL" b="1" i="1" dirty="0">
                <a:solidFill>
                  <a:schemeClr val="tx1"/>
                </a:solidFill>
              </a:rPr>
              <a:t>zgoda</a:t>
            </a:r>
            <a:r>
              <a:rPr lang="pl-PL" i="1" dirty="0">
                <a:solidFill>
                  <a:schemeClr val="tx1"/>
                </a:solidFill>
              </a:rPr>
              <a:t>] w przypadku </a:t>
            </a:r>
            <a:r>
              <a:rPr lang="pl-PL" b="1" i="1" dirty="0">
                <a:solidFill>
                  <a:schemeClr val="tx1"/>
                </a:solidFill>
              </a:rPr>
              <a:t>usług społeczeństwa informacyjnego oferowanych bezpośrednio dziecku</a:t>
            </a:r>
            <a:r>
              <a:rPr lang="pl-PL" i="1" dirty="0">
                <a:solidFill>
                  <a:schemeClr val="tx1"/>
                </a:solidFill>
              </a:rPr>
              <a:t>, zgodne z prawem jest przetwarzanie danych osobowych dziecka, które ukończyło 16 lat. </a:t>
            </a:r>
          </a:p>
          <a:p>
            <a:pPr algn="l"/>
            <a:endParaRPr lang="pl-PL" i="1" dirty="0">
              <a:solidFill>
                <a:schemeClr val="tx1"/>
              </a:solidFill>
            </a:endParaRPr>
          </a:p>
          <a:p>
            <a:pPr algn="l"/>
            <a:r>
              <a:rPr lang="pl-PL" i="1" dirty="0">
                <a:solidFill>
                  <a:schemeClr val="tx1"/>
                </a:solidFill>
              </a:rPr>
              <a:t>Jeżeli dziecko nie ukończyło 16 lat, takie przetwarzanie jest zgodne                   z prawem wyłącznie w przypadkach, gdy </a:t>
            </a:r>
            <a:r>
              <a:rPr lang="pl-PL" b="1" i="1" dirty="0">
                <a:solidFill>
                  <a:schemeClr val="tx1"/>
                </a:solidFill>
              </a:rPr>
              <a:t>zgodę wyraziła                                       lub zaaprobowała ją osoba sprawująca władzę rodzicielską lub opiekę nad dzieckiem</a:t>
            </a:r>
            <a:r>
              <a:rPr lang="pl-PL" i="1" dirty="0">
                <a:solidFill>
                  <a:schemeClr val="tx1"/>
                </a:solidFill>
              </a:rPr>
              <a:t> oraz wyłącznie w zakresie wyrażonej zgody.</a:t>
            </a:r>
          </a:p>
        </p:txBody>
      </p:sp>
    </p:spTree>
    <p:extLst>
      <p:ext uri="{BB962C8B-B14F-4D97-AF65-F5344CB8AC3E}">
        <p14:creationId xmlns:p14="http://schemas.microsoft.com/office/powerpoint/2010/main" val="4049243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4B2F3C-E4C6-49F3-B034-7A0F0864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11" y="327468"/>
            <a:ext cx="11930862" cy="1068040"/>
          </a:xfrm>
        </p:spPr>
        <p:txBody>
          <a:bodyPr>
            <a:normAutofit/>
          </a:bodyPr>
          <a:lstStyle/>
          <a:p>
            <a:br>
              <a:rPr lang="pl-PL" sz="2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l-PL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Przesłanki legalności przetwarzania danych </a:t>
            </a:r>
            <a:r>
              <a:rPr lang="pl-PL" sz="27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wrażliwych</a:t>
            </a:r>
            <a:r>
              <a:rPr lang="pl-PL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(art. 27 ust. 2. </a:t>
            </a:r>
            <a:r>
              <a:rPr lang="pl-PL" sz="2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uodo</a:t>
            </a:r>
            <a:r>
              <a:rPr lang="pl-PL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aphicFrame>
        <p:nvGraphicFramePr>
          <p:cNvPr id="5" name="Symbol zastępczy zawartości 6">
            <a:extLst>
              <a:ext uri="{FF2B5EF4-FFF2-40B4-BE49-F238E27FC236}">
                <a16:creationId xmlns:a16="http://schemas.microsoft.com/office/drawing/2014/main" id="{74BB1323-D1C1-4AE0-95F5-57328BEED3F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77162" y="1552354"/>
          <a:ext cx="8725787" cy="415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408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7">
            <a:extLst>
              <a:ext uri="{FF2B5EF4-FFF2-40B4-BE49-F238E27FC236}">
                <a16:creationId xmlns:a16="http://schemas.microsoft.com/office/drawing/2014/main" id="{295296EE-AB58-43D9-83A3-A13C9AB4CC11}"/>
              </a:ext>
            </a:extLst>
          </p:cNvPr>
          <p:cNvSpPr txBox="1">
            <a:spLocks/>
          </p:cNvSpPr>
          <p:nvPr/>
        </p:nvSpPr>
        <p:spPr>
          <a:xfrm>
            <a:off x="349743" y="645273"/>
            <a:ext cx="109909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Przesłanki legalności przetwarzania </a:t>
            </a:r>
            <a:r>
              <a:rPr lang="pl-PL" sz="3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szczególnych kategorii danych</a:t>
            </a:r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(art.9 ust. 2 RODO)</a:t>
            </a:r>
          </a:p>
        </p:txBody>
      </p:sp>
      <p:graphicFrame>
        <p:nvGraphicFramePr>
          <p:cNvPr id="5" name="Symbol zastępczy zawartości 6">
            <a:extLst>
              <a:ext uri="{FF2B5EF4-FFF2-40B4-BE49-F238E27FC236}">
                <a16:creationId xmlns:a16="http://schemas.microsoft.com/office/drawing/2014/main" id="{04E19A03-E6ED-4236-9360-77AA1105966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82691" y="1818166"/>
          <a:ext cx="7175979" cy="3976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2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BDCD1F64-3A8D-4338-BEAF-7876F6AA7F99}"/>
              </a:ext>
            </a:extLst>
          </p:cNvPr>
          <p:cNvSpPr txBox="1">
            <a:spLocks/>
          </p:cNvSpPr>
          <p:nvPr/>
        </p:nvSpPr>
        <p:spPr>
          <a:xfrm>
            <a:off x="611560" y="246013"/>
            <a:ext cx="776689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pl-PL" sz="43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Przesłanki legalności przetwarzania danych dotyczących </a:t>
            </a:r>
            <a:r>
              <a:rPr lang="pl-PL" sz="4300" u="sng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wyroków skazujących i naruszeń prawa </a:t>
            </a:r>
            <a:r>
              <a:rPr lang="pl-PL" sz="43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(art. 10 RODO) </a:t>
            </a:r>
            <a:br>
              <a:rPr lang="pl-PL" sz="3000" dirty="0">
                <a:solidFill>
                  <a:srgbClr val="1F497D">
                    <a:lumMod val="75000"/>
                  </a:srgbClr>
                </a:solidFill>
                <a:ea typeface="+mn-ea"/>
                <a:cs typeface="+mn-cs"/>
              </a:rPr>
            </a:br>
            <a:endParaRPr lang="pl-PL" dirty="0"/>
          </a:p>
        </p:txBody>
      </p:sp>
      <p:sp>
        <p:nvSpPr>
          <p:cNvPr id="5" name="Symbol zastępczy zawartości 3">
            <a:extLst>
              <a:ext uri="{FF2B5EF4-FFF2-40B4-BE49-F238E27FC236}">
                <a16:creationId xmlns:a16="http://schemas.microsoft.com/office/drawing/2014/main" id="{D0E8C4D4-7EA1-4ACE-B893-DAD68C859494}"/>
              </a:ext>
            </a:extLst>
          </p:cNvPr>
          <p:cNvSpPr txBox="1">
            <a:spLocks/>
          </p:cNvSpPr>
          <p:nvPr/>
        </p:nvSpPr>
        <p:spPr>
          <a:xfrm>
            <a:off x="611560" y="2564904"/>
            <a:ext cx="7886700" cy="347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FontTx/>
              <a:buNone/>
              <a:defRPr/>
            </a:pPr>
            <a:endParaRPr lang="pl-PL" sz="2400" kern="0" dirty="0">
              <a:solidFill>
                <a:srgbClr val="1F497D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E9FC42A-EDE1-4F49-B0BB-FADF304B237E}"/>
              </a:ext>
            </a:extLst>
          </p:cNvPr>
          <p:cNvSpPr/>
          <p:nvPr/>
        </p:nvSpPr>
        <p:spPr>
          <a:xfrm>
            <a:off x="611560" y="1950305"/>
            <a:ext cx="91206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2000" kern="0" dirty="0"/>
              <a:t>Przetwarzania danych osobowych dotyczących wyroków skazujących oraz naruszeń prawa lub powiązanych środków bezpieczeństwa na podstawie art. 6 ust. 1 </a:t>
            </a:r>
            <a:r>
              <a:rPr lang="pl-PL" sz="2000" b="1" kern="0" dirty="0"/>
              <a:t>wolno dokonywać wyłącznie pod nadzorem władz publicznych </a:t>
            </a:r>
            <a:r>
              <a:rPr lang="pl-PL" sz="2000" kern="0" dirty="0"/>
              <a:t>lub </a:t>
            </a:r>
            <a:r>
              <a:rPr lang="pl-PL" sz="2000" b="1" kern="0" dirty="0"/>
              <a:t>jeżeli przetwarzanie jest dozwolone prawem </a:t>
            </a:r>
            <a:r>
              <a:rPr lang="pl-PL" sz="2000" kern="0" dirty="0"/>
              <a:t>Unii lub prawem państwa członkowskiego przewidującymi odpowiednie zabezpieczenia praw i wolności osób, których dane dotyczą. </a:t>
            </a:r>
          </a:p>
        </p:txBody>
      </p:sp>
    </p:spTree>
    <p:extLst>
      <p:ext uri="{BB962C8B-B14F-4D97-AF65-F5344CB8AC3E}">
        <p14:creationId xmlns:p14="http://schemas.microsoft.com/office/powerpoint/2010/main" val="601962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ytuł 1"/>
          <p:cNvSpPr>
            <a:spLocks noGrp="1"/>
          </p:cNvSpPr>
          <p:nvPr>
            <p:ph type="title"/>
          </p:nvPr>
        </p:nvSpPr>
        <p:spPr>
          <a:xfrm>
            <a:off x="355600" y="230188"/>
            <a:ext cx="8115300" cy="1143000"/>
          </a:xfrm>
        </p:spPr>
        <p:txBody>
          <a:bodyPr/>
          <a:lstStyle/>
          <a:p>
            <a:pPr eaLnBrk="1" hangingPunct="1"/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Warsztat nr II</a:t>
            </a:r>
          </a:p>
        </p:txBody>
      </p:sp>
      <p:sp>
        <p:nvSpPr>
          <p:cNvPr id="77828" name="Prostokąt 3"/>
          <p:cNvSpPr>
            <a:spLocks noChangeArrowheads="1"/>
          </p:cNvSpPr>
          <p:nvPr/>
        </p:nvSpPr>
        <p:spPr bwMode="auto">
          <a:xfrm>
            <a:off x="2309813" y="4429125"/>
            <a:ext cx="771525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49263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sz="3200" dirty="0">
                <a:latin typeface="+mj-lt"/>
                <a:cs typeface="Arial" pitchFamily="34" charset="0"/>
              </a:rPr>
              <a:t>Wskaż podstawę prawną pozwalającą na przetwarzanie danych osobowych w każdym z wymienionych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150275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C63B66-A751-4F7B-BAA3-9B74A8FA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Na swojej stronie internetowej, właściciel przedsiębiorstwa zamieścił następujące zestawy informacji dotyczących pracowników: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imię i nazwisko oraz zdjęcie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imię nazwisko, służbowy telefon kontaktowy, służbowy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imię, nazwisko, prywatny e-mail, prywatny telefon komórkowy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Które z wymienionych informacji właściciel przedsiębiorstwa może publikować na swojej stronie internetowej, nie pytając pracowników o zgodę?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645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EA8BE8-58F2-4B97-85E9-37EDC4BF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38" y="1690577"/>
            <a:ext cx="10515600" cy="4675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Przetwarzany przez Administratora Danych zbiór nagrań z monitoringu wewnętrznego Spółki.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Przetwarzany przez Administratora Danych zbiór danych osobowych potrzebnych </a:t>
            </a:r>
          </a:p>
          <a:p>
            <a:pPr lvl="0"/>
            <a:r>
              <a:rPr lang="pl-PL" dirty="0">
                <a:solidFill>
                  <a:schemeClr val="tx1"/>
                </a:solidFill>
              </a:rPr>
              <a:t>     do rozstrzygnięcia procesu rekrutacji.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Przetwarzany przez Administratora Danych zbiór adresów e-mail w zbiorze Newsletter.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Właściciel sklepu jubilerskiego, w którym znajduje się towar o bardzo dużej wartości,                chce zatrudnić nowych pracowników. Aby zwiększyć prawdopodobieństwo zatrudnienia uczciwej osoby, właściciel sklepu zażądał od każdego z kandydatów dostarczenia zaświadczenia                                o niekaralności.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274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E42039-3435-4B66-939D-3028BF45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25" y="1946008"/>
            <a:ext cx="10515600" cy="4526732"/>
          </a:xfrm>
        </p:spPr>
        <p:txBody>
          <a:bodyPr/>
          <a:lstStyle/>
          <a:p>
            <a:pPr algn="ctr"/>
            <a:r>
              <a:rPr lang="pl-PL" sz="3600" dirty="0"/>
              <a:t>II Filar – Świadomość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3232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7354A724-D83D-43B3-9C74-7430A1903AB6}"/>
              </a:ext>
            </a:extLst>
          </p:cNvPr>
          <p:cNvSpPr txBox="1">
            <a:spLocks/>
          </p:cNvSpPr>
          <p:nvPr/>
        </p:nvSpPr>
        <p:spPr>
          <a:xfrm>
            <a:off x="611560" y="1886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Art. 36a ust. 2 pkt 3 lit c)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uodo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E82D010-D739-43D5-8312-D86734A37CD5}"/>
              </a:ext>
            </a:extLst>
          </p:cNvPr>
          <p:cNvSpPr txBox="1">
            <a:spLocks/>
          </p:cNvSpPr>
          <p:nvPr/>
        </p:nvSpPr>
        <p:spPr>
          <a:xfrm>
            <a:off x="692618" y="1514203"/>
            <a:ext cx="7805642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 sz="3200" dirty="0">
              <a:solidFill>
                <a:schemeClr val="tx1"/>
              </a:solidFill>
            </a:endParaRPr>
          </a:p>
          <a:p>
            <a:pPr algn="l"/>
            <a:r>
              <a:rPr lang="pl-PL" sz="3200" dirty="0">
                <a:solidFill>
                  <a:schemeClr val="tx1"/>
                </a:solidFill>
              </a:rPr>
              <a:t>Do zadań ABI należy </a:t>
            </a:r>
          </a:p>
          <a:p>
            <a:pPr algn="l"/>
            <a:r>
              <a:rPr lang="pl-PL" sz="3200" dirty="0">
                <a:solidFill>
                  <a:schemeClr val="tx1"/>
                </a:solidFill>
              </a:rPr>
              <a:t>„</a:t>
            </a:r>
            <a:r>
              <a:rPr lang="pl-PL" sz="3200" i="1" dirty="0">
                <a:solidFill>
                  <a:schemeClr val="tx1"/>
                </a:solidFill>
              </a:rPr>
              <a:t>zapewnianie </a:t>
            </a:r>
            <a:r>
              <a:rPr lang="pl-PL" sz="3200" b="1" i="1" dirty="0">
                <a:solidFill>
                  <a:schemeClr val="tx1"/>
                </a:solidFill>
              </a:rPr>
              <a:t>zapoznania</a:t>
            </a:r>
            <a:r>
              <a:rPr lang="pl-PL" sz="3200" i="1" dirty="0">
                <a:solidFill>
                  <a:schemeClr val="tx1"/>
                </a:solidFill>
              </a:rPr>
              <a:t> osób upoważnionych do przetwarzania danych osobowych </a:t>
            </a:r>
            <a:r>
              <a:rPr lang="pl-PL" sz="3200" b="1" i="1" dirty="0">
                <a:solidFill>
                  <a:schemeClr val="tx1"/>
                </a:solidFill>
              </a:rPr>
              <a:t>z przepisami</a:t>
            </a:r>
            <a:r>
              <a:rPr lang="pl-PL" sz="3200" i="1" dirty="0">
                <a:solidFill>
                  <a:schemeClr val="tx1"/>
                </a:solidFill>
              </a:rPr>
              <a:t> o ochronie danych osobowych</a:t>
            </a:r>
            <a:r>
              <a:rPr lang="pl-PL" sz="3200" dirty="0">
                <a:solidFill>
                  <a:schemeClr val="tx1"/>
                </a:solidFill>
              </a:rPr>
              <a:t>”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59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DA0866B1-5509-4B94-B1A1-7D6665E8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047" y="1458826"/>
            <a:ext cx="4786313" cy="7143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ts val="500"/>
              </a:spcBef>
            </a:pPr>
            <a:endParaRPr lang="en-US" altLang="pl-PL">
              <a:latin typeface="Times New Roman" panose="02020603050405020304" pitchFamily="18" charset="0"/>
            </a:endParaRPr>
          </a:p>
        </p:txBody>
      </p:sp>
      <p:sp>
        <p:nvSpPr>
          <p:cNvPr id="5" name="Objaśnienie ze strzałką w dół 11">
            <a:extLst>
              <a:ext uri="{FF2B5EF4-FFF2-40B4-BE49-F238E27FC236}">
                <a16:creationId xmlns:a16="http://schemas.microsoft.com/office/drawing/2014/main" id="{88E8E320-DEB9-45DB-9AAE-5F9AE34D5C5B}"/>
              </a:ext>
            </a:extLst>
          </p:cNvPr>
          <p:cNvSpPr/>
          <p:nvPr/>
        </p:nvSpPr>
        <p:spPr>
          <a:xfrm>
            <a:off x="1980740" y="1945196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6" name="Objaśnienie ze strzałką w dół 13">
            <a:extLst>
              <a:ext uri="{FF2B5EF4-FFF2-40B4-BE49-F238E27FC236}">
                <a16:creationId xmlns:a16="http://schemas.microsoft.com/office/drawing/2014/main" id="{E4E0EA61-6DAD-4CF3-9F89-60D9A2E2ECEA}"/>
              </a:ext>
            </a:extLst>
          </p:cNvPr>
          <p:cNvSpPr/>
          <p:nvPr/>
        </p:nvSpPr>
        <p:spPr>
          <a:xfrm>
            <a:off x="6301220" y="2017204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7" name="pole tekstowe 14">
            <a:extLst>
              <a:ext uri="{FF2B5EF4-FFF2-40B4-BE49-F238E27FC236}">
                <a16:creationId xmlns:a16="http://schemas.microsoft.com/office/drawing/2014/main" id="{A59F5D5C-41DC-45DC-8F94-66808B1F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422" y="1958888"/>
            <a:ext cx="2736850" cy="4619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 dirty="0">
                <a:latin typeface="+mj-lt"/>
              </a:rPr>
              <a:t>Udostępnienie</a:t>
            </a:r>
          </a:p>
        </p:txBody>
      </p:sp>
      <p:sp>
        <p:nvSpPr>
          <p:cNvPr id="8" name="pole tekstowe 17">
            <a:extLst>
              <a:ext uri="{FF2B5EF4-FFF2-40B4-BE49-F238E27FC236}">
                <a16:creationId xmlns:a16="http://schemas.microsoft.com/office/drawing/2014/main" id="{35E228F5-D508-44C6-BC94-D1006CBC0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252" y="2017204"/>
            <a:ext cx="2736850" cy="4619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 dirty="0">
                <a:latin typeface="+mj-lt"/>
              </a:rPr>
              <a:t>Powierzenie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393C803-FAD4-42B5-9E4F-88EF8524D350}"/>
              </a:ext>
            </a:extLst>
          </p:cNvPr>
          <p:cNvSpPr txBox="1"/>
          <p:nvPr/>
        </p:nvSpPr>
        <p:spPr>
          <a:xfrm>
            <a:off x="1585105" y="2809367"/>
            <a:ext cx="4248150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 obu stronach standardowe obowiązki </a:t>
            </a:r>
            <a:r>
              <a:rPr lang="pl-PL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Administratora Danych</a:t>
            </a:r>
          </a:p>
          <a:p>
            <a:pPr algn="ctr">
              <a:defRPr/>
            </a:pPr>
            <a:endParaRPr lang="pl-PL" sz="2000" b="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ctr"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Jego obowiązki to m.in. </a:t>
            </a:r>
          </a:p>
          <a:p>
            <a:pPr algn="ctr">
              <a:buFontTx/>
              <a:buChar char="-"/>
              <a:defRPr/>
            </a:pPr>
            <a:r>
              <a:rPr lang="pl-PL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rejestracja otrzymywanych zbiorów danych </a:t>
            </a:r>
            <a:endParaRPr lang="pl-PL" sz="2000" b="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ctr">
              <a:buFontTx/>
              <a:buChar char="-"/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spełnienie obowiązku informacyjnego </a:t>
            </a: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(chyba, że został spełniony w momencie zbierania danych).</a:t>
            </a:r>
          </a:p>
          <a:p>
            <a:pPr algn="just">
              <a:buFontTx/>
              <a:buChar char="-"/>
              <a:defRPr/>
            </a:pPr>
            <a:endParaRPr lang="pl-PL" sz="2000" b="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A1007A0-98CE-4A8C-B891-582427E43024}"/>
              </a:ext>
            </a:extLst>
          </p:cNvPr>
          <p:cNvSpPr txBox="1"/>
          <p:nvPr/>
        </p:nvSpPr>
        <p:spPr>
          <a:xfrm>
            <a:off x="6186672" y="2908213"/>
            <a:ext cx="381635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Podmiot któremu powierzane są dane osobowe 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nie staje                                         się ich administratorem.                           </a:t>
            </a:r>
            <a:r>
              <a:rPr lang="pl-PL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Dzięki temu nie spoczywają                         na nim obowiązki: </a:t>
            </a:r>
          </a:p>
          <a:p>
            <a:pPr algn="ctr">
              <a:buFontTx/>
              <a:buChar char="-"/>
              <a:defRPr/>
            </a:pPr>
            <a:r>
              <a:rPr lang="pl-PL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informacyjny</a:t>
            </a:r>
          </a:p>
          <a:p>
            <a:pPr algn="ctr">
              <a:buFontTx/>
              <a:buChar char="-"/>
              <a:defRPr/>
            </a:pPr>
            <a:r>
              <a:rPr lang="pl-PL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rejestracji zbiorów do GIODO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</a:p>
          <a:p>
            <a:pPr algn="just">
              <a:defRPr/>
            </a:pPr>
            <a:r>
              <a:rPr lang="pl-PL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</a:p>
          <a:p>
            <a:pPr algn="ctr">
              <a:defRPr/>
            </a:pPr>
            <a:r>
              <a:rPr lang="pl-PL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Podstawowym obowiązkiem jest  zabezpieczenie zebranych danych. 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2E9E9CBE-227E-4D67-A394-1AB8D8400BAF}"/>
              </a:ext>
            </a:extLst>
          </p:cNvPr>
          <p:cNvSpPr txBox="1">
            <a:spLocks/>
          </p:cNvSpPr>
          <p:nvPr/>
        </p:nvSpPr>
        <p:spPr>
          <a:xfrm>
            <a:off x="0" y="201824"/>
            <a:ext cx="88582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l-PL" sz="3000" dirty="0">
                <a:solidFill>
                  <a:schemeClr val="tx1"/>
                </a:solidFill>
              </a:rPr>
              <a:t>Powierzenie a udostępnienie – jakie obowiązki?</a:t>
            </a:r>
          </a:p>
        </p:txBody>
      </p:sp>
    </p:spTree>
    <p:extLst>
      <p:ext uri="{BB962C8B-B14F-4D97-AF65-F5344CB8AC3E}">
        <p14:creationId xmlns:p14="http://schemas.microsoft.com/office/powerpoint/2010/main" val="2931563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4D412DAC-A188-4B5B-959C-97F2197F2A97}"/>
              </a:ext>
            </a:extLst>
          </p:cNvPr>
          <p:cNvSpPr txBox="1">
            <a:spLocks/>
          </p:cNvSpPr>
          <p:nvPr/>
        </p:nvSpPr>
        <p:spPr>
          <a:xfrm>
            <a:off x="511862" y="389685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 jakiej formie szkolić?</a:t>
            </a:r>
          </a:p>
        </p:txBody>
      </p:sp>
      <p:sp>
        <p:nvSpPr>
          <p:cNvPr id="5" name="Strzałka w prawo 4">
            <a:extLst>
              <a:ext uri="{FF2B5EF4-FFF2-40B4-BE49-F238E27FC236}">
                <a16:creationId xmlns:a16="http://schemas.microsoft.com/office/drawing/2014/main" id="{4F52D9A5-1B34-4268-AF8E-B49CF135D72B}"/>
              </a:ext>
            </a:extLst>
          </p:cNvPr>
          <p:cNvSpPr/>
          <p:nvPr/>
        </p:nvSpPr>
        <p:spPr>
          <a:xfrm>
            <a:off x="1238249" y="2708920"/>
            <a:ext cx="881052" cy="39762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40BC6DA-F9B7-4AE1-B6D8-02ECB391DABA}"/>
              </a:ext>
            </a:extLst>
          </p:cNvPr>
          <p:cNvSpPr txBox="1"/>
          <p:nvPr/>
        </p:nvSpPr>
        <p:spPr>
          <a:xfrm>
            <a:off x="2571750" y="2643188"/>
            <a:ext cx="55721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pl-PL" sz="2400" b="0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</a:rPr>
              <a:t>Szkolenia „tradycyjne” </a:t>
            </a:r>
          </a:p>
          <a:p>
            <a:pPr algn="just" eaLnBrk="1" hangingPunct="1">
              <a:defRPr/>
            </a:pPr>
            <a:endParaRPr lang="pl-PL" sz="2400" b="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endParaRPr>
          </a:p>
          <a:p>
            <a:pPr algn="just" eaLnBrk="1" hangingPunct="1">
              <a:defRPr/>
            </a:pPr>
            <a:r>
              <a:rPr lang="pl-PL" sz="2400" b="0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</a:rPr>
              <a:t>E-learningi </a:t>
            </a:r>
          </a:p>
          <a:p>
            <a:pPr algn="just" eaLnBrk="1" hangingPunct="1">
              <a:defRPr/>
            </a:pPr>
            <a:endParaRPr lang="pl-PL" sz="2400" b="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endParaRPr>
          </a:p>
          <a:p>
            <a:pPr algn="just" eaLnBrk="1" hangingPunct="1">
              <a:defRPr/>
            </a:pPr>
            <a:r>
              <a:rPr lang="pl-PL" sz="2400" b="0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</a:rPr>
              <a:t>Broszury </a:t>
            </a:r>
          </a:p>
        </p:txBody>
      </p:sp>
      <p:sp>
        <p:nvSpPr>
          <p:cNvPr id="7" name="Strzałka w prawo 4">
            <a:extLst>
              <a:ext uri="{FF2B5EF4-FFF2-40B4-BE49-F238E27FC236}">
                <a16:creationId xmlns:a16="http://schemas.microsoft.com/office/drawing/2014/main" id="{CA4418E2-1311-41D9-BABB-8534F5B64EDB}"/>
              </a:ext>
            </a:extLst>
          </p:cNvPr>
          <p:cNvSpPr/>
          <p:nvPr/>
        </p:nvSpPr>
        <p:spPr>
          <a:xfrm>
            <a:off x="1262073" y="3413870"/>
            <a:ext cx="881052" cy="39762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l-PL"/>
          </a:p>
        </p:txBody>
      </p:sp>
      <p:sp>
        <p:nvSpPr>
          <p:cNvPr id="8" name="Strzałka w prawo 4">
            <a:extLst>
              <a:ext uri="{FF2B5EF4-FFF2-40B4-BE49-F238E27FC236}">
                <a16:creationId xmlns:a16="http://schemas.microsoft.com/office/drawing/2014/main" id="{3D4A815F-8933-4ECF-B8FC-4076090A9927}"/>
              </a:ext>
            </a:extLst>
          </p:cNvPr>
          <p:cNvSpPr/>
          <p:nvPr/>
        </p:nvSpPr>
        <p:spPr>
          <a:xfrm>
            <a:off x="1238249" y="4184553"/>
            <a:ext cx="881052" cy="39762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6113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509851BC-F4C0-477C-A76D-5C048997C78E}"/>
              </a:ext>
            </a:extLst>
          </p:cNvPr>
          <p:cNvSpPr txBox="1">
            <a:spLocks/>
          </p:cNvSpPr>
          <p:nvPr/>
        </p:nvSpPr>
        <p:spPr>
          <a:xfrm>
            <a:off x="458698" y="422182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Kto powinien szkolić?</a:t>
            </a:r>
          </a:p>
        </p:txBody>
      </p:sp>
      <p:sp>
        <p:nvSpPr>
          <p:cNvPr id="5" name="Strzałka w prawo 4">
            <a:extLst>
              <a:ext uri="{FF2B5EF4-FFF2-40B4-BE49-F238E27FC236}">
                <a16:creationId xmlns:a16="http://schemas.microsoft.com/office/drawing/2014/main" id="{1116C45E-739C-4DEB-AE5D-6B3CB992540D}"/>
              </a:ext>
            </a:extLst>
          </p:cNvPr>
          <p:cNvSpPr/>
          <p:nvPr/>
        </p:nvSpPr>
        <p:spPr>
          <a:xfrm>
            <a:off x="1238249" y="2708920"/>
            <a:ext cx="881052" cy="39762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B4763A5-1E49-4223-8685-F08BF33878CA}"/>
              </a:ext>
            </a:extLst>
          </p:cNvPr>
          <p:cNvSpPr txBox="1"/>
          <p:nvPr/>
        </p:nvSpPr>
        <p:spPr>
          <a:xfrm>
            <a:off x="2571750" y="2643188"/>
            <a:ext cx="5572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l-PL" sz="2400" b="0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</a:rPr>
              <a:t>ABI lub</a:t>
            </a:r>
          </a:p>
          <a:p>
            <a:pPr algn="just" eaLnBrk="1" hangingPunct="1">
              <a:defRPr/>
            </a:pPr>
            <a:endParaRPr lang="pl-PL" sz="2400" b="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endParaRPr>
          </a:p>
          <a:p>
            <a:pPr algn="just" eaLnBrk="1" hangingPunct="1">
              <a:defRPr/>
            </a:pPr>
            <a:r>
              <a:rPr lang="pl-PL" sz="2400" b="0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</a:rPr>
              <a:t>Zewnętrzny trener lub</a:t>
            </a:r>
          </a:p>
          <a:p>
            <a:pPr algn="just" eaLnBrk="1" hangingPunct="1">
              <a:defRPr/>
            </a:pPr>
            <a:endParaRPr lang="pl-PL" sz="2400" b="0" dirty="0">
              <a:solidFill>
                <a:schemeClr val="tx2">
                  <a:lumMod val="50000"/>
                </a:schemeClr>
              </a:solidFill>
              <a:latin typeface="Segoe UI Light" pitchFamily="34" charset="0"/>
            </a:endParaRPr>
          </a:p>
          <a:p>
            <a:pPr algn="just" eaLnBrk="1" hangingPunct="1">
              <a:defRPr/>
            </a:pPr>
            <a:r>
              <a:rPr lang="pl-PL" sz="2400" b="0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</a:rPr>
              <a:t>Komórka wewnętrzna odpowiedzialna za szkolenia</a:t>
            </a:r>
          </a:p>
        </p:txBody>
      </p:sp>
      <p:sp>
        <p:nvSpPr>
          <p:cNvPr id="7" name="Strzałka w prawo 4">
            <a:extLst>
              <a:ext uri="{FF2B5EF4-FFF2-40B4-BE49-F238E27FC236}">
                <a16:creationId xmlns:a16="http://schemas.microsoft.com/office/drawing/2014/main" id="{CC20B223-6203-473A-ACD9-15E3D3ED4667}"/>
              </a:ext>
            </a:extLst>
          </p:cNvPr>
          <p:cNvSpPr/>
          <p:nvPr/>
        </p:nvSpPr>
        <p:spPr>
          <a:xfrm>
            <a:off x="1262073" y="3413870"/>
            <a:ext cx="881052" cy="39762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l-PL"/>
          </a:p>
        </p:txBody>
      </p:sp>
      <p:sp>
        <p:nvSpPr>
          <p:cNvPr id="8" name="Strzałka w prawo 4">
            <a:extLst>
              <a:ext uri="{FF2B5EF4-FFF2-40B4-BE49-F238E27FC236}">
                <a16:creationId xmlns:a16="http://schemas.microsoft.com/office/drawing/2014/main" id="{55A173C7-F812-403D-9EE4-1A3F9F80E6BC}"/>
              </a:ext>
            </a:extLst>
          </p:cNvPr>
          <p:cNvSpPr/>
          <p:nvPr/>
        </p:nvSpPr>
        <p:spPr>
          <a:xfrm>
            <a:off x="1238249" y="4184553"/>
            <a:ext cx="881052" cy="39762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459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D9038C30-B35F-41DC-9B6A-07F8E7B60C75}"/>
              </a:ext>
            </a:extLst>
          </p:cNvPr>
          <p:cNvSpPr txBox="1">
            <a:spLocks/>
          </p:cNvSpPr>
          <p:nvPr/>
        </p:nvSpPr>
        <p:spPr>
          <a:xfrm>
            <a:off x="426801" y="283385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Zakres tematyczny szkoleń</a:t>
            </a:r>
          </a:p>
        </p:txBody>
      </p:sp>
      <p:graphicFrame>
        <p:nvGraphicFramePr>
          <p:cNvPr id="5" name="Symbol zastępczy zawartości 5">
            <a:extLst>
              <a:ext uri="{FF2B5EF4-FFF2-40B4-BE49-F238E27FC236}">
                <a16:creationId xmlns:a16="http://schemas.microsoft.com/office/drawing/2014/main" id="{F0FF0AC1-DCAA-425F-9EFF-0F59D25BAB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29527" y="1674812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527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6D9E19A8-9A89-4BDC-AC93-793E6D47B98E}"/>
              </a:ext>
            </a:extLst>
          </p:cNvPr>
          <p:cNvSpPr txBox="1">
            <a:spLocks/>
          </p:cNvSpPr>
          <p:nvPr/>
        </p:nvSpPr>
        <p:spPr>
          <a:xfrm>
            <a:off x="539552" y="294017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Świadomość na gruncie RODO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B109F99-3A9E-4704-81FD-9FABF7D5E1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9552" y="143701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176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2D9CC9F5-AD01-4E2D-A06E-81FD3C184693}"/>
              </a:ext>
            </a:extLst>
          </p:cNvPr>
          <p:cNvSpPr txBox="1">
            <a:spLocks/>
          </p:cNvSpPr>
          <p:nvPr/>
        </p:nvSpPr>
        <p:spPr>
          <a:xfrm>
            <a:off x="426802" y="198325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Art. 39 ust. 1  lit b) RODO</a:t>
            </a:r>
          </a:p>
        </p:txBody>
      </p:sp>
      <p:sp>
        <p:nvSpPr>
          <p:cNvPr id="5" name="Symbol zastępczy zawartości 5">
            <a:extLst>
              <a:ext uri="{FF2B5EF4-FFF2-40B4-BE49-F238E27FC236}">
                <a16:creationId xmlns:a16="http://schemas.microsoft.com/office/drawing/2014/main" id="{C4FB9721-277F-47C4-A50E-49514609BC54}"/>
              </a:ext>
            </a:extLst>
          </p:cNvPr>
          <p:cNvSpPr txBox="1">
            <a:spLocks/>
          </p:cNvSpPr>
          <p:nvPr/>
        </p:nvSpPr>
        <p:spPr>
          <a:xfrm>
            <a:off x="426802" y="1674511"/>
            <a:ext cx="10248286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 sz="2400" dirty="0">
              <a:solidFill>
                <a:schemeClr val="tx2"/>
              </a:solidFill>
            </a:endParaRPr>
          </a:p>
          <a:p>
            <a:pPr algn="ctr"/>
            <a:endParaRPr lang="pl-PL" sz="2400" i="1" dirty="0">
              <a:solidFill>
                <a:schemeClr val="tx2"/>
              </a:solidFill>
            </a:endParaRPr>
          </a:p>
          <a:p>
            <a:pPr algn="l"/>
            <a:r>
              <a:rPr lang="pl-PL" sz="2400" dirty="0">
                <a:solidFill>
                  <a:schemeClr val="tx2"/>
                </a:solidFill>
              </a:rPr>
              <a:t>Do zadań IOD należą </a:t>
            </a:r>
          </a:p>
          <a:p>
            <a:pPr algn="l">
              <a:spcBef>
                <a:spcPts val="0"/>
              </a:spcBef>
            </a:pPr>
            <a:r>
              <a:rPr lang="pl-PL" sz="2400" i="1" dirty="0">
                <a:solidFill>
                  <a:schemeClr val="tx2"/>
                </a:solidFill>
              </a:rPr>
              <a:t>„</a:t>
            </a:r>
            <a:r>
              <a:rPr lang="pl-PL" sz="2400" b="1" i="1" dirty="0">
                <a:solidFill>
                  <a:schemeClr val="tx2"/>
                </a:solidFill>
              </a:rPr>
              <a:t>działania zwiększające świadomość, szkolenia </a:t>
            </a:r>
            <a:r>
              <a:rPr lang="pl-PL" sz="2400" i="1" dirty="0">
                <a:solidFill>
                  <a:schemeClr val="tx2"/>
                </a:solidFill>
              </a:rPr>
              <a:t>personelu uczestniczącego</a:t>
            </a:r>
          </a:p>
          <a:p>
            <a:pPr algn="l">
              <a:spcBef>
                <a:spcPts val="0"/>
              </a:spcBef>
            </a:pPr>
            <a:r>
              <a:rPr lang="pl-PL" sz="2400" i="1" dirty="0">
                <a:solidFill>
                  <a:schemeClr val="tx2"/>
                </a:solidFill>
              </a:rPr>
              <a:t> w operacjach przetwarzania” </a:t>
            </a:r>
          </a:p>
          <a:p>
            <a:endParaRPr lang="pl-P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60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545FD447-D9FF-4819-ADD4-5E45AA848CFF}"/>
              </a:ext>
            </a:extLst>
          </p:cNvPr>
          <p:cNvSpPr txBox="1">
            <a:spLocks/>
          </p:cNvSpPr>
          <p:nvPr/>
        </p:nvSpPr>
        <p:spPr>
          <a:xfrm>
            <a:off x="554392" y="325915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/>
                </a:solidFill>
              </a:rPr>
              <a:t>Art. 38 ust. 1 RODO </a:t>
            </a:r>
          </a:p>
        </p:txBody>
      </p:sp>
      <p:sp>
        <p:nvSpPr>
          <p:cNvPr id="5" name="Symbol zastępczy zawartości 5">
            <a:extLst>
              <a:ext uri="{FF2B5EF4-FFF2-40B4-BE49-F238E27FC236}">
                <a16:creationId xmlns:a16="http://schemas.microsoft.com/office/drawing/2014/main" id="{67FDAFBF-1B51-4345-8673-868D550D67CF}"/>
              </a:ext>
            </a:extLst>
          </p:cNvPr>
          <p:cNvSpPr txBox="1">
            <a:spLocks/>
          </p:cNvSpPr>
          <p:nvPr/>
        </p:nvSpPr>
        <p:spPr>
          <a:xfrm>
            <a:off x="333987" y="1759572"/>
            <a:ext cx="894823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 dirty="0">
              <a:solidFill>
                <a:schemeClr val="tx2"/>
              </a:solidFill>
            </a:endParaRPr>
          </a:p>
          <a:p>
            <a:pPr algn="ctr"/>
            <a:endParaRPr lang="pl-PL" i="1" dirty="0">
              <a:solidFill>
                <a:schemeClr val="tx2"/>
              </a:solidFill>
            </a:endParaRPr>
          </a:p>
          <a:p>
            <a:pPr algn="l"/>
            <a:r>
              <a:rPr lang="pl-PL" sz="2400" dirty="0">
                <a:solidFill>
                  <a:schemeClr val="tx2"/>
                </a:solidFill>
              </a:rPr>
              <a:t>Wymóg włączania IOD</a:t>
            </a:r>
          </a:p>
          <a:p>
            <a:pPr algn="l"/>
            <a:r>
              <a:rPr lang="pl-PL" sz="2400" dirty="0">
                <a:solidFill>
                  <a:schemeClr val="tx2"/>
                </a:solidFill>
              </a:rPr>
              <a:t>(właściwie i niezwłocznie) </a:t>
            </a:r>
            <a:r>
              <a:rPr lang="pl-PL" sz="2400" b="1" u="sng" dirty="0">
                <a:solidFill>
                  <a:schemeClr val="tx2"/>
                </a:solidFill>
              </a:rPr>
              <a:t>we wszystkie sprawy</a:t>
            </a:r>
            <a:r>
              <a:rPr lang="pl-PL" sz="2400" dirty="0">
                <a:solidFill>
                  <a:schemeClr val="tx2"/>
                </a:solidFill>
              </a:rPr>
              <a:t> dotyczące ochrony danych osobowych</a:t>
            </a:r>
          </a:p>
        </p:txBody>
      </p:sp>
    </p:spTree>
    <p:extLst>
      <p:ext uri="{BB962C8B-B14F-4D97-AF65-F5344CB8AC3E}">
        <p14:creationId xmlns:p14="http://schemas.microsoft.com/office/powerpoint/2010/main" val="1817663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55009838-E2CC-4170-BC40-D4AA33141F98}"/>
              </a:ext>
            </a:extLst>
          </p:cNvPr>
          <p:cNvSpPr txBox="1">
            <a:spLocks/>
          </p:cNvSpPr>
          <p:nvPr/>
        </p:nvSpPr>
        <p:spPr>
          <a:xfrm>
            <a:off x="237460" y="786809"/>
            <a:ext cx="117170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Uwzględnianie odo w fazie projektowania (art. 25 ust. 1 RODO)</a:t>
            </a:r>
          </a:p>
        </p:txBody>
      </p:sp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F49642A8-533F-4A30-98E1-C10A41A0EC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2356" y="1685336"/>
          <a:ext cx="864096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440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72BAEE6C-DB15-41C8-A913-752E37237D8D}"/>
              </a:ext>
            </a:extLst>
          </p:cNvPr>
          <p:cNvSpPr txBox="1">
            <a:spLocks/>
          </p:cNvSpPr>
          <p:nvPr/>
        </p:nvSpPr>
        <p:spPr>
          <a:xfrm>
            <a:off x="262270" y="796660"/>
            <a:ext cx="119297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Uwzględnianie odo w fazie projektowania (art. 25 ust. 1 RODO)</a:t>
            </a:r>
          </a:p>
        </p:txBody>
      </p:sp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BA3029D1-706A-406A-ACED-04C3945C60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83668" y="1459441"/>
          <a:ext cx="8568952" cy="3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a 5">
            <a:extLst>
              <a:ext uri="{FF2B5EF4-FFF2-40B4-BE49-F238E27FC236}">
                <a16:creationId xmlns:a16="http://schemas.microsoft.com/office/drawing/2014/main" id="{ABDEAAC0-7B42-4427-999B-DB596B1C00A9}"/>
              </a:ext>
            </a:extLst>
          </p:cNvPr>
          <p:cNvSpPr/>
          <p:nvPr/>
        </p:nvSpPr>
        <p:spPr>
          <a:xfrm>
            <a:off x="3490831" y="4567444"/>
            <a:ext cx="2736304" cy="115212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pseudonimizacja</a:t>
            </a:r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31B9CC0A-913C-4BC2-9BAA-508110E66E6E}"/>
              </a:ext>
            </a:extLst>
          </p:cNvPr>
          <p:cNvSpPr/>
          <p:nvPr/>
        </p:nvSpPr>
        <p:spPr>
          <a:xfrm>
            <a:off x="6766146" y="4567444"/>
            <a:ext cx="2736304" cy="115212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minimalizacja  danych</a:t>
            </a:r>
          </a:p>
        </p:txBody>
      </p:sp>
    </p:spTree>
    <p:extLst>
      <p:ext uri="{BB962C8B-B14F-4D97-AF65-F5344CB8AC3E}">
        <p14:creationId xmlns:p14="http://schemas.microsoft.com/office/powerpoint/2010/main" val="935154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4BEB61A2-0E49-419F-85A7-CE12A60D4A3E}"/>
              </a:ext>
            </a:extLst>
          </p:cNvPr>
          <p:cNvSpPr txBox="1">
            <a:spLocks/>
          </p:cNvSpPr>
          <p:nvPr/>
        </p:nvSpPr>
        <p:spPr>
          <a:xfrm>
            <a:off x="323528" y="765544"/>
            <a:ext cx="1150442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Uwzględnianie odo w fazie projektowania (art. 25 ust. 1 RODO)</a:t>
            </a:r>
          </a:p>
        </p:txBody>
      </p:sp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DA9510E2-AAC7-4A77-9329-76EF7342B5A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35640" y="1810506"/>
          <a:ext cx="8568952" cy="3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83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2">
            <a:extLst>
              <a:ext uri="{FF2B5EF4-FFF2-40B4-BE49-F238E27FC236}">
                <a16:creationId xmlns:a16="http://schemas.microsoft.com/office/drawing/2014/main" id="{22702EF6-E118-42A6-AA2E-ABBC6A2BB301}"/>
              </a:ext>
            </a:extLst>
          </p:cNvPr>
          <p:cNvSpPr txBox="1">
            <a:spLocks/>
          </p:cNvSpPr>
          <p:nvPr/>
        </p:nvSpPr>
        <p:spPr>
          <a:xfrm>
            <a:off x="611560" y="733646"/>
            <a:ext cx="930861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/>
                </a:solidFill>
              </a:rPr>
              <a:t>Domyślna ochrona danych  (art. 25 ust. 2 RODO) </a:t>
            </a:r>
          </a:p>
        </p:txBody>
      </p:sp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20617633-6D82-4477-8E23-80078E39EC1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429727" y="139642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29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AE7A2309-F84F-44DC-A3A2-05F357EA9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359" y="1661118"/>
            <a:ext cx="4786313" cy="7143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ts val="500"/>
              </a:spcBef>
            </a:pPr>
            <a:endParaRPr lang="en-US" altLang="pl-PL">
              <a:latin typeface="Times New Roman" panose="02020603050405020304" pitchFamily="18" charset="0"/>
            </a:endParaRPr>
          </a:p>
        </p:txBody>
      </p:sp>
      <p:sp>
        <p:nvSpPr>
          <p:cNvPr id="5" name="Objaśnienie ze strzałką w dół 11">
            <a:extLst>
              <a:ext uri="{FF2B5EF4-FFF2-40B4-BE49-F238E27FC236}">
                <a16:creationId xmlns:a16="http://schemas.microsoft.com/office/drawing/2014/main" id="{9E97533F-2535-4B08-A23F-4110734E4757}"/>
              </a:ext>
            </a:extLst>
          </p:cNvPr>
          <p:cNvSpPr/>
          <p:nvPr/>
        </p:nvSpPr>
        <p:spPr>
          <a:xfrm>
            <a:off x="1580076" y="2291504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6" name="Objaśnienie ze strzałką w dół 13">
            <a:extLst>
              <a:ext uri="{FF2B5EF4-FFF2-40B4-BE49-F238E27FC236}">
                <a16:creationId xmlns:a16="http://schemas.microsoft.com/office/drawing/2014/main" id="{2C69CE82-0BF7-435D-8C8D-BAAD4428D712}"/>
              </a:ext>
            </a:extLst>
          </p:cNvPr>
          <p:cNvSpPr/>
          <p:nvPr/>
        </p:nvSpPr>
        <p:spPr>
          <a:xfrm>
            <a:off x="5972564" y="2291504"/>
            <a:ext cx="3384550" cy="792163"/>
          </a:xfrm>
          <a:prstGeom prst="downArrow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latin typeface="+mj-lt"/>
            </a:endParaRPr>
          </a:p>
        </p:txBody>
      </p:sp>
      <p:sp>
        <p:nvSpPr>
          <p:cNvPr id="7" name="pole tekstowe 14">
            <a:extLst>
              <a:ext uri="{FF2B5EF4-FFF2-40B4-BE49-F238E27FC236}">
                <a16:creationId xmlns:a16="http://schemas.microsoft.com/office/drawing/2014/main" id="{C6C46224-5913-4466-8011-EF6CA3ED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100" y="2291504"/>
            <a:ext cx="2735262" cy="4619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 dirty="0">
                <a:latin typeface="+mj-lt"/>
              </a:rPr>
              <a:t>Udostępnienie</a:t>
            </a:r>
          </a:p>
        </p:txBody>
      </p:sp>
      <p:sp>
        <p:nvSpPr>
          <p:cNvPr id="8" name="pole tekstowe 17">
            <a:extLst>
              <a:ext uri="{FF2B5EF4-FFF2-40B4-BE49-F238E27FC236}">
                <a16:creationId xmlns:a16="http://schemas.microsoft.com/office/drawing/2014/main" id="{DB1E9398-1583-4293-8931-B18121BF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620" y="2291504"/>
            <a:ext cx="273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l-PL" altLang="pl-PL" sz="2400" b="0" dirty="0">
                <a:latin typeface="+mj-lt"/>
              </a:rPr>
              <a:t>Powierzenie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E07DF4C-7EDD-424B-9484-818503D792E3}"/>
              </a:ext>
            </a:extLst>
          </p:cNvPr>
          <p:cNvSpPr txBox="1"/>
          <p:nvPr/>
        </p:nvSpPr>
        <p:spPr>
          <a:xfrm>
            <a:off x="1109108" y="3312118"/>
            <a:ext cx="407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Tx/>
              <a:buChar char="-"/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udostępnienie danych policji</a:t>
            </a:r>
          </a:p>
          <a:p>
            <a:pPr algn="ctr">
              <a:buFontTx/>
              <a:buChar char="-"/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sądowi lub firmie ubezpieczeniowej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4A6AD88-5AAD-4964-B2C9-459FCFF66C3A}"/>
              </a:ext>
            </a:extLst>
          </p:cNvPr>
          <p:cNvSpPr txBox="1"/>
          <p:nvPr/>
        </p:nvSpPr>
        <p:spPr>
          <a:xfrm>
            <a:off x="5501721" y="3599455"/>
            <a:ext cx="41798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- serwis komputerów</a:t>
            </a:r>
          </a:p>
          <a:p>
            <a:pPr algn="ctr">
              <a:buFontTx/>
              <a:buChar char="-"/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serwis oprogramowania</a:t>
            </a:r>
          </a:p>
          <a:p>
            <a:pPr algn="ctr">
              <a:buFontTx/>
              <a:buChar char="-"/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archiwizacja danych</a:t>
            </a:r>
          </a:p>
          <a:p>
            <a:pPr algn="ctr">
              <a:buFontTx/>
              <a:buChar char="-"/>
              <a:defRPr/>
            </a:pPr>
            <a:r>
              <a:rPr lang="pl-PL" sz="2000" b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obsługa kadrowo-płacowa</a:t>
            </a:r>
          </a:p>
        </p:txBody>
      </p:sp>
      <p:sp>
        <p:nvSpPr>
          <p:cNvPr id="11" name="Tytuł 12">
            <a:extLst>
              <a:ext uri="{FF2B5EF4-FFF2-40B4-BE49-F238E27FC236}">
                <a16:creationId xmlns:a16="http://schemas.microsoft.com/office/drawing/2014/main" id="{1A25EFB6-25B9-4013-899D-EFEF5A7A455A}"/>
              </a:ext>
            </a:extLst>
          </p:cNvPr>
          <p:cNvSpPr txBox="1">
            <a:spLocks/>
          </p:cNvSpPr>
          <p:nvPr/>
        </p:nvSpPr>
        <p:spPr>
          <a:xfrm>
            <a:off x="-165470" y="736555"/>
            <a:ext cx="88582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Powierzenie a udostępnienie – kiedy stosujemy?</a:t>
            </a:r>
          </a:p>
        </p:txBody>
      </p:sp>
    </p:spTree>
    <p:extLst>
      <p:ext uri="{BB962C8B-B14F-4D97-AF65-F5344CB8AC3E}">
        <p14:creationId xmlns:p14="http://schemas.microsoft.com/office/powerpoint/2010/main" val="1355290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9A0A1A-F1D7-485C-9E60-9398B465EB73}"/>
              </a:ext>
            </a:extLst>
          </p:cNvPr>
          <p:cNvGraphicFramePr/>
          <p:nvPr>
            <p:extLst/>
          </p:nvPr>
        </p:nvGraphicFramePr>
        <p:xfrm>
          <a:off x="1883532" y="1082155"/>
          <a:ext cx="8185501" cy="452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ytuł 2">
            <a:extLst>
              <a:ext uri="{FF2B5EF4-FFF2-40B4-BE49-F238E27FC236}">
                <a16:creationId xmlns:a16="http://schemas.microsoft.com/office/drawing/2014/main" id="{8BBAD521-8566-4639-8B63-5CCD9D85B5E4}"/>
              </a:ext>
            </a:extLst>
          </p:cNvPr>
          <p:cNvSpPr txBox="1">
            <a:spLocks/>
          </p:cNvSpPr>
          <p:nvPr/>
        </p:nvSpPr>
        <p:spPr>
          <a:xfrm>
            <a:off x="452003" y="2137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Domyślna ochrona danych </a:t>
            </a:r>
          </a:p>
        </p:txBody>
      </p:sp>
    </p:spTree>
    <p:extLst>
      <p:ext uri="{BB962C8B-B14F-4D97-AF65-F5344CB8AC3E}">
        <p14:creationId xmlns:p14="http://schemas.microsoft.com/office/powerpoint/2010/main" val="1300699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58396C-DCDC-420A-A3F3-2927586B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43" y="2583712"/>
            <a:ext cx="10515600" cy="3251074"/>
          </a:xfrm>
        </p:spPr>
        <p:txBody>
          <a:bodyPr/>
          <a:lstStyle/>
          <a:p>
            <a:pPr algn="ctr"/>
            <a:r>
              <a:rPr lang="pl-PL" sz="3200" dirty="0"/>
              <a:t>GIODO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12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7">
            <a:extLst>
              <a:ext uri="{FF2B5EF4-FFF2-40B4-BE49-F238E27FC236}">
                <a16:creationId xmlns:a16="http://schemas.microsoft.com/office/drawing/2014/main" id="{1672D9B3-99A6-4FA6-876F-DA120C5FE3CC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186738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Podstawowy zakres działania GIODO  </a:t>
            </a:r>
            <a:r>
              <a:rPr lang="pl-PL" sz="3200" b="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www.giodo.gov.pl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1A848B-9DF1-40E2-87AF-46C5A09D5D47}"/>
              </a:ext>
            </a:extLst>
          </p:cNvPr>
          <p:cNvGraphicFramePr/>
          <p:nvPr>
            <p:extLst/>
          </p:nvPr>
        </p:nvGraphicFramePr>
        <p:xfrm>
          <a:off x="289286" y="1414130"/>
          <a:ext cx="10970593" cy="418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455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Symbol zastępczy zawartości 5" descr="inspektor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7" y="977900"/>
            <a:ext cx="4355976" cy="4842277"/>
          </a:xfrm>
        </p:spPr>
      </p:pic>
      <p:pic>
        <p:nvPicPr>
          <p:cNvPr id="79877" name="Obraz 6" descr="inspektor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6" y="889000"/>
            <a:ext cx="4833252" cy="46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pole tekstowe 5"/>
          <p:cNvSpPr txBox="1">
            <a:spLocks noChangeArrowheads="1"/>
          </p:cNvSpPr>
          <p:nvPr/>
        </p:nvSpPr>
        <p:spPr bwMode="auto">
          <a:xfrm>
            <a:off x="5927081" y="5512202"/>
            <a:ext cx="3671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pl-PL" altLang="pl-PL" sz="1400" b="0" dirty="0">
                <a:solidFill>
                  <a:srgbClr val="32445E"/>
                </a:solidFill>
              </a:rPr>
              <a:t>Źródło: www.panoptykon.org</a:t>
            </a:r>
          </a:p>
        </p:txBody>
      </p:sp>
    </p:spTree>
    <p:extLst>
      <p:ext uri="{BB962C8B-B14F-4D97-AF65-F5344CB8AC3E}">
        <p14:creationId xmlns:p14="http://schemas.microsoft.com/office/powerpoint/2010/main" val="3846337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82601" y="1285874"/>
            <a:ext cx="4643437" cy="4525962"/>
          </a:xfrm>
        </p:spPr>
        <p:txBody>
          <a:bodyPr>
            <a:normAutofit/>
          </a:bodyPr>
          <a:lstStyle/>
          <a:p>
            <a:pPr marL="457200" indent="-457200">
              <a:defRPr/>
            </a:pPr>
            <a:r>
              <a:rPr lang="pl-PL" sz="2400" b="1" dirty="0">
                <a:solidFill>
                  <a:schemeClr val="tx1"/>
                </a:solidFill>
                <a:ea typeface="Adobe Arabic"/>
                <a:cs typeface="Adobe Arabic"/>
              </a:rPr>
              <a:t>W zależności od przyczyn kontroli: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/>
                </a:solidFill>
                <a:ea typeface="Adobe Arabic"/>
                <a:cs typeface="Adobe Arabic"/>
              </a:rPr>
              <a:t>kontrola z urzędu,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/>
                </a:solidFill>
                <a:ea typeface="Adobe Arabic"/>
                <a:cs typeface="Adobe Arabic"/>
              </a:rPr>
              <a:t>kontrola na wniosek</a:t>
            </a:r>
          </a:p>
          <a:p>
            <a:pPr marL="457200" indent="-457200">
              <a:buFontTx/>
              <a:buAutoNum type="arabicParenR"/>
              <a:defRPr/>
            </a:pPr>
            <a:endParaRPr lang="pl-PL" sz="2400" dirty="0">
              <a:solidFill>
                <a:schemeClr val="tx1"/>
              </a:solidFill>
              <a:ea typeface="Adobe Arabic"/>
              <a:cs typeface="Adobe Arabic"/>
            </a:endParaRPr>
          </a:p>
          <a:p>
            <a:pPr marL="457200" indent="-457200">
              <a:buFontTx/>
              <a:buAutoNum type="arabicParenR"/>
              <a:defRPr/>
            </a:pPr>
            <a:endParaRPr lang="pl-PL" sz="2400" dirty="0">
              <a:solidFill>
                <a:schemeClr val="tx1"/>
              </a:solidFill>
              <a:ea typeface="Adobe Arabic"/>
              <a:cs typeface="Adobe Arabic"/>
            </a:endParaRPr>
          </a:p>
          <a:p>
            <a:pPr marL="457200" indent="-457200">
              <a:defRPr/>
            </a:pPr>
            <a:r>
              <a:rPr lang="pl-PL" sz="2400" b="1" dirty="0">
                <a:solidFill>
                  <a:schemeClr val="tx1"/>
                </a:solidFill>
                <a:ea typeface="Adobe Arabic"/>
                <a:cs typeface="Adobe Arabic"/>
              </a:rPr>
              <a:t>W zależności od zakresu kontroli: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/>
                </a:solidFill>
                <a:ea typeface="Adobe Arabic"/>
                <a:cs typeface="Adobe Arabic"/>
              </a:rPr>
              <a:t>kontrola kompleksowa,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/>
                </a:solidFill>
                <a:ea typeface="Adobe Arabic"/>
                <a:cs typeface="Adobe Arabic"/>
              </a:rPr>
              <a:t>kontrola częściowa</a:t>
            </a:r>
            <a:endParaRPr lang="pl-PL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dobe Arabic"/>
              <a:cs typeface="Adobe Arabic"/>
            </a:endParaRPr>
          </a:p>
        </p:txBody>
      </p:sp>
      <p:sp>
        <p:nvSpPr>
          <p:cNvPr id="7" name="Tytuł 7"/>
          <p:cNvSpPr txBox="1">
            <a:spLocks/>
          </p:cNvSpPr>
          <p:nvPr/>
        </p:nvSpPr>
        <p:spPr>
          <a:xfrm>
            <a:off x="482601" y="142874"/>
            <a:ext cx="8329613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>
              <a:defRPr/>
            </a:pPr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Rodzaje kontroli GIODO</a:t>
            </a:r>
          </a:p>
        </p:txBody>
      </p:sp>
      <p:pic>
        <p:nvPicPr>
          <p:cNvPr id="80901" name="Picture 2" descr="C:\Users\Bangos\Desktop\kontrolanikwzamwie_opt_fu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2357439"/>
            <a:ext cx="3836988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78621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Horyzont czasowy (dni)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556793"/>
          <a:ext cx="9144000" cy="462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148228" y="4475542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Decyzja                           o (nie)wszczęciu postępowania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739595" y="360526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864158" y="3605267"/>
            <a:ext cx="7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1">
                    <a:lumMod val="50000"/>
                  </a:schemeClr>
                </a:solidFill>
              </a:rPr>
              <a:t>5-9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357789" y="3605267"/>
            <a:ext cx="98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1">
                    <a:lumMod val="50000"/>
                  </a:schemeClr>
                </a:solidFill>
              </a:rPr>
              <a:t>0-14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955220" y="3605267"/>
            <a:ext cx="7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8122241" y="360526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1">
                    <a:lumMod val="50000"/>
                  </a:schemeClr>
                </a:solidFill>
              </a:rPr>
              <a:t>21+</a:t>
            </a:r>
          </a:p>
        </p:txBody>
      </p:sp>
    </p:spTree>
    <p:extLst>
      <p:ext uri="{BB962C8B-B14F-4D97-AF65-F5344CB8AC3E}">
        <p14:creationId xmlns:p14="http://schemas.microsoft.com/office/powerpoint/2010/main" val="467947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2020" y="360431"/>
            <a:ext cx="8496944" cy="1325563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Jak przygotować się do kontroli?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2020" y="1587455"/>
            <a:ext cx="10515600" cy="45267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 Przygotować pracowników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</a:rPr>
              <a:t>Szkolenie lub przynajmniej instrukcja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</a:rPr>
              <a:t>Zakres szkolenia: odstresowanie, znajomość podstawowych </a:t>
            </a:r>
            <a:r>
              <a:rPr lang="pl-PL" sz="2000" b="1" dirty="0">
                <a:solidFill>
                  <a:schemeClr val="tx1"/>
                </a:solidFill>
              </a:rPr>
              <a:t>procedur                                  </a:t>
            </a:r>
            <a:r>
              <a:rPr lang="pl-PL" sz="2000" dirty="0">
                <a:solidFill>
                  <a:schemeClr val="tx1"/>
                </a:solidFill>
              </a:rPr>
              <a:t>(szczególnie odnośnie haseł),</a:t>
            </a:r>
            <a:r>
              <a:rPr lang="pl-PL" sz="2000" b="1" dirty="0">
                <a:solidFill>
                  <a:schemeClr val="tx1"/>
                </a:solidFill>
              </a:rPr>
              <a:t> osób oraz zbiorów danych ,                                                                      </a:t>
            </a:r>
            <a:r>
              <a:rPr lang="pl-PL" sz="2000" dirty="0">
                <a:solidFill>
                  <a:schemeClr val="tx1"/>
                </a:solidFill>
              </a:rPr>
              <a:t>na których pracownik pracuje  -&gt; skorzystaj z [LISTY KONTROLNEJ]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</a:rPr>
              <a:t>W razie braku wiedzy na dany temat – odwołanie do ABI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... zachować spokój</a:t>
            </a:r>
          </a:p>
        </p:txBody>
      </p:sp>
    </p:spTree>
    <p:extLst>
      <p:ext uri="{BB962C8B-B14F-4D97-AF65-F5344CB8AC3E}">
        <p14:creationId xmlns:p14="http://schemas.microsoft.com/office/powerpoint/2010/main" val="2282983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9743" y="2768599"/>
            <a:ext cx="10515600" cy="3066187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III Filar – Zabezpieczenia</a:t>
            </a:r>
          </a:p>
        </p:txBody>
      </p:sp>
    </p:spTree>
    <p:extLst>
      <p:ext uri="{BB962C8B-B14F-4D97-AF65-F5344CB8AC3E}">
        <p14:creationId xmlns:p14="http://schemas.microsoft.com/office/powerpoint/2010/main" val="462449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1"/>
          <p:cNvGraphicFramePr>
            <a:graphicFrameLocks noGrp="1"/>
          </p:cNvGraphicFramePr>
          <p:nvPr>
            <p:extLst/>
          </p:nvPr>
        </p:nvGraphicFramePr>
        <p:xfrm>
          <a:off x="1587500" y="1062037"/>
          <a:ext cx="8826500" cy="473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7071526" imgH="4549223" progId="">
                  <p:embed/>
                </p:oleObj>
              </mc:Choice>
              <mc:Fallback>
                <p:oleObj name="Worksheet" r:id="rId3" imgW="7071526" imgH="4549223" progId="">
                  <p:embed/>
                  <p:pic>
                    <p:nvPicPr>
                      <p:cNvPr id="2050" name="Object 3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062037"/>
                        <a:ext cx="8826500" cy="47339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ytuł 1"/>
          <p:cNvSpPr>
            <a:spLocks noGrp="1"/>
          </p:cNvSpPr>
          <p:nvPr>
            <p:ph type="title"/>
          </p:nvPr>
        </p:nvSpPr>
        <p:spPr>
          <a:xfrm>
            <a:off x="476251" y="142874"/>
            <a:ext cx="735806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l-PL" sz="3600" dirty="0"/>
              <a:t>Nośniki z jakich wyciekają dane</a:t>
            </a:r>
          </a:p>
        </p:txBody>
      </p:sp>
    </p:spTree>
    <p:extLst>
      <p:ext uri="{BB962C8B-B14F-4D97-AF65-F5344CB8AC3E}">
        <p14:creationId xmlns:p14="http://schemas.microsoft.com/office/powerpoint/2010/main" val="1847076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Zabezpieczenia fizyczne</a:t>
            </a: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/>
          </p:nvPr>
        </p:nvGraphicFramePr>
        <p:xfrm>
          <a:off x="2566989" y="2324101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74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52E151-15CA-4AFA-96B9-AE69B467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33" y="2285097"/>
            <a:ext cx="1051560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Administrator Bezpieczeństwa Informacji/ </a:t>
            </a:r>
          </a:p>
          <a:p>
            <a:pPr algn="ctr"/>
            <a:r>
              <a:rPr lang="pl-P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Inspektor Ochrony Danych</a:t>
            </a:r>
          </a:p>
        </p:txBody>
      </p:sp>
    </p:spTree>
    <p:extLst>
      <p:ext uri="{BB962C8B-B14F-4D97-AF65-F5344CB8AC3E}">
        <p14:creationId xmlns:p14="http://schemas.microsoft.com/office/powerpoint/2010/main" val="27990526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Zabezpieczenia techniczne</a:t>
            </a: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/>
          </p:nvPr>
        </p:nvGraphicFramePr>
        <p:xfrm>
          <a:off x="2566989" y="2324101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324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365125" y="196851"/>
            <a:ext cx="849788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ea typeface="Open Sans" pitchFamily="34" charset="0"/>
                <a:cs typeface="Open Sans" pitchFamily="34" charset="0"/>
              </a:rPr>
              <a:t>Zabezpieczenia techniczne – RODO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619125" y="1196976"/>
            <a:ext cx="849788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/>
              <a:t>Uwzględniając </a:t>
            </a:r>
            <a:r>
              <a:rPr lang="pl-PL" sz="2000" u="sng" dirty="0"/>
              <a:t>stan wiedzy technicznej</a:t>
            </a:r>
            <a:r>
              <a:rPr lang="pl-PL" sz="2000" dirty="0"/>
              <a:t>, </a:t>
            </a:r>
            <a:r>
              <a:rPr lang="pl-PL" sz="2000" u="sng" dirty="0"/>
              <a:t>koszt wdrażania </a:t>
            </a:r>
            <a:r>
              <a:rPr lang="pl-PL" sz="2000" dirty="0"/>
              <a:t>oraz </a:t>
            </a:r>
            <a:r>
              <a:rPr lang="pl-PL" sz="2000" u="sng" dirty="0"/>
              <a:t>charakter, zakres, kontekst i cele przetwarzania</a:t>
            </a:r>
            <a:r>
              <a:rPr lang="pl-PL" sz="2000" dirty="0"/>
              <a:t> oraz </a:t>
            </a:r>
            <a:r>
              <a:rPr lang="pl-PL" sz="2000" u="sng" dirty="0"/>
              <a:t>ryzyko naruszenia </a:t>
            </a:r>
            <a:r>
              <a:rPr lang="pl-PL" sz="2000" dirty="0"/>
              <a:t>praw lub wolności osób fizycznych o różnym prawdopodobieństwie wystąpienia i wadze zagrożenia, AD   i podmiot przetwarzający wdrażają odpowiednie środki techniczne                                  i organizacyjne, aby zapewnić stopień bezpieczeństwa odpowiadający temu ryzyku, w tym między innymi w stosownym przypadku:</a:t>
            </a:r>
          </a:p>
          <a:p>
            <a:pPr>
              <a:defRPr/>
            </a:pPr>
            <a:endParaRPr lang="pl-PL" sz="2000" dirty="0"/>
          </a:p>
          <a:p>
            <a:pPr>
              <a:defRPr/>
            </a:pPr>
            <a:endParaRPr lang="pl-PL" sz="2000" i="1" dirty="0"/>
          </a:p>
          <a:p>
            <a:pPr>
              <a:buFont typeface="Arial" pitchFamily="34" charset="0"/>
              <a:buChar char="•"/>
              <a:defRPr/>
            </a:pPr>
            <a:r>
              <a:rPr lang="pl-PL" sz="2000" dirty="0"/>
              <a:t> </a:t>
            </a:r>
            <a:r>
              <a:rPr lang="pl-PL" sz="2000" dirty="0" err="1"/>
              <a:t>pseudonimizację</a:t>
            </a:r>
            <a:r>
              <a:rPr lang="pl-PL" sz="2000" dirty="0"/>
              <a:t> i szyfrowanie danych osobowych;</a:t>
            </a:r>
          </a:p>
          <a:p>
            <a:pPr>
              <a:defRPr/>
            </a:pPr>
            <a:endParaRPr lang="pl-PL" sz="2000" dirty="0"/>
          </a:p>
          <a:p>
            <a:pPr>
              <a:buFont typeface="Arial" pitchFamily="34" charset="0"/>
              <a:buChar char="•"/>
              <a:defRPr/>
            </a:pPr>
            <a:r>
              <a:rPr lang="pl-PL" sz="2000" dirty="0"/>
              <a:t> zdolność do ciągłego zapewnienia poufności, integralności, dostępności                         i odporności systemów i usług przetwarzania;</a:t>
            </a:r>
          </a:p>
        </p:txBody>
      </p:sp>
    </p:spTree>
    <p:extLst>
      <p:ext uri="{BB962C8B-B14F-4D97-AF65-F5344CB8AC3E}">
        <p14:creationId xmlns:p14="http://schemas.microsoft.com/office/powerpoint/2010/main" val="2356437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454025" y="382587"/>
            <a:ext cx="849788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ea typeface="Open Sans" pitchFamily="34" charset="0"/>
                <a:cs typeface="Open Sans" pitchFamily="34" charset="0"/>
              </a:rPr>
              <a:t>Zabezpieczenia techniczne – RODO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806450" y="1812482"/>
            <a:ext cx="8496300" cy="4198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dirty="0"/>
              <a:t> zdolność do szybkiego przywrócenia dostępności danych osobowych i dostępu do nich w razie incydentu fizycznego lub technicznego;</a:t>
            </a:r>
          </a:p>
          <a:p>
            <a:pPr>
              <a:lnSpc>
                <a:spcPct val="150000"/>
              </a:lnSpc>
              <a:defRPr/>
            </a:pPr>
            <a:endParaRPr lang="pl-PL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dirty="0"/>
              <a:t> regularne testowanie, mierzenie i ocenianie skuteczności środków technicznych i organizacyjnych mających zapewnić bezpieczeństwo przetwarzania.</a:t>
            </a:r>
          </a:p>
          <a:p>
            <a:pPr>
              <a:lnSpc>
                <a:spcPct val="150000"/>
              </a:lnSpc>
              <a:defRPr/>
            </a:pPr>
            <a:endParaRPr lang="pl-PL" sz="2000" i="1" dirty="0">
              <a:solidFill>
                <a:srgbClr val="32445E"/>
              </a:solidFill>
              <a:latin typeface="Open sans light"/>
            </a:endParaRPr>
          </a:p>
          <a:p>
            <a:pPr>
              <a:lnSpc>
                <a:spcPct val="150000"/>
              </a:lnSpc>
              <a:defRPr/>
            </a:pPr>
            <a:endParaRPr lang="pl-PL" sz="2000" i="1" dirty="0">
              <a:solidFill>
                <a:srgbClr val="32445E"/>
              </a:solidFill>
              <a:latin typeface="Open sans light"/>
            </a:endParaRPr>
          </a:p>
          <a:p>
            <a:pPr>
              <a:lnSpc>
                <a:spcPct val="150000"/>
              </a:lnSpc>
              <a:defRPr/>
            </a:pPr>
            <a:endParaRPr lang="pl-PL" sz="2000" i="1" dirty="0">
              <a:solidFill>
                <a:srgbClr val="32445E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07020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Zabezpieczenia organizacyjne</a:t>
            </a: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/>
          </p:nvPr>
        </p:nvGraphicFramePr>
        <p:xfrm>
          <a:off x="2592389" y="1828801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3972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243" y="2222455"/>
            <a:ext cx="10515600" cy="4526732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Dokumentacja</a:t>
            </a:r>
          </a:p>
        </p:txBody>
      </p:sp>
    </p:spTree>
    <p:extLst>
      <p:ext uri="{BB962C8B-B14F-4D97-AF65-F5344CB8AC3E}">
        <p14:creationId xmlns:p14="http://schemas.microsoft.com/office/powerpoint/2010/main" val="466581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ytuł 1"/>
          <p:cNvSpPr>
            <a:spLocks noGrp="1"/>
          </p:cNvSpPr>
          <p:nvPr>
            <p:ph type="title"/>
          </p:nvPr>
        </p:nvSpPr>
        <p:spPr>
          <a:xfrm>
            <a:off x="260843" y="786115"/>
            <a:ext cx="9835657" cy="1068040"/>
          </a:xfrm>
        </p:spPr>
        <p:txBody>
          <a:bodyPr>
            <a:normAutofit/>
          </a:bodyPr>
          <a:lstStyle/>
          <a:p>
            <a:pPr eaLnBrk="1" hangingPunct="1"/>
            <a:r>
              <a:rPr lang="pl-PL" dirty="0"/>
              <a:t>Dokumentacja z zakresu ochrony danych osobowych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919258" y="1762112"/>
          <a:ext cx="8012142" cy="376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4287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3243" y="805400"/>
            <a:ext cx="9022857" cy="106804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l-PL" dirty="0"/>
              <a:t>Upoważnienie do przetwarzania danych osobowych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810248" y="1285860"/>
          <a:ext cx="4667240" cy="52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6260" name="pole tekstowe 6"/>
          <p:cNvSpPr txBox="1">
            <a:spLocks noChangeArrowheads="1"/>
          </p:cNvSpPr>
          <p:nvPr/>
        </p:nvSpPr>
        <p:spPr bwMode="auto">
          <a:xfrm>
            <a:off x="1714512" y="2392326"/>
            <a:ext cx="364331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1900" dirty="0">
                <a:solidFill>
                  <a:srgbClr val="263346"/>
                </a:solidFill>
                <a:latin typeface="Open Sans" pitchFamily="34" charset="0"/>
                <a:cs typeface="Open Sans" pitchFamily="34" charset="0"/>
              </a:rPr>
              <a:t> Jest nadawane przez Administratora Danych Osobowych lub w jego imieniu.</a:t>
            </a:r>
          </a:p>
          <a:p>
            <a:endParaRPr lang="pl-PL" sz="1900" dirty="0">
              <a:solidFill>
                <a:srgbClr val="263346"/>
              </a:solidFill>
              <a:latin typeface="Open Sans" pitchFamily="34" charset="0"/>
              <a:cs typeface="Open Sans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l-PL" sz="1900" dirty="0">
                <a:solidFill>
                  <a:srgbClr val="263346"/>
                </a:solidFill>
                <a:latin typeface="Open Sans" pitchFamily="34" charset="0"/>
                <a:cs typeface="Open Sans" pitchFamily="34" charset="0"/>
              </a:rPr>
              <a:t> Nie może być domniemane np. ze stosunku umowy  o pracę łączącego pracownika                    i pracodawcę                            (ale może zostać zawarte np. w umowie o dzieło czy zlecenie).</a:t>
            </a:r>
          </a:p>
          <a:p>
            <a:endParaRPr lang="pl-PL" sz="2000" dirty="0">
              <a:solidFill>
                <a:srgbClr val="263346"/>
              </a:solidFill>
              <a:latin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5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11643" y="773415"/>
            <a:ext cx="8997457" cy="106804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l-PL" dirty="0"/>
              <a:t>Upoważnienie do przetwarzania danych osobowych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744634" y="1307435"/>
          <a:ext cx="8143932" cy="496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8171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Ewidencja upoważnień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809720" y="1844824"/>
          <a:ext cx="8102704" cy="458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4681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ytuł 1"/>
          <p:cNvSpPr>
            <a:spLocks noGrp="1"/>
          </p:cNvSpPr>
          <p:nvPr>
            <p:ph type="title"/>
          </p:nvPr>
        </p:nvSpPr>
        <p:spPr>
          <a:xfrm>
            <a:off x="349743" y="774035"/>
            <a:ext cx="9759457" cy="1068040"/>
          </a:xfrm>
        </p:spPr>
        <p:txBody>
          <a:bodyPr>
            <a:normAutofit/>
          </a:bodyPr>
          <a:lstStyle/>
          <a:p>
            <a:pPr eaLnBrk="1" hangingPunct="1"/>
            <a:r>
              <a:rPr lang="pl-PL" dirty="0"/>
              <a:t>Polityka bezpieczeństwa oraz Instrukcja zarządzania SI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36672" y="1308055"/>
          <a:ext cx="857252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22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616317A3-F3C6-4EC6-802E-0F211D31855F}"/>
              </a:ext>
            </a:extLst>
          </p:cNvPr>
          <p:cNvSpPr txBox="1">
            <a:spLocks/>
          </p:cNvSpPr>
          <p:nvPr/>
        </p:nvSpPr>
        <p:spPr>
          <a:xfrm>
            <a:off x="409542" y="3996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ABI/IOD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1AC25A-4BE5-44BD-AA46-74088E4EB88A}"/>
              </a:ext>
            </a:extLst>
          </p:cNvPr>
          <p:cNvSpPr txBox="1"/>
          <p:nvPr/>
        </p:nvSpPr>
        <p:spPr>
          <a:xfrm>
            <a:off x="209517" y="1062415"/>
            <a:ext cx="82867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000" b="0" dirty="0">
                <a:latin typeface="Segoe UI Light" pitchFamily="34" charset="0"/>
              </a:rPr>
              <a:t>ABI jest </a:t>
            </a:r>
            <a:r>
              <a:rPr lang="pl-PL" sz="2000" dirty="0">
                <a:latin typeface="Segoe UI Light" pitchFamily="34" charset="0"/>
              </a:rPr>
              <a:t>osobą fizyczną</a:t>
            </a:r>
            <a:r>
              <a:rPr lang="pl-PL" sz="2000" b="0" dirty="0">
                <a:latin typeface="Segoe UI Light" pitchFamily="34" charset="0"/>
              </a:rPr>
              <a:t> odpowiedzialną za przestrzeganie zasad ochrony danych osobowych w organizacji administratora danych.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47D4539-DF45-4ACF-8832-4D307F9D4533}"/>
              </a:ext>
            </a:extLst>
          </p:cNvPr>
          <p:cNvGraphicFramePr/>
          <p:nvPr>
            <p:extLst/>
          </p:nvPr>
        </p:nvGraphicFramePr>
        <p:xfrm>
          <a:off x="744279" y="2051168"/>
          <a:ext cx="914400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3878CCC5-1CD4-4FDE-A111-D67A06220FCF}"/>
              </a:ext>
            </a:extLst>
          </p:cNvPr>
          <p:cNvSpPr txBox="1"/>
          <p:nvPr/>
        </p:nvSpPr>
        <p:spPr>
          <a:xfrm>
            <a:off x="8904278" y="2475333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0" dirty="0">
                <a:solidFill>
                  <a:srgbClr val="FF0000"/>
                </a:solidFill>
                <a:latin typeface="+mn-lt"/>
              </a:rPr>
              <a:t>art. 37 ust. 6 RODO</a:t>
            </a:r>
          </a:p>
        </p:txBody>
      </p:sp>
    </p:spTree>
    <p:extLst>
      <p:ext uri="{BB962C8B-B14F-4D97-AF65-F5344CB8AC3E}">
        <p14:creationId xmlns:p14="http://schemas.microsoft.com/office/powerpoint/2010/main" val="2538298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/>
          </p:nvPr>
        </p:nvGraphicFramePr>
        <p:xfrm>
          <a:off x="1568005" y="1071562"/>
          <a:ext cx="8786813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ytuł 1"/>
          <p:cNvSpPr txBox="1">
            <a:spLocks/>
          </p:cNvSpPr>
          <p:nvPr/>
        </p:nvSpPr>
        <p:spPr>
          <a:xfrm>
            <a:off x="-482600" y="0"/>
            <a:ext cx="692308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l-PL" sz="3600" dirty="0">
                <a:solidFill>
                  <a:srgbClr val="32445E"/>
                </a:solidFill>
              </a:rPr>
              <a:t>Polityka bezpieczeństwa</a:t>
            </a:r>
          </a:p>
        </p:txBody>
      </p:sp>
    </p:spTree>
    <p:extLst>
      <p:ext uri="{BB962C8B-B14F-4D97-AF65-F5344CB8AC3E}">
        <p14:creationId xmlns:p14="http://schemas.microsoft.com/office/powerpoint/2010/main" val="12117522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ytuł 1"/>
          <p:cNvSpPr>
            <a:spLocks noGrp="1"/>
          </p:cNvSpPr>
          <p:nvPr>
            <p:ph type="title"/>
          </p:nvPr>
        </p:nvSpPr>
        <p:spPr>
          <a:xfrm>
            <a:off x="508000" y="694533"/>
            <a:ext cx="9402763" cy="1325562"/>
          </a:xfrm>
        </p:spPr>
        <p:txBody>
          <a:bodyPr/>
          <a:lstStyle/>
          <a:p>
            <a:pPr eaLnBrk="1" hangingPunct="1"/>
            <a:r>
              <a:rPr lang="pl-PL" dirty="0"/>
              <a:t>Instrukcja zarządzania systemami informatycznymi</a:t>
            </a:r>
          </a:p>
        </p:txBody>
      </p:sp>
      <p:sp>
        <p:nvSpPr>
          <p:cNvPr id="16077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57314"/>
            <a:ext cx="10464800" cy="5026025"/>
          </a:xfrm>
        </p:spPr>
        <p:txBody>
          <a:bodyPr rtlCol="0">
            <a:normAutofit/>
          </a:bodyPr>
          <a:lstStyle/>
          <a:p>
            <a:pPr marL="609600" indent="-609600" algn="l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sz="2200" b="1" dirty="0">
                <a:solidFill>
                  <a:schemeClr val="tx1"/>
                </a:solidFill>
                <a:ea typeface="Adobe Arabic"/>
                <a:cs typeface="Adobe Arabic"/>
              </a:rPr>
              <a:t>procedury nadawania uprawnień </a:t>
            </a:r>
            <a:r>
              <a:rPr lang="pl-PL" altLang="pl-PL" sz="2200" dirty="0">
                <a:solidFill>
                  <a:schemeClr val="tx1"/>
                </a:solidFill>
                <a:ea typeface="Adobe Arabic"/>
                <a:cs typeface="Adobe Arabic"/>
              </a:rPr>
              <a:t>do przetwarzania danych i </a:t>
            </a:r>
            <a:r>
              <a:rPr lang="pl-PL" altLang="pl-PL" sz="2200" b="1" dirty="0">
                <a:solidFill>
                  <a:schemeClr val="tx1"/>
                </a:solidFill>
                <a:ea typeface="Adobe Arabic"/>
                <a:cs typeface="Adobe Arabic"/>
              </a:rPr>
              <a:t>rejestrowania</a:t>
            </a:r>
            <a:r>
              <a:rPr lang="pl-PL" altLang="pl-PL" sz="2200" dirty="0">
                <a:solidFill>
                  <a:schemeClr val="tx1"/>
                </a:solidFill>
                <a:ea typeface="Adobe Arabic"/>
                <a:cs typeface="Adobe Arabic"/>
              </a:rPr>
              <a:t>             tych uprawnień w systemie informatycznym oraz wskazanie osoby odpowiedzialnej                 za te czynności; </a:t>
            </a:r>
          </a:p>
          <a:p>
            <a:pPr marL="609600" indent="-609600" algn="l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sz="2200" dirty="0">
                <a:solidFill>
                  <a:schemeClr val="tx1"/>
                </a:solidFill>
                <a:ea typeface="Adobe Arabic"/>
                <a:cs typeface="Adobe Arabic"/>
              </a:rPr>
              <a:t>stosowane </a:t>
            </a:r>
            <a:r>
              <a:rPr lang="pl-PL" altLang="pl-PL" sz="2200" b="1" dirty="0">
                <a:solidFill>
                  <a:schemeClr val="tx1"/>
                </a:solidFill>
                <a:ea typeface="Adobe Arabic"/>
                <a:cs typeface="Adobe Arabic"/>
              </a:rPr>
              <a:t>metody i środki uwierzytelnienia </a:t>
            </a:r>
            <a:r>
              <a:rPr lang="pl-PL" altLang="pl-PL" sz="2200" dirty="0">
                <a:solidFill>
                  <a:schemeClr val="tx1"/>
                </a:solidFill>
                <a:ea typeface="Adobe Arabic"/>
                <a:cs typeface="Adobe Arabic"/>
              </a:rPr>
              <a:t>oraz procedury związane                                z ich zarządzaniem i użytkowaniem;</a:t>
            </a:r>
          </a:p>
          <a:p>
            <a:pPr marL="609600" indent="-609600" algn="l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sz="2200" b="1" dirty="0">
                <a:solidFill>
                  <a:schemeClr val="tx1"/>
                </a:solidFill>
                <a:ea typeface="Adobe Arabic"/>
                <a:cs typeface="Adobe Arabic"/>
              </a:rPr>
              <a:t>procedury rozpoczęcia, zawieszenia i zakończenia pracy</a:t>
            </a:r>
            <a:r>
              <a:rPr lang="pl-PL" altLang="pl-PL" sz="2200" dirty="0">
                <a:solidFill>
                  <a:schemeClr val="tx1"/>
                </a:solidFill>
                <a:ea typeface="Adobe Arabic"/>
                <a:cs typeface="Adobe Arabic"/>
              </a:rPr>
              <a:t> przeznaczone                                    dla użytkowników systemu; </a:t>
            </a:r>
          </a:p>
          <a:p>
            <a:pPr marL="609600" indent="-609600" algn="l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sz="2200" b="1" dirty="0">
                <a:solidFill>
                  <a:schemeClr val="tx1"/>
                </a:solidFill>
                <a:ea typeface="Adobe Arabic"/>
                <a:cs typeface="Adobe Arabic"/>
              </a:rPr>
              <a:t>procedury tworzenia kopii zapasowych zbiorów danych </a:t>
            </a:r>
            <a:r>
              <a:rPr lang="pl-PL" altLang="pl-PL" sz="2200" dirty="0">
                <a:solidFill>
                  <a:schemeClr val="tx1"/>
                </a:solidFill>
                <a:ea typeface="Adobe Arabic"/>
                <a:cs typeface="Adobe Arabic"/>
              </a:rPr>
              <a:t>oraz programów i narzędzi programowych służących do ich przetwarzania; </a:t>
            </a:r>
          </a:p>
        </p:txBody>
      </p:sp>
    </p:spTree>
    <p:extLst>
      <p:ext uri="{BB962C8B-B14F-4D97-AF65-F5344CB8AC3E}">
        <p14:creationId xmlns:p14="http://schemas.microsoft.com/office/powerpoint/2010/main" val="12452759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825625"/>
            <a:ext cx="9759950" cy="4351338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sposób, miejsce i okres przechowywania: </a:t>
            </a:r>
          </a:p>
          <a:p>
            <a:pPr>
              <a:defRPr/>
            </a:pPr>
            <a:r>
              <a:rPr lang="pl-PL" altLang="pl-PL" dirty="0">
                <a:solidFill>
                  <a:schemeClr val="tx1"/>
                </a:solidFill>
              </a:rPr>
              <a:t>		a) elektronicznych nośników informacji zawierających dane osobowe </a:t>
            </a:r>
          </a:p>
          <a:p>
            <a:pPr>
              <a:defRPr/>
            </a:pPr>
            <a:r>
              <a:rPr lang="pl-PL" altLang="pl-PL" dirty="0">
                <a:solidFill>
                  <a:schemeClr val="tx1"/>
                </a:solidFill>
              </a:rPr>
              <a:t>		b) kopii zapasowych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sposób zabezpieczenia IT przed działalnością oprogramowania, którego celem                          jest uzyskanie nieuprawnionego dostępu do systemu informatycznego;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sposób odnotowania informacji o odbiorcach danych, dacie i zakresie udostępnienia;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procedury wykonywania przeglądów i konserwacji systemów oraz nośników informacji służących do przetwarzania danych. </a:t>
            </a: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lang="pl-PL" altLang="pl-PL" sz="2000" dirty="0">
                <a:solidFill>
                  <a:schemeClr val="tx1"/>
                </a:solidFill>
              </a:rPr>
              <a:t>Na podstawie: §5 rozporządzenia MSWiA</a:t>
            </a:r>
          </a:p>
          <a:p>
            <a:pPr lvl="3">
              <a:defRPr/>
            </a:pPr>
            <a:endParaRPr lang="pl-PL" alt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27025" y="511175"/>
            <a:ext cx="102743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r>
              <a:rPr lang="pl-PL" sz="3600" dirty="0">
                <a:solidFill>
                  <a:srgbClr val="32445E"/>
                </a:solidFill>
                <a:latin typeface="Segoe UI Light" pitchFamily="34" charset="0"/>
              </a:rPr>
              <a:t>Instrukcja zarządzania systemami informatycznymi</a:t>
            </a:r>
          </a:p>
        </p:txBody>
      </p:sp>
    </p:spTree>
    <p:extLst>
      <p:ext uri="{BB962C8B-B14F-4D97-AF65-F5344CB8AC3E}">
        <p14:creationId xmlns:p14="http://schemas.microsoft.com/office/powerpoint/2010/main" val="111234212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27543" y="1828755"/>
            <a:ext cx="10515600" cy="4526732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Sprawdzenia</a:t>
            </a:r>
          </a:p>
        </p:txBody>
      </p:sp>
    </p:spTree>
    <p:extLst>
      <p:ext uri="{BB962C8B-B14F-4D97-AF65-F5344CB8AC3E}">
        <p14:creationId xmlns:p14="http://schemas.microsoft.com/office/powerpoint/2010/main" val="2680276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dirty="0"/>
              <a:t>Sprawdzenia dokonywane przez ABI</a:t>
            </a:r>
          </a:p>
        </p:txBody>
      </p:sp>
      <p:graphicFrame>
        <p:nvGraphicFramePr>
          <p:cNvPr id="5" name="Symbol zastępczy zawartości 3"/>
          <p:cNvGraphicFramePr>
            <a:graphicFrameLocks noGrp="1"/>
          </p:cNvGraphicFramePr>
          <p:nvPr>
            <p:ph idx="1"/>
            <p:extLst/>
          </p:nvPr>
        </p:nvGraphicFramePr>
        <p:xfrm>
          <a:off x="1838325" y="938894"/>
          <a:ext cx="8515350" cy="498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3536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Legislacja – stan aktualny</a:t>
            </a:r>
          </a:p>
        </p:txBody>
      </p:sp>
      <p:sp>
        <p:nvSpPr>
          <p:cNvPr id="87043" name="Symbol zastępczy zawartości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defRPr/>
            </a:pPr>
            <a:endParaRPr lang="pl-PL" altLang="pl-PL" dirty="0"/>
          </a:p>
          <a:p>
            <a:pPr>
              <a:defRPr/>
            </a:pPr>
            <a:endParaRPr lang="pl-PL" altLang="pl-PL" dirty="0"/>
          </a:p>
          <a:p>
            <a:pPr>
              <a:defRPr/>
            </a:pPr>
            <a:r>
              <a:rPr lang="pl-PL" altLang="pl-PL" dirty="0">
                <a:solidFill>
                  <a:schemeClr val="tx1"/>
                </a:solidFill>
              </a:rPr>
              <a:t>Rozporządzenie z dnia 11 maja 2015 r. w sprawie trybu i sposobu realizacji zadań w celu zapewniania przestrzegania przepisów o ochronie danych osobowych przez administratora bezpieczeństwa informacji (Dz. U. z 2015 r. poz. 745)</a:t>
            </a:r>
          </a:p>
          <a:p>
            <a:pPr>
              <a:defRPr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4214077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Rodzaje sprawdzeń</a:t>
            </a:r>
          </a:p>
        </p:txBody>
      </p:sp>
      <p:sp>
        <p:nvSpPr>
          <p:cNvPr id="89091" name="Symbol zastępczy zawartości 2"/>
          <p:cNvSpPr>
            <a:spLocks noGrp="1"/>
          </p:cNvSpPr>
          <p:nvPr>
            <p:ph idx="1"/>
          </p:nvPr>
        </p:nvSpPr>
        <p:spPr>
          <a:xfrm>
            <a:off x="349743" y="1625555"/>
            <a:ext cx="10515600" cy="4526732"/>
          </a:xfrm>
        </p:spPr>
        <p:txBody>
          <a:bodyPr rtlCol="0"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planowe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doraźne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realizowane na wniosek GIODO</a:t>
            </a:r>
          </a:p>
          <a:p>
            <a:pPr>
              <a:defRPr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3688257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/>
              <a:t>Układanie Planu sprawdzeń</a:t>
            </a:r>
            <a:br>
              <a:rPr lang="pl-PL"/>
            </a:br>
            <a:endParaRPr lang="pl-PL"/>
          </a:p>
        </p:txBody>
      </p:sp>
      <p:sp>
        <p:nvSpPr>
          <p:cNvPr id="90115" name="Symbol zastępczy zawartości 2"/>
          <p:cNvSpPr>
            <a:spLocks noGrp="1"/>
          </p:cNvSpPr>
          <p:nvPr>
            <p:ph idx="1"/>
          </p:nvPr>
        </p:nvSpPr>
        <p:spPr>
          <a:xfrm>
            <a:off x="349743" y="1828799"/>
            <a:ext cx="10515600" cy="4005987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pl-PL" altLang="pl-PL" dirty="0">
                <a:solidFill>
                  <a:schemeClr val="tx1"/>
                </a:solidFill>
              </a:rPr>
              <a:t>§ 3 ust. 5 Rozporządzenia</a:t>
            </a:r>
          </a:p>
          <a:p>
            <a:pPr>
              <a:spcBef>
                <a:spcPts val="0"/>
              </a:spcBef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pl-PL" altLang="pl-PL" dirty="0">
                <a:solidFill>
                  <a:schemeClr val="tx1"/>
                </a:solidFill>
              </a:rPr>
              <a:t>Plan obejmuje: </a:t>
            </a:r>
          </a:p>
          <a:p>
            <a:pPr>
              <a:spcBef>
                <a:spcPts val="0"/>
              </a:spcBef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Minimum: kwartał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Maksimum: 1 rok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Minimum jedno sprawdzenie w Planie Sprawdzeń.</a:t>
            </a:r>
          </a:p>
          <a:p>
            <a:pPr>
              <a:defRPr/>
            </a:pPr>
            <a:endParaRPr lang="pl-PL" altLang="pl-PL" dirty="0"/>
          </a:p>
          <a:p>
            <a:pPr>
              <a:defRPr/>
            </a:pPr>
            <a:endParaRPr lang="pl-PL" altLang="pl-PL" dirty="0"/>
          </a:p>
          <a:p>
            <a:pPr>
              <a:defRPr/>
            </a:pPr>
            <a:endParaRPr lang="pl-PL" altLang="pl-PL" dirty="0"/>
          </a:p>
          <a:p>
            <a:pPr>
              <a:defRPr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533783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Zawiadamianie ADO</a:t>
            </a:r>
          </a:p>
        </p:txBody>
      </p:sp>
      <p:sp>
        <p:nvSpPr>
          <p:cNvPr id="91139" name="Symbol zastępczy zawartości 2"/>
          <p:cNvSpPr>
            <a:spLocks noGrp="1"/>
          </p:cNvSpPr>
          <p:nvPr>
            <p:ph idx="1"/>
          </p:nvPr>
        </p:nvSpPr>
        <p:spPr>
          <a:xfrm>
            <a:off x="349743" y="1625555"/>
            <a:ext cx="10515600" cy="4526732"/>
          </a:xfrm>
        </p:spPr>
        <p:txBody>
          <a:bodyPr rtlCol="0"/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planowe – plan sprawdzeń przedstawiony ADO nie później niż 2 tygodnie                           przed dniem rozpoczęcia okresu objętego planem;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doraźne/dla GIODO – zawiadomienie ADO przed podjęciem pierwszej czynności                   w toku sprawdzenia</a:t>
            </a:r>
          </a:p>
        </p:txBody>
      </p:sp>
    </p:spTree>
    <p:extLst>
      <p:ext uri="{BB962C8B-B14F-4D97-AF65-F5344CB8AC3E}">
        <p14:creationId xmlns:p14="http://schemas.microsoft.com/office/powerpoint/2010/main" val="1151321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ytuł 1"/>
          <p:cNvSpPr>
            <a:spLocks noGrp="1"/>
          </p:cNvSpPr>
          <p:nvPr>
            <p:ph type="title"/>
          </p:nvPr>
        </p:nvSpPr>
        <p:spPr>
          <a:xfrm>
            <a:off x="349743" y="774035"/>
            <a:ext cx="9340357" cy="1068040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dirty="0"/>
              <a:t>Zawiadamianie o zakresie planowanych czynności</a:t>
            </a:r>
          </a:p>
        </p:txBody>
      </p:sp>
      <p:sp>
        <p:nvSpPr>
          <p:cNvPr id="9216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konieczność zawiadomienia kierownika jednostki organizacyjnej 7 dni przed przeprowadzeniem czynności;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brak zawiadomienia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doraźne: przywracanie stanu zgodnego z prawem, weryfikacja czy naruszenie miało miejsce;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dla GIODO: gdy wyznaczony termin nie pozwala na zawiadomienie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gdy kierownik  j. organizacyjnej posiada informacje o ww. zakresie</a:t>
            </a:r>
          </a:p>
          <a:p>
            <a:pPr>
              <a:defRPr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4352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90249E65-C974-433F-98BA-3E98AD9D5B5A}"/>
              </a:ext>
            </a:extLst>
          </p:cNvPr>
          <p:cNvSpPr txBox="1">
            <a:spLocks/>
          </p:cNvSpPr>
          <p:nvPr/>
        </p:nvSpPr>
        <p:spPr>
          <a:xfrm>
            <a:off x="592646" y="10533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/>
                </a:solidFill>
              </a:rPr>
              <a:t>ABI – powołanie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2C803D4-677D-40D5-8383-85D33E2A23D4}"/>
              </a:ext>
            </a:extLst>
          </p:cNvPr>
          <p:cNvSpPr/>
          <p:nvPr/>
        </p:nvSpPr>
        <p:spPr>
          <a:xfrm>
            <a:off x="442906" y="1577600"/>
            <a:ext cx="8568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+mn-lt"/>
              </a:rPr>
              <a:t>Administrator danych </a:t>
            </a:r>
            <a:r>
              <a:rPr lang="pl-PL" sz="2000" u="sng" dirty="0">
                <a:latin typeface="+mn-lt"/>
              </a:rPr>
              <a:t>może powołać </a:t>
            </a:r>
            <a:r>
              <a:rPr lang="pl-PL" sz="2000" dirty="0">
                <a:latin typeface="+mn-lt"/>
              </a:rPr>
              <a:t>administratora bezpieczeństwa informacji</a:t>
            </a:r>
          </a:p>
          <a:p>
            <a:endParaRPr lang="pl-PL" sz="2000" dirty="0">
              <a:latin typeface="+mn-lt"/>
            </a:endParaRPr>
          </a:p>
          <a:p>
            <a:endParaRPr lang="pl-PL" sz="2000" dirty="0">
              <a:latin typeface="+mn-lt"/>
            </a:endParaRPr>
          </a:p>
          <a:p>
            <a:endParaRPr lang="pl-PL" sz="2000" dirty="0">
              <a:latin typeface="+mn-lt"/>
            </a:endParaRPr>
          </a:p>
          <a:p>
            <a:r>
              <a:rPr lang="pl-PL" sz="2000" dirty="0">
                <a:latin typeface="+mn-lt"/>
              </a:rPr>
              <a:t>   Niepowołanie ABI  (art. 36b uodo)</a:t>
            </a:r>
          </a:p>
          <a:p>
            <a:endParaRPr lang="pl-PL" sz="2000" dirty="0">
              <a:latin typeface="+mn-lt"/>
            </a:endParaRPr>
          </a:p>
          <a:p>
            <a:endParaRPr lang="pl-PL" sz="2000" dirty="0">
              <a:latin typeface="+mn-lt"/>
            </a:endParaRPr>
          </a:p>
          <a:p>
            <a:endParaRPr lang="pl-PL" sz="2000" dirty="0">
              <a:latin typeface="+mn-lt"/>
            </a:endParaRPr>
          </a:p>
          <a:p>
            <a:pPr algn="just"/>
            <a:r>
              <a:rPr lang="pl-PL" sz="2000" dirty="0">
                <a:latin typeface="+mn-lt"/>
              </a:rPr>
              <a:t>  Zadania ABI, z wyłączeniem obowiązku sporządzania sprawozdania, </a:t>
            </a:r>
          </a:p>
          <a:p>
            <a:pPr algn="just"/>
            <a:r>
              <a:rPr lang="pl-PL" sz="2000" dirty="0"/>
              <a:t>  </a:t>
            </a:r>
            <a:r>
              <a:rPr lang="pl-PL" sz="2000" dirty="0">
                <a:latin typeface="+mn-lt"/>
              </a:rPr>
              <a:t>o którym mowa w art. 36a ust. 2 pkt 1 lit. a, wykonuje ADO </a:t>
            </a:r>
          </a:p>
        </p:txBody>
      </p:sp>
      <p:sp>
        <p:nvSpPr>
          <p:cNvPr id="6" name="Strzałka w dół 7">
            <a:extLst>
              <a:ext uri="{FF2B5EF4-FFF2-40B4-BE49-F238E27FC236}">
                <a16:creationId xmlns:a16="http://schemas.microsoft.com/office/drawing/2014/main" id="{360D12EE-BB65-415D-AB1A-3E157BBD9BE7}"/>
              </a:ext>
            </a:extLst>
          </p:cNvPr>
          <p:cNvSpPr/>
          <p:nvPr/>
        </p:nvSpPr>
        <p:spPr>
          <a:xfrm>
            <a:off x="988882" y="3162649"/>
            <a:ext cx="288032" cy="917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77622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sprawdzeń - obszary</a:t>
            </a:r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/>
          </p:nvPr>
        </p:nvGraphicFramePr>
        <p:xfrm>
          <a:off x="1631504" y="1412777"/>
          <a:ext cx="8856984" cy="476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1023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Kompetencje „śledcze” ABI</a:t>
            </a:r>
          </a:p>
        </p:txBody>
      </p:sp>
      <p:sp>
        <p:nvSpPr>
          <p:cNvPr id="94210" name="Symbol zastępczy zawartości 2"/>
          <p:cNvSpPr>
            <a:spLocks noGrp="1"/>
          </p:cNvSpPr>
          <p:nvPr>
            <p:ph idx="1"/>
          </p:nvPr>
        </p:nvSpPr>
        <p:spPr>
          <a:xfrm>
            <a:off x="349743" y="1565548"/>
            <a:ext cx="7886700" cy="4351338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Dokumentowanie czynności sprawdzenia: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sz="2000" dirty="0">
                <a:solidFill>
                  <a:schemeClr val="tx1"/>
                </a:solidFill>
              </a:rPr>
              <a:t>Utrwalanie danych z systemu informatycznego na nośniku danych,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sz="2000" dirty="0">
                <a:solidFill>
                  <a:schemeClr val="tx1"/>
                </a:solidFill>
              </a:rPr>
              <a:t>Wydruki,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sz="2000" dirty="0">
                <a:solidFill>
                  <a:schemeClr val="tx1"/>
                </a:solidFill>
              </a:rPr>
              <a:t>Notatki z czynności;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sz="2000" dirty="0">
                <a:solidFill>
                  <a:schemeClr val="tx1"/>
                </a:solidFill>
              </a:rPr>
              <a:t>Protokoły z odebrania ustnych wyjaśnień, z oględzin                    (podpisuje ABI i osoba uczestnicząca w czynności, brak jej podpisu ABI opatruje adnotacją),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l-PL" altLang="pl-PL" sz="2000" dirty="0">
                <a:solidFill>
                  <a:schemeClr val="tx1"/>
                </a:solidFill>
              </a:rPr>
              <a:t>Wykonywanie kopii;</a:t>
            </a:r>
          </a:p>
          <a:p>
            <a:pPr>
              <a:defRPr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3101599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ytuł 1"/>
          <p:cNvSpPr>
            <a:spLocks noGrp="1"/>
          </p:cNvSpPr>
          <p:nvPr>
            <p:ph type="title"/>
          </p:nvPr>
        </p:nvSpPr>
        <p:spPr>
          <a:xfrm>
            <a:off x="241300" y="768649"/>
            <a:ext cx="9679360" cy="1325563"/>
          </a:xfrm>
        </p:spPr>
        <p:txBody>
          <a:bodyPr/>
          <a:lstStyle/>
          <a:p>
            <a:pPr eaLnBrk="1" hangingPunct="1"/>
            <a:r>
              <a:rPr lang="pl-PL" altLang="pl-PL" dirty="0"/>
              <a:t>Terminy sporządzania sprawozdań ze sprawdzeń</a:t>
            </a:r>
          </a:p>
        </p:txBody>
      </p:sp>
      <p:sp>
        <p:nvSpPr>
          <p:cNvPr id="95235" name="Symbol zastępczy zawartości 2"/>
          <p:cNvSpPr>
            <a:spLocks noGrp="1"/>
          </p:cNvSpPr>
          <p:nvPr>
            <p:ph idx="1"/>
          </p:nvPr>
        </p:nvSpPr>
        <p:spPr>
          <a:xfrm>
            <a:off x="560760" y="2246013"/>
            <a:ext cx="7886700" cy="4351338"/>
          </a:xfrm>
        </p:spPr>
        <p:txBody>
          <a:bodyPr rtlCol="0"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planowe – do 30 dni od zakończenia,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realizowane na wniosek GIODO – w terminie wyznaczonym przez GIODO,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altLang="pl-PL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Sprawdzenie doraźne w przypadku naruszenia przepisów                                 lub uzasadnionego podejrzenia naruszenia – niezwłocznie                        po jego zakończeniu,</a:t>
            </a:r>
          </a:p>
          <a:p>
            <a:pPr>
              <a:defRPr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3078849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ytuł 1"/>
          <p:cNvSpPr>
            <a:spLocks noGrp="1"/>
          </p:cNvSpPr>
          <p:nvPr>
            <p:ph type="title"/>
          </p:nvPr>
        </p:nvSpPr>
        <p:spPr>
          <a:xfrm>
            <a:off x="527050" y="127001"/>
            <a:ext cx="7886700" cy="1325563"/>
          </a:xfrm>
        </p:spPr>
        <p:txBody>
          <a:bodyPr/>
          <a:lstStyle/>
          <a:p>
            <a:pPr eaLnBrk="1" hangingPunct="1"/>
            <a:r>
              <a:rPr lang="pl-PL" altLang="pl-PL" dirty="0"/>
              <a:t>Sprawozdanie ze sprawdzenia</a:t>
            </a:r>
          </a:p>
        </p:txBody>
      </p:sp>
      <p:sp>
        <p:nvSpPr>
          <p:cNvPr id="96259" name="Symbol zastępczy zawartości 2"/>
          <p:cNvSpPr>
            <a:spLocks noGrp="1"/>
          </p:cNvSpPr>
          <p:nvPr>
            <p:ph idx="1"/>
          </p:nvPr>
        </p:nvSpPr>
        <p:spPr>
          <a:xfrm>
            <a:off x="527050" y="1119187"/>
            <a:ext cx="7886700" cy="4619625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Oznaczenie ADO,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Oznaczenie ABI,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Wykaz czynności sprawdzających oraz osób w nich uczestniczących,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Rozpoczęcie i zakończenie sprawdzenia,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Przedmiot i zakres sprawdzenia,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Stan faktyczny ustalony w toku sprawdzenia – wnioski i postulaty                     dla ADO i innych pracowników,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Stwierdzone przypadki naruszenia wraz z planem naprawy,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Załączniki wchodzące w skład sprawozdania,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Podpis sporządzającego sprawozdanie,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>
                <a:solidFill>
                  <a:schemeClr val="tx1"/>
                </a:solidFill>
              </a:rPr>
              <a:t>Data i miejsce podpisania,</a:t>
            </a:r>
          </a:p>
          <a:p>
            <a:pPr>
              <a:defRPr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32621997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9743" y="2070099"/>
            <a:ext cx="10515600" cy="3764687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Dokumentacja RODO</a:t>
            </a:r>
          </a:p>
        </p:txBody>
      </p:sp>
    </p:spTree>
    <p:extLst>
      <p:ext uri="{BB962C8B-B14F-4D97-AF65-F5344CB8AC3E}">
        <p14:creationId xmlns:p14="http://schemas.microsoft.com/office/powerpoint/2010/main" val="12383761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393700" y="260351"/>
            <a:ext cx="987901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Dokumentacja – RODO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577849" y="1323976"/>
            <a:ext cx="9694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2000" i="1" dirty="0"/>
              <a:t>Uwzględniając charakter, zakres, kontekst i cele przetwarzania oraz ryzyko naruszenia praw lub wolności osób fizycznych o różnym prawdopodobieństwie i wadze zagrożenia, administrator wdraża odpowiednie środki techniczne i organizacyjne,                                            aby przetwarzanie odbywało się zgodnie z niniejszym rozporządzeniem i aby móc                             to wykazać. Środki te są w razie potrzeby poddawane przeglądom i uaktualniane.</a:t>
            </a:r>
          </a:p>
          <a:p>
            <a:pPr>
              <a:defRPr/>
            </a:pPr>
            <a:endParaRPr lang="pl-PL" sz="2000" i="1" dirty="0"/>
          </a:p>
          <a:p>
            <a:pPr>
              <a:defRPr/>
            </a:pPr>
            <a:endParaRPr lang="pl-PL" sz="2000" i="1" dirty="0"/>
          </a:p>
          <a:p>
            <a:pPr>
              <a:defRPr/>
            </a:pPr>
            <a:r>
              <a:rPr lang="pl-PL" sz="2000" i="1" dirty="0"/>
              <a:t>Jeżeli jest to proporcjonalne w stosunku do czynności przetwarzania, środki, o których mowa w ust. 1, obejmują wdrożenie przez administratora odpowiednich polityk ochrony danych.</a:t>
            </a:r>
          </a:p>
        </p:txBody>
      </p:sp>
    </p:spTree>
    <p:extLst>
      <p:ext uri="{BB962C8B-B14F-4D97-AF65-F5344CB8AC3E}">
        <p14:creationId xmlns:p14="http://schemas.microsoft.com/office/powerpoint/2010/main" val="18208876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327025" y="400051"/>
            <a:ext cx="8497888" cy="1325563"/>
          </a:xfrm>
        </p:spPr>
        <p:txBody>
          <a:bodyPr>
            <a:normAutofit/>
          </a:bodyPr>
          <a:lstStyle/>
          <a:p>
            <a:r>
              <a:rPr lang="pl-PL" dirty="0">
                <a:cs typeface="Open Sans" pitchFamily="34" charset="0"/>
              </a:rPr>
              <a:t>Upoważnienia – RODO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8612" y="1797784"/>
            <a:ext cx="97678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2000" dirty="0">
                <a:latin typeface="Open sans light"/>
              </a:rPr>
              <a:t>Administrator oraz podmiot przetwarzający podejmują działania w celu zapewnienia, by każda osoba fizyczna działająca z upoważnienia administratora lub podmiotu przetwarzającego, która ma dostęp do danych osobowych, przetwarzała je wyłącznie na polecenie administratora, chyba że wymaga tego od niej prawo Unii lub prawo państwa członkowskiego.</a:t>
            </a:r>
          </a:p>
        </p:txBody>
      </p:sp>
    </p:spTree>
    <p:extLst>
      <p:ext uri="{BB962C8B-B14F-4D97-AF65-F5344CB8AC3E}">
        <p14:creationId xmlns:p14="http://schemas.microsoft.com/office/powerpoint/2010/main" val="27856347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301625" y="196851"/>
            <a:ext cx="8497888" cy="1325563"/>
          </a:xfrm>
        </p:spPr>
        <p:txBody>
          <a:bodyPr>
            <a:normAutofit/>
          </a:bodyPr>
          <a:lstStyle/>
          <a:p>
            <a:r>
              <a:rPr lang="pl-PL" dirty="0">
                <a:cs typeface="Open Sans" pitchFamily="34" charset="0"/>
              </a:rPr>
              <a:t>Rejestrowanie czynności przetwarzania 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46113" y="1556792"/>
          <a:ext cx="8208912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770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415925" y="222251"/>
            <a:ext cx="8497888" cy="1325563"/>
          </a:xfrm>
        </p:spPr>
        <p:txBody>
          <a:bodyPr>
            <a:normAutofit/>
          </a:bodyPr>
          <a:lstStyle/>
          <a:p>
            <a:r>
              <a:rPr lang="pl-PL" dirty="0">
                <a:cs typeface="Open Sans" pitchFamily="34" charset="0"/>
              </a:rPr>
              <a:t>Rejestrowanie czynności przetwarzania 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15925" y="1366416"/>
          <a:ext cx="8208912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461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606425" y="153192"/>
            <a:ext cx="849788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Ocena skutków – Privacy </a:t>
            </a:r>
            <a:r>
              <a:rPr lang="pl-PL" dirty="0" err="1">
                <a:latin typeface="+mn-lt"/>
                <a:ea typeface="Open Sans" pitchFamily="34" charset="0"/>
                <a:cs typeface="Open Sans" pitchFamily="34" charset="0"/>
              </a:rPr>
              <a:t>Impact</a:t>
            </a: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 </a:t>
            </a:r>
            <a:r>
              <a:rPr lang="pl-PL" dirty="0" err="1">
                <a:latin typeface="+mn-lt"/>
                <a:ea typeface="Open Sans" pitchFamily="34" charset="0"/>
                <a:cs typeface="Open Sans" pitchFamily="34" charset="0"/>
              </a:rPr>
              <a:t>Assessment</a:t>
            </a:r>
            <a:endParaRPr lang="pl-PL" dirty="0"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06425" y="1296989"/>
            <a:ext cx="89947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l-PL" sz="2000" dirty="0">
                <a:latin typeface="Open sans light"/>
              </a:rPr>
              <a:t>Jeżeli dany rodzaj przetwarzania – w szczególności z użyciem nowych technologii – ze względu na swój charakter, zakres, kontekst i cele z </a:t>
            </a:r>
            <a:r>
              <a:rPr lang="pl-PL" sz="2000" u="sng" dirty="0">
                <a:latin typeface="Open sans light"/>
              </a:rPr>
              <a:t>dużym prawdopodobieństwem </a:t>
            </a:r>
            <a:r>
              <a:rPr lang="pl-PL" sz="2000" dirty="0">
                <a:latin typeface="Open sans light"/>
              </a:rPr>
              <a:t>może powodować </a:t>
            </a:r>
            <a:r>
              <a:rPr lang="pl-PL" sz="2000" u="sng" dirty="0">
                <a:latin typeface="Open sans light"/>
              </a:rPr>
              <a:t>wysokie ryzyko </a:t>
            </a:r>
            <a:r>
              <a:rPr lang="pl-PL" sz="2000" dirty="0">
                <a:latin typeface="Open sans light"/>
              </a:rPr>
              <a:t>naruszenia praw lub wolności osób fizycznych, administrator przed rozpoczęciem przetwarzania dokonuje oceny skutków planowanych operacji przetwarzania dla ochrony danych osobowych. </a:t>
            </a:r>
          </a:p>
        </p:txBody>
      </p:sp>
    </p:spTree>
    <p:extLst>
      <p:ext uri="{BB962C8B-B14F-4D97-AF65-F5344CB8AC3E}">
        <p14:creationId xmlns:p14="http://schemas.microsoft.com/office/powerpoint/2010/main" val="8614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695DABC3-6C29-4177-B012-BD972BB15B49}"/>
              </a:ext>
            </a:extLst>
          </p:cNvPr>
          <p:cNvSpPr txBox="1">
            <a:spLocks/>
          </p:cNvSpPr>
          <p:nvPr/>
        </p:nvSpPr>
        <p:spPr>
          <a:xfrm>
            <a:off x="425302" y="230162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rgbClr val="6363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IOD – obligatoryjne wyznaczenie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02C75C-3875-4709-A34E-FE031AA2918D}"/>
              </a:ext>
            </a:extLst>
          </p:cNvPr>
          <p:cNvGraphicFramePr/>
          <p:nvPr>
            <p:extLst/>
          </p:nvPr>
        </p:nvGraphicFramePr>
        <p:xfrm>
          <a:off x="712826" y="1019372"/>
          <a:ext cx="8568952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1644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454025" y="285751"/>
            <a:ext cx="849788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Ocena skutków – Privacy </a:t>
            </a:r>
            <a:r>
              <a:rPr lang="pl-PL" dirty="0" err="1">
                <a:latin typeface="+mn-lt"/>
                <a:ea typeface="Open Sans" pitchFamily="34" charset="0"/>
                <a:cs typeface="Open Sans" pitchFamily="34" charset="0"/>
              </a:rPr>
              <a:t>Impact</a:t>
            </a: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 </a:t>
            </a:r>
            <a:r>
              <a:rPr lang="pl-PL" dirty="0" err="1">
                <a:latin typeface="+mn-lt"/>
                <a:ea typeface="Open Sans" pitchFamily="34" charset="0"/>
                <a:cs typeface="Open Sans" pitchFamily="34" charset="0"/>
              </a:rPr>
              <a:t>Assessment</a:t>
            </a:r>
            <a:endParaRPr lang="pl-PL" dirty="0"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54025" y="2560639"/>
            <a:ext cx="9807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2000" dirty="0"/>
              <a:t>Dokonując oceny skutków dla ochrony danych, administrator konsultuje się z inspektorem ochrony danych, jeżeli został on wyznaczony.</a:t>
            </a:r>
          </a:p>
        </p:txBody>
      </p:sp>
    </p:spTree>
    <p:extLst>
      <p:ext uri="{BB962C8B-B14F-4D97-AF65-F5344CB8AC3E}">
        <p14:creationId xmlns:p14="http://schemas.microsoft.com/office/powerpoint/2010/main" val="35782983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301625" y="222251"/>
            <a:ext cx="849788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Obligatoryjna ocena skutków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662114" y="1833561"/>
            <a:ext cx="8424862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systematyczna, kompleksowa ocena czynników osobowych odnoszących                  się do osób fizycznych, która opiera się na zautomatyzowanym przetwarzaniu,        w tym profilowaniu, i jest podstawą decyzji wywołujących skutki prawne                     wobec osoby fizycznej lub w podobny sposób znacząco wpływających na osobę fizyczną</a:t>
            </a:r>
          </a:p>
          <a:p>
            <a:pPr algn="just">
              <a:defRPr/>
            </a:pPr>
            <a:endParaRPr lang="pl-PL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defRPr/>
            </a:pPr>
            <a:r>
              <a:rPr lang="pl-PL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przetwarzanie na dużą skalę danych, o których mowa w art. 9 lub 10 RODO</a:t>
            </a:r>
          </a:p>
          <a:p>
            <a:pPr algn="just">
              <a:defRPr/>
            </a:pPr>
            <a:endParaRPr lang="pl-PL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defRPr/>
            </a:pPr>
            <a:r>
              <a:rPr lang="pl-PL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systematyczne monitorowanie na dużą skalę miejsc dostępnych publicznie</a:t>
            </a:r>
            <a:endParaRPr lang="pl-PL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trzałka w prawo 3"/>
          <p:cNvSpPr/>
          <p:nvPr/>
        </p:nvSpPr>
        <p:spPr>
          <a:xfrm>
            <a:off x="876115" y="1908969"/>
            <a:ext cx="504825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5" name="Strzałka w prawo 4"/>
          <p:cNvSpPr/>
          <p:nvPr/>
        </p:nvSpPr>
        <p:spPr>
          <a:xfrm>
            <a:off x="898856" y="3703711"/>
            <a:ext cx="504825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898856" y="4352203"/>
            <a:ext cx="504825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496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631825" y="251620"/>
            <a:ext cx="849788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Ocena skutków – Privacy </a:t>
            </a:r>
            <a:r>
              <a:rPr lang="pl-PL" dirty="0" err="1">
                <a:latin typeface="+mn-lt"/>
                <a:ea typeface="Open Sans" pitchFamily="34" charset="0"/>
                <a:cs typeface="Open Sans" pitchFamily="34" charset="0"/>
              </a:rPr>
              <a:t>Impact</a:t>
            </a:r>
            <a:r>
              <a:rPr lang="pl-PL" dirty="0">
                <a:latin typeface="+mn-lt"/>
                <a:ea typeface="Open Sans" pitchFamily="34" charset="0"/>
                <a:cs typeface="Open Sans" pitchFamily="34" charset="0"/>
              </a:rPr>
              <a:t> </a:t>
            </a:r>
            <a:r>
              <a:rPr lang="pl-PL" dirty="0" err="1">
                <a:latin typeface="+mn-lt"/>
                <a:ea typeface="Open Sans" pitchFamily="34" charset="0"/>
                <a:cs typeface="Open Sans" pitchFamily="34" charset="0"/>
              </a:rPr>
              <a:t>Assessment</a:t>
            </a:r>
            <a:endParaRPr lang="pl-PL" dirty="0"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570038" y="2068255"/>
            <a:ext cx="8424862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dirty="0"/>
              <a:t>Organ nadzorczy:</a:t>
            </a:r>
          </a:p>
          <a:p>
            <a:pPr algn="just">
              <a:defRPr/>
            </a:pPr>
            <a:endParaRPr lang="pl-PL" sz="2000" dirty="0"/>
          </a:p>
          <a:p>
            <a:pPr algn="just">
              <a:defRPr/>
            </a:pPr>
            <a:r>
              <a:rPr lang="pl-PL" sz="2000" dirty="0"/>
              <a:t>ustanawia i podaje do publicznej wiadomości wykaz rodzajów operacji przetwarzania podlegających wymogowi dokonania oceny skutków</a:t>
            </a:r>
          </a:p>
          <a:p>
            <a:pPr algn="just">
              <a:defRPr/>
            </a:pPr>
            <a:endParaRPr lang="pl-PL" sz="2000" dirty="0"/>
          </a:p>
          <a:p>
            <a:pPr algn="just">
              <a:defRPr/>
            </a:pPr>
            <a:r>
              <a:rPr lang="pl-PL" sz="2000" dirty="0"/>
              <a:t>może także ustanowić i podać do wiadomości publicznej wykaz rodzajów operacji przetwarzania niepodlegających wymogowi dokonania oceny skutków</a:t>
            </a:r>
            <a:endParaRPr lang="pl-PL" sz="2000" i="1" dirty="0"/>
          </a:p>
        </p:txBody>
      </p:sp>
      <p:sp>
        <p:nvSpPr>
          <p:cNvPr id="4" name="Strzałka w prawo 3"/>
          <p:cNvSpPr/>
          <p:nvPr/>
        </p:nvSpPr>
        <p:spPr>
          <a:xfrm>
            <a:off x="1016001" y="3665806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trzałka w prawo 4"/>
          <p:cNvSpPr/>
          <p:nvPr/>
        </p:nvSpPr>
        <p:spPr>
          <a:xfrm>
            <a:off x="998538" y="2760394"/>
            <a:ext cx="504825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474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9743" y="2031999"/>
            <a:ext cx="10515600" cy="3802787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IV Filar – Kontakt z Regulatorem</a:t>
            </a:r>
          </a:p>
        </p:txBody>
      </p:sp>
    </p:spTree>
    <p:extLst>
      <p:ext uri="{BB962C8B-B14F-4D97-AF65-F5344CB8AC3E}">
        <p14:creationId xmlns:p14="http://schemas.microsoft.com/office/powerpoint/2010/main" val="35191858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ChangeArrowheads="1"/>
          </p:cNvSpPr>
          <p:nvPr/>
        </p:nvSpPr>
        <p:spPr bwMode="auto">
          <a:xfrm>
            <a:off x="3071814" y="1628775"/>
            <a:ext cx="6643687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</a:pPr>
            <a:r>
              <a:rPr lang="pl-PL" sz="2000">
                <a:solidFill>
                  <a:srgbClr val="002060"/>
                </a:solidFill>
                <a:latin typeface="Open Sans" pitchFamily="34" charset="0"/>
                <a:cs typeface="Open Sans" pitchFamily="34" charset="0"/>
              </a:rPr>
              <a:t>	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437777" y="15875"/>
            <a:ext cx="9809536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r>
              <a:rPr lang="pl-PL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Obowiązki względem Regulatora - uodo</a:t>
            </a:r>
          </a:p>
        </p:txBody>
      </p:sp>
      <p:sp>
        <p:nvSpPr>
          <p:cNvPr id="10" name="Prążkowana strzałka w prawo 9"/>
          <p:cNvSpPr/>
          <p:nvPr/>
        </p:nvSpPr>
        <p:spPr>
          <a:xfrm>
            <a:off x="935037" y="2016522"/>
            <a:ext cx="639762" cy="357188"/>
          </a:xfrm>
          <a:prstGeom prst="striped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11" name="Prążkowana strzałka w prawo 10"/>
          <p:cNvSpPr/>
          <p:nvPr/>
        </p:nvSpPr>
        <p:spPr>
          <a:xfrm>
            <a:off x="935313" y="2982774"/>
            <a:ext cx="639762" cy="357187"/>
          </a:xfrm>
          <a:prstGeom prst="striped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987549" y="2016522"/>
            <a:ext cx="5976938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 light"/>
              </a:rPr>
              <a:t>zgłaszanie powołania/odwołania ABI</a:t>
            </a:r>
          </a:p>
          <a:p>
            <a:pPr>
              <a:defRPr/>
            </a:pPr>
            <a:endParaRPr lang="pl-PL" sz="2000" dirty="0">
              <a:solidFill>
                <a:prstClr val="black">
                  <a:lumMod val="65000"/>
                  <a:lumOff val="35000"/>
                </a:prstClr>
              </a:solidFill>
              <a:latin typeface="Open sans light"/>
            </a:endParaRPr>
          </a:p>
          <a:p>
            <a:pPr>
              <a:defRPr/>
            </a:pPr>
            <a:endParaRPr lang="pl-PL" sz="2000" dirty="0">
              <a:solidFill>
                <a:prstClr val="black">
                  <a:lumMod val="65000"/>
                  <a:lumOff val="35000"/>
                </a:prstClr>
              </a:solidFill>
              <a:latin typeface="Open sans light"/>
            </a:endParaRPr>
          </a:p>
          <a:p>
            <a:pPr>
              <a:defRPr/>
            </a:pPr>
            <a:r>
              <a:rPr lang="pl-PL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 light"/>
              </a:rPr>
              <a:t>zgłaszanie zbiorów danych do rejestracji </a:t>
            </a:r>
          </a:p>
        </p:txBody>
      </p:sp>
    </p:spTree>
    <p:extLst>
      <p:ext uri="{BB962C8B-B14F-4D97-AF65-F5344CB8AC3E}">
        <p14:creationId xmlns:p14="http://schemas.microsoft.com/office/powerpoint/2010/main" val="2034671284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ChangeArrowheads="1"/>
          </p:cNvSpPr>
          <p:nvPr/>
        </p:nvSpPr>
        <p:spPr bwMode="auto">
          <a:xfrm>
            <a:off x="1331119" y="1898254"/>
            <a:ext cx="9278936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</a:pPr>
            <a:r>
              <a:rPr lang="pl-PL" sz="2000" dirty="0">
                <a:cs typeface="Open Sans" pitchFamily="34" charset="0"/>
              </a:rPr>
              <a:t>	GIODO prowadzi jawny rejestr zbiorów danych osobowych</a:t>
            </a:r>
          </a:p>
          <a:p>
            <a:pPr marL="457200" indent="-457200" algn="just" eaLnBrk="0" hangingPunct="0">
              <a:spcBef>
                <a:spcPct val="20000"/>
              </a:spcBef>
            </a:pPr>
            <a:endParaRPr lang="pl-PL" sz="2000" dirty="0">
              <a:cs typeface="Open Sans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</a:pPr>
            <a:r>
              <a:rPr lang="pl-PL" sz="2000" dirty="0">
                <a:cs typeface="Open Sans" pitchFamily="34" charset="0"/>
              </a:rPr>
              <a:t>	ADO jest zobowiązany do rejestracji zbiorów danych (chyba, że zgłosił ABI do rejestracji – zwolnienie z obowiązku w przypadku danych innych                                 niż „dane wrażliwe”) – wyjątek art. 43 ust. 1 UODO</a:t>
            </a:r>
          </a:p>
          <a:p>
            <a:pPr marL="457200" indent="-457200" algn="just" eaLnBrk="0" hangingPunct="0">
              <a:spcBef>
                <a:spcPct val="20000"/>
              </a:spcBef>
            </a:pPr>
            <a:r>
              <a:rPr lang="pl-PL" sz="2000" dirty="0">
                <a:cs typeface="Open Sans" pitchFamily="34" charset="0"/>
              </a:rPr>
              <a:t>        </a:t>
            </a:r>
          </a:p>
          <a:p>
            <a:pPr marL="457200" indent="-457200" algn="just" eaLnBrk="0" hangingPunct="0">
              <a:spcBef>
                <a:spcPct val="20000"/>
              </a:spcBef>
            </a:pPr>
            <a:r>
              <a:rPr lang="pl-PL" sz="2000" dirty="0">
                <a:cs typeface="Open Sans" pitchFamily="34" charset="0"/>
              </a:rPr>
              <a:t>        Administrator Danych może żądać wydania przez GIODO zaświadczenia                                   o zarejestrowania zbioru danych osobowych (w przypadku zbioru zawierającego dane wrażliwe, GIODO z urzędu wydaje zaświadczenie, o którym mowa)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-159045" y="-102792"/>
            <a:ext cx="8258175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l-PL" sz="3600" dirty="0">
                <a:solidFill>
                  <a:srgbClr val="32445E">
                    <a:lumMod val="75000"/>
                  </a:srgbClr>
                </a:solidFill>
                <a:latin typeface="open sans light"/>
              </a:rPr>
              <a:t>Rejestr zbiorów danych osobowych</a:t>
            </a:r>
          </a:p>
        </p:txBody>
      </p:sp>
      <p:sp>
        <p:nvSpPr>
          <p:cNvPr id="175109" name="Prostokąt 8"/>
          <p:cNvSpPr>
            <a:spLocks noChangeArrowheads="1"/>
          </p:cNvSpPr>
          <p:nvPr/>
        </p:nvSpPr>
        <p:spPr bwMode="auto">
          <a:xfrm>
            <a:off x="468314" y="755254"/>
            <a:ext cx="750093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lnSpc>
                <a:spcPct val="95000"/>
              </a:lnSpc>
              <a:spcBef>
                <a:spcPts val="500"/>
              </a:spcBef>
              <a:defRPr/>
            </a:pPr>
            <a:r>
              <a:rPr lang="pl-PL" sz="3600" dirty="0" err="1">
                <a:solidFill>
                  <a:srgbClr val="002060"/>
                </a:solidFill>
                <a:latin typeface="open sans light"/>
              </a:rPr>
              <a:t>www.egiodo.giodo.gov.pl</a:t>
            </a:r>
            <a:endParaRPr lang="pl-PL" sz="3600" dirty="0">
              <a:solidFill>
                <a:srgbClr val="002060"/>
              </a:solidFill>
              <a:latin typeface="open sans light"/>
            </a:endParaRPr>
          </a:p>
        </p:txBody>
      </p:sp>
      <p:sp>
        <p:nvSpPr>
          <p:cNvPr id="129029" name="pole tekstowe 7"/>
          <p:cNvSpPr txBox="1">
            <a:spLocks noChangeArrowheads="1"/>
          </p:cNvSpPr>
          <p:nvPr/>
        </p:nvSpPr>
        <p:spPr bwMode="auto">
          <a:xfrm>
            <a:off x="1200150" y="428625"/>
            <a:ext cx="261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7200" dirty="0">
                <a:solidFill>
                  <a:srgbClr val="DB4166"/>
                </a:solidFill>
                <a:latin typeface="Segoe UI Light" pitchFamily="34" charset="0"/>
              </a:rPr>
              <a:t>!</a:t>
            </a:r>
          </a:p>
        </p:txBody>
      </p:sp>
      <p:sp>
        <p:nvSpPr>
          <p:cNvPr id="10" name="Prążkowana strzałka w prawo 9"/>
          <p:cNvSpPr/>
          <p:nvPr/>
        </p:nvSpPr>
        <p:spPr>
          <a:xfrm>
            <a:off x="1004094" y="1920875"/>
            <a:ext cx="641350" cy="357187"/>
          </a:xfrm>
          <a:prstGeom prst="stripedRightArrow">
            <a:avLst/>
          </a:prstGeom>
          <a:solidFill>
            <a:srgbClr val="DD4B75"/>
          </a:solidFill>
          <a:ln>
            <a:solidFill>
              <a:srgbClr val="DD4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11" name="Prążkowana strzałka w prawo 10"/>
          <p:cNvSpPr/>
          <p:nvPr/>
        </p:nvSpPr>
        <p:spPr>
          <a:xfrm>
            <a:off x="1001714" y="2657871"/>
            <a:ext cx="641350" cy="357187"/>
          </a:xfrm>
          <a:prstGeom prst="stripedRightArrow">
            <a:avLst/>
          </a:prstGeom>
          <a:solidFill>
            <a:srgbClr val="DD4B75"/>
          </a:solidFill>
          <a:ln>
            <a:solidFill>
              <a:srgbClr val="DD4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12" name="Prążkowana strzałka w prawo 11"/>
          <p:cNvSpPr/>
          <p:nvPr/>
        </p:nvSpPr>
        <p:spPr>
          <a:xfrm>
            <a:off x="1010444" y="4059238"/>
            <a:ext cx="641350" cy="357187"/>
          </a:xfrm>
          <a:prstGeom prst="stripedRightArrow">
            <a:avLst/>
          </a:prstGeom>
          <a:solidFill>
            <a:srgbClr val="DD4B75"/>
          </a:solidFill>
          <a:ln>
            <a:solidFill>
              <a:srgbClr val="DD4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751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 descr="E:\RODO program\Szczecin\Obraz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8" y="295716"/>
            <a:ext cx="7229946" cy="54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387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1344582" y="1403350"/>
          <a:ext cx="8786842" cy="171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ytuł 1"/>
          <p:cNvSpPr txBox="1">
            <a:spLocks/>
          </p:cNvSpPr>
          <p:nvPr/>
        </p:nvSpPr>
        <p:spPr>
          <a:xfrm>
            <a:off x="406400" y="260350"/>
            <a:ext cx="9156701" cy="11430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defRPr/>
            </a:pPr>
            <a:r>
              <a:rPr lang="pl-P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Moment, od którego można przetwarzać rejestrowane dane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450944" y="3556004"/>
          <a:ext cx="8786842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1077" name="pole tekstowe 7"/>
          <p:cNvSpPr txBox="1">
            <a:spLocks noChangeArrowheads="1"/>
          </p:cNvSpPr>
          <p:nvPr/>
        </p:nvSpPr>
        <p:spPr bwMode="auto">
          <a:xfrm>
            <a:off x="2785253" y="3166948"/>
            <a:ext cx="5905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u="sng" dirty="0">
                <a:solidFill>
                  <a:srgbClr val="FF0000"/>
                </a:solidFill>
                <a:latin typeface="Arial" pitchFamily="34" charset="0"/>
              </a:rPr>
              <a:t>Chyba, że zgłoszono ABI do rejestracji – brak obowiązku zgłoszenia zbioru zawierającego „dane zwykłe”</a:t>
            </a:r>
          </a:p>
        </p:txBody>
      </p:sp>
    </p:spTree>
    <p:extLst>
      <p:ext uri="{BB962C8B-B14F-4D97-AF65-F5344CB8AC3E}">
        <p14:creationId xmlns:p14="http://schemas.microsoft.com/office/powerpoint/2010/main" val="1792791306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071814" y="1628775"/>
            <a:ext cx="6643687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defRPr/>
            </a:pPr>
            <a:r>
              <a:rPr lang="pl-PL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304800" y="428624"/>
            <a:ext cx="9829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r>
              <a:rPr lang="pl-PL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Obowiązki względem Regulatora -RODO</a:t>
            </a:r>
          </a:p>
        </p:txBody>
      </p:sp>
      <p:sp>
        <p:nvSpPr>
          <p:cNvPr id="10" name="Prążkowana strzałka w prawo 9"/>
          <p:cNvSpPr/>
          <p:nvPr/>
        </p:nvSpPr>
        <p:spPr>
          <a:xfrm>
            <a:off x="1551776" y="1978753"/>
            <a:ext cx="639762" cy="357188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11" name="Prążkowana strzałka w prawo 10"/>
          <p:cNvSpPr/>
          <p:nvPr/>
        </p:nvSpPr>
        <p:spPr>
          <a:xfrm>
            <a:off x="1566854" y="2670938"/>
            <a:ext cx="639762" cy="357187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476498" y="1997074"/>
            <a:ext cx="71120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2000" dirty="0"/>
              <a:t>zawiadomienie o wyznaczeniu IOD (art. 37 ust. 7)</a:t>
            </a:r>
          </a:p>
          <a:p>
            <a:pPr>
              <a:defRPr/>
            </a:pPr>
            <a:endParaRPr lang="pl-PL" sz="2000" dirty="0"/>
          </a:p>
          <a:p>
            <a:pPr>
              <a:defRPr/>
            </a:pPr>
            <a:r>
              <a:rPr lang="pl-PL" sz="2000" dirty="0"/>
              <a:t>zgłaszanie naruszeń (art. 33)</a:t>
            </a:r>
          </a:p>
          <a:p>
            <a:pPr>
              <a:defRPr/>
            </a:pPr>
            <a:endParaRPr lang="pl-PL" sz="2000" dirty="0"/>
          </a:p>
          <a:p>
            <a:pPr>
              <a:defRPr/>
            </a:pPr>
            <a:r>
              <a:rPr lang="pl-PL" sz="2000" dirty="0"/>
              <a:t>konsultowanie innowacyjnych procesów (art. 36) </a:t>
            </a:r>
          </a:p>
          <a:p>
            <a:pPr>
              <a:defRPr/>
            </a:pPr>
            <a:endParaRPr lang="pl-PL" sz="2800" dirty="0">
              <a:solidFill>
                <a:prstClr val="black">
                  <a:lumMod val="65000"/>
                  <a:lumOff val="35000"/>
                </a:prstClr>
              </a:solidFill>
              <a:latin typeface="Open sans light"/>
            </a:endParaRPr>
          </a:p>
        </p:txBody>
      </p:sp>
      <p:sp>
        <p:nvSpPr>
          <p:cNvPr id="8" name="Prążkowana strzałka w prawo 7"/>
          <p:cNvSpPr/>
          <p:nvPr/>
        </p:nvSpPr>
        <p:spPr>
          <a:xfrm>
            <a:off x="1566854" y="3279259"/>
            <a:ext cx="639762" cy="357187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2367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ChangeArrowheads="1"/>
          </p:cNvSpPr>
          <p:nvPr/>
        </p:nvSpPr>
        <p:spPr bwMode="auto">
          <a:xfrm>
            <a:off x="3071814" y="1628775"/>
            <a:ext cx="6643687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</a:pPr>
            <a:r>
              <a:rPr lang="pl-PL" sz="2000">
                <a:solidFill>
                  <a:srgbClr val="002060"/>
                </a:solidFill>
                <a:latin typeface="Open Sans" pitchFamily="34" charset="0"/>
                <a:cs typeface="Open Sans" pitchFamily="34" charset="0"/>
              </a:rPr>
              <a:t>	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527051" y="166687"/>
            <a:ext cx="8258175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r>
              <a:rPr lang="pl-PL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Zgłaszanie naruszeń 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527051" y="1915854"/>
            <a:ext cx="104711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l-PL" sz="2000" dirty="0"/>
              <a:t>W przypadku naruszenia ochrony danych osobowych, administrator bez zbędnej zwłoki – w miarę możliwości, nie później niż w terminie 72 godzin po stwierdzeniu naruszenia – zgłasza je organowi nadzorczemu właściwemu zgodnie z art. 55, </a:t>
            </a:r>
            <a:r>
              <a:rPr lang="pl-PL" sz="2000" u="sng" dirty="0"/>
              <a:t>chyba że jest mało prawdopodobne, by naruszenie                    to skutkowało ryzykiem naruszenia praw lub wolności osób fizycznych</a:t>
            </a:r>
            <a:r>
              <a:rPr lang="pl-PL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32434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4647</Words>
  <Application>Microsoft Office PowerPoint</Application>
  <PresentationFormat>Широкоэкранный</PresentationFormat>
  <Paragraphs>725</Paragraphs>
  <Slides>118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118</vt:i4>
      </vt:variant>
    </vt:vector>
  </HeadingPairs>
  <TitlesOfParts>
    <vt:vector size="131" baseType="lpstr">
      <vt:lpstr>Adobe Arabic</vt:lpstr>
      <vt:lpstr>Arial</vt:lpstr>
      <vt:lpstr>Calibri</vt:lpstr>
      <vt:lpstr>Calibri Light</vt:lpstr>
      <vt:lpstr>Open Sans</vt:lpstr>
      <vt:lpstr>Open sans light</vt:lpstr>
      <vt:lpstr>Open sans light</vt:lpstr>
      <vt:lpstr>Segoe UI Light</vt:lpstr>
      <vt:lpstr>Times New Roman</vt:lpstr>
      <vt:lpstr>Verdana</vt:lpstr>
      <vt:lpstr>Wingdings</vt:lpstr>
      <vt:lpstr>Motyw pakietu Office</vt:lpstr>
      <vt:lpstr>Worksheet</vt:lpstr>
      <vt:lpstr>Powierzenie i udostępnienie danych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IOD – obligatoryjne wyznaczenie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Przesłanki legalności przetwarzania danych wrażliwych (art. 27 ust. 2. uodo)</vt:lpstr>
      <vt:lpstr>Презентация PowerPoint</vt:lpstr>
      <vt:lpstr>Презентация PowerPoint</vt:lpstr>
      <vt:lpstr>Warsztat nr II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Horyzont czasowy (dni)</vt:lpstr>
      <vt:lpstr>Jak przygotować się do kontroli?</vt:lpstr>
      <vt:lpstr>Презентация PowerPoint</vt:lpstr>
      <vt:lpstr>Nośniki z jakich wyciekają dane</vt:lpstr>
      <vt:lpstr>Zabezpieczenia fizyczne</vt:lpstr>
      <vt:lpstr>Zabezpieczenia techniczne</vt:lpstr>
      <vt:lpstr>Zabezpieczenia techniczne – RODO </vt:lpstr>
      <vt:lpstr>Zabezpieczenia techniczne – RODO </vt:lpstr>
      <vt:lpstr>Zabezpieczenia organizacyjne</vt:lpstr>
      <vt:lpstr>Презентация PowerPoint</vt:lpstr>
      <vt:lpstr>Dokumentacja z zakresu ochrony danych osobowych</vt:lpstr>
      <vt:lpstr>Upoważnienie do przetwarzania danych osobowych</vt:lpstr>
      <vt:lpstr>Upoważnienie do przetwarzania danych osobowych</vt:lpstr>
      <vt:lpstr>Ewidencja upoważnień</vt:lpstr>
      <vt:lpstr>Polityka bezpieczeństwa oraz Instrukcja zarządzania SI</vt:lpstr>
      <vt:lpstr>Презентация PowerPoint</vt:lpstr>
      <vt:lpstr>Instrukcja zarządzania systemami informatycznymi</vt:lpstr>
      <vt:lpstr>Презентация PowerPoint</vt:lpstr>
      <vt:lpstr>Презентация PowerPoint</vt:lpstr>
      <vt:lpstr>Sprawdzenia dokonywane przez ABI</vt:lpstr>
      <vt:lpstr>Legislacja – stan aktualny</vt:lpstr>
      <vt:lpstr>Rodzaje sprawdzeń</vt:lpstr>
      <vt:lpstr>Układanie Planu sprawdzeń </vt:lpstr>
      <vt:lpstr>Zawiadamianie ADO</vt:lpstr>
      <vt:lpstr>Zawiadamianie o zakresie planowanych czynności</vt:lpstr>
      <vt:lpstr>Plan sprawdzeń - obszary</vt:lpstr>
      <vt:lpstr>Kompetencje „śledcze” ABI</vt:lpstr>
      <vt:lpstr>Terminy sporządzania sprawozdań ze sprawdzeń</vt:lpstr>
      <vt:lpstr>Sprawozdanie ze sprawdzenia</vt:lpstr>
      <vt:lpstr>Презентация PowerPoint</vt:lpstr>
      <vt:lpstr>Dokumentacja – RODO </vt:lpstr>
      <vt:lpstr>Upoważnienia – RODO </vt:lpstr>
      <vt:lpstr>Rejestrowanie czynności przetwarzania </vt:lpstr>
      <vt:lpstr>Rejestrowanie czynności przetwarzania </vt:lpstr>
      <vt:lpstr>Ocena skutków – Privacy Impact Assessment</vt:lpstr>
      <vt:lpstr>Ocena skutków – Privacy Impact Assessment</vt:lpstr>
      <vt:lpstr>Obligatoryjna ocena skutków</vt:lpstr>
      <vt:lpstr>Ocena skutków – Privacy Impact Assessment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Prawa osób, których dane są przetwarzane - Uodo</vt:lpstr>
      <vt:lpstr>Prawo do sprzeciwu Uodo</vt:lpstr>
      <vt:lpstr>Obowiązek informacyjny</vt:lpstr>
      <vt:lpstr>Презентация PowerPoint</vt:lpstr>
      <vt:lpstr>Prawa osób, których dane dotyczą - RODO</vt:lpstr>
      <vt:lpstr>Презентация PowerPoint</vt:lpstr>
      <vt:lpstr>Презентация PowerPoint</vt:lpstr>
      <vt:lpstr>Презентация PowerPoint</vt:lpstr>
      <vt:lpstr>Презентация PowerPoint</vt:lpstr>
      <vt:lpstr>Przekazywanie danych poza Polskę</vt:lpstr>
      <vt:lpstr>Dodatkowe warunki przekazywania do Państw Trzecich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Krycki Wojciech</dc:creator>
  <cp:lastModifiedBy>Yana Davydouskaya</cp:lastModifiedBy>
  <cp:revision>30</cp:revision>
  <dcterms:created xsi:type="dcterms:W3CDTF">2018-01-11T08:55:36Z</dcterms:created>
  <dcterms:modified xsi:type="dcterms:W3CDTF">2022-04-02T21:32:32Z</dcterms:modified>
</cp:coreProperties>
</file>