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5F5C1F-525D-5646-5A2C-0266DEC6F0E8}" v="370" dt="2021-09-08T19:54:49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08.09.2021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9114AF7-1228-484D-AA8A-B05E70834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92" y="323436"/>
            <a:ext cx="9845614" cy="599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822C4BA1-9263-46D5-B39F-7975AC759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438" y="151288"/>
            <a:ext cx="9572444" cy="629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41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80F0653-37D2-49CF-8AA4-D8D80F4E1B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91" t="-225" r="655" b="7883"/>
          <a:stretch/>
        </p:blipFill>
        <p:spPr>
          <a:xfrm>
            <a:off x="1633268" y="322301"/>
            <a:ext cx="8925471" cy="599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00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FD4BF172-8F6A-441F-8C69-DF6C99BAF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44" y="181719"/>
            <a:ext cx="11053312" cy="626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70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057F1E6-7F6C-42EB-9BBF-D1ABF2EFF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967" y="-1928"/>
            <a:ext cx="8997350" cy="667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284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F9AAF66B-AD9A-403C-9AA4-1D0F9CED8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438" y="-3886"/>
            <a:ext cx="8925463" cy="669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32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D920E1A-34A1-41CE-99F6-D0AB968A9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50" y="53126"/>
            <a:ext cx="12088481" cy="680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6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E90F54-4DCE-48A9-855A-F0F75E330C8C}"/>
              </a:ext>
            </a:extLst>
          </p:cNvPr>
          <p:cNvSpPr txBox="1"/>
          <p:nvPr/>
        </p:nvSpPr>
        <p:spPr>
          <a:xfrm>
            <a:off x="3114138" y="2280248"/>
            <a:ext cx="780402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5400" b="1" dirty="0" err="1">
                <a:solidFill>
                  <a:srgbClr val="002060"/>
                </a:solidFill>
                <a:cs typeface="Calibri"/>
              </a:rPr>
              <a:t>Dziękuję</a:t>
            </a:r>
            <a:r>
              <a:rPr lang="ru-RU" sz="5400" b="1" dirty="0">
                <a:solidFill>
                  <a:srgbClr val="002060"/>
                </a:solidFill>
                <a:cs typeface="Calibri"/>
              </a:rPr>
              <a:t> </a:t>
            </a:r>
            <a:r>
              <a:rPr lang="ru-RU" sz="5400" b="1" dirty="0" err="1">
                <a:solidFill>
                  <a:srgbClr val="002060"/>
                </a:solidFill>
                <a:cs typeface="Calibri"/>
              </a:rPr>
              <a:t>za</a:t>
            </a:r>
            <a:r>
              <a:rPr lang="ru-RU" sz="5400" b="1" dirty="0">
                <a:solidFill>
                  <a:srgbClr val="002060"/>
                </a:solidFill>
                <a:cs typeface="Calibri"/>
              </a:rPr>
              <a:t> </a:t>
            </a:r>
            <a:r>
              <a:rPr lang="ru-RU" sz="5400" b="1" dirty="0" err="1">
                <a:solidFill>
                  <a:srgbClr val="002060"/>
                </a:solidFill>
                <a:cs typeface="Calibri"/>
              </a:rPr>
              <a:t>uwagę</a:t>
            </a:r>
            <a:r>
              <a:rPr lang="ru-RU" sz="5400" b="1" dirty="0">
                <a:solidFill>
                  <a:srgbClr val="002060"/>
                </a:solidFill>
                <a:cs typeface="Calibri"/>
              </a:rPr>
              <a:t> =) </a:t>
            </a:r>
            <a:endParaRPr lang="ru-RU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0417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3A4BD8F-39EB-48C0-BFFC-1B069933A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344" y="311052"/>
            <a:ext cx="9112369" cy="64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29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A00BEFB-CEF3-442A-B14F-5F12D749E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61" y="46085"/>
            <a:ext cx="10621991" cy="680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1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2CEDA40-2F12-4243-A8BE-3BEBEF00E2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7" b="18985"/>
          <a:stretch/>
        </p:blipFill>
        <p:spPr>
          <a:xfrm>
            <a:off x="94891" y="87450"/>
            <a:ext cx="10967065" cy="6623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4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7186892-80F9-4334-84C9-2BCBBC7E7C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9" b="8549"/>
          <a:stretch/>
        </p:blipFill>
        <p:spPr>
          <a:xfrm>
            <a:off x="1015041" y="55303"/>
            <a:ext cx="9831244" cy="676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03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93F2D1CB-51B2-4689-895C-4EB6F2935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57" y="-3100"/>
            <a:ext cx="11010180" cy="661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74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A899E827-D4AF-4913-9CF9-066641008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" b="6438"/>
          <a:stretch/>
        </p:blipFill>
        <p:spPr>
          <a:xfrm>
            <a:off x="1288212" y="197120"/>
            <a:ext cx="9299287" cy="647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72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4" descr="Изображение выглядит как стол&#10;&#10;Автоматически созданное описание">
            <a:extLst>
              <a:ext uri="{FF2B5EF4-FFF2-40B4-BE49-F238E27FC236}">
                <a16:creationId xmlns:a16="http://schemas.microsoft.com/office/drawing/2014/main" id="{2FA533CA-F854-4B79-8FC4-4EAF64480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361" y="-5751"/>
            <a:ext cx="9414294" cy="676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56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0EE899D-F7F0-4B48-B5F8-9DAB5887CD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96" r="159" b="10680"/>
          <a:stretch/>
        </p:blipFill>
        <p:spPr>
          <a:xfrm>
            <a:off x="1072551" y="547080"/>
            <a:ext cx="10449475" cy="567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927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127</cp:revision>
  <dcterms:created xsi:type="dcterms:W3CDTF">2021-09-08T19:01:53Z</dcterms:created>
  <dcterms:modified xsi:type="dcterms:W3CDTF">2021-09-08T19:55:28Z</dcterms:modified>
</cp:coreProperties>
</file>