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72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A315-7F8A-46D0-B929-1950DF0F4EF6}" type="datetimeFigureOut">
              <a:rPr lang="pl-PL" smtClean="0"/>
              <a:t>16.03.2022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F79A-A697-4D87-9549-1C94C3E64C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839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A315-7F8A-46D0-B929-1950DF0F4EF6}" type="datetimeFigureOut">
              <a:rPr lang="pl-PL" smtClean="0"/>
              <a:t>16.03.2022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F79A-A697-4D87-9549-1C94C3E64C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418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A315-7F8A-46D0-B929-1950DF0F4EF6}" type="datetimeFigureOut">
              <a:rPr lang="pl-PL" smtClean="0"/>
              <a:t>16.03.2022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F79A-A697-4D87-9549-1C94C3E64C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654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A315-7F8A-46D0-B929-1950DF0F4EF6}" type="datetimeFigureOut">
              <a:rPr lang="pl-PL" smtClean="0"/>
              <a:t>16.03.2022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F79A-A697-4D87-9549-1C94C3E64C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200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A315-7F8A-46D0-B929-1950DF0F4EF6}" type="datetimeFigureOut">
              <a:rPr lang="pl-PL" smtClean="0"/>
              <a:t>16.03.2022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F79A-A697-4D87-9549-1C94C3E64C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597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A315-7F8A-46D0-B929-1950DF0F4EF6}" type="datetimeFigureOut">
              <a:rPr lang="pl-PL" smtClean="0"/>
              <a:t>16.03.2022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F79A-A697-4D87-9549-1C94C3E64C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435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A315-7F8A-46D0-B929-1950DF0F4EF6}" type="datetimeFigureOut">
              <a:rPr lang="pl-PL" smtClean="0"/>
              <a:t>16.03.2022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F79A-A697-4D87-9549-1C94C3E64C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399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A315-7F8A-46D0-B929-1950DF0F4EF6}" type="datetimeFigureOut">
              <a:rPr lang="pl-PL" smtClean="0"/>
              <a:t>16.03.2022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F79A-A697-4D87-9549-1C94C3E64C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78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A315-7F8A-46D0-B929-1950DF0F4EF6}" type="datetimeFigureOut">
              <a:rPr lang="pl-PL" smtClean="0"/>
              <a:t>16.03.2022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F79A-A697-4D87-9549-1C94C3E64C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606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A315-7F8A-46D0-B929-1950DF0F4EF6}" type="datetimeFigureOut">
              <a:rPr lang="pl-PL" smtClean="0"/>
              <a:t>16.03.2022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F79A-A697-4D87-9549-1C94C3E64C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582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A315-7F8A-46D0-B929-1950DF0F4EF6}" type="datetimeFigureOut">
              <a:rPr lang="pl-PL" smtClean="0"/>
              <a:t>16.03.2022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F79A-A697-4D87-9549-1C94C3E64C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55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5A315-7F8A-46D0-B929-1950DF0F4EF6}" type="datetimeFigureOut">
              <a:rPr lang="pl-PL" smtClean="0"/>
              <a:t>16.03.2022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FF79A-A697-4D87-9549-1C94C3E64C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58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3" y="193558"/>
            <a:ext cx="11576539" cy="641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2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47" y="307276"/>
            <a:ext cx="10910954" cy="579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4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22" y="439170"/>
            <a:ext cx="10786043" cy="555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83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6" y="416621"/>
            <a:ext cx="11742649" cy="538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29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21" y="382035"/>
            <a:ext cx="11831930" cy="559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00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83" y="439613"/>
            <a:ext cx="11736926" cy="585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11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86" y="527538"/>
            <a:ext cx="11820067" cy="520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99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55" y="386862"/>
            <a:ext cx="11378304" cy="497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35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353591"/>
            <a:ext cx="11323570" cy="562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59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444717"/>
            <a:ext cx="10937631" cy="57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54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28" y="369277"/>
            <a:ext cx="11825772" cy="441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2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455586"/>
            <a:ext cx="11407929" cy="601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43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76" y="439615"/>
            <a:ext cx="11871014" cy="473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98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 rotWithShape="1">
          <a:blip r:embed="rId2"/>
          <a:srcRect l="1090"/>
          <a:stretch/>
        </p:blipFill>
        <p:spPr>
          <a:xfrm>
            <a:off x="562708" y="340123"/>
            <a:ext cx="11629292" cy="525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71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82" y="291770"/>
            <a:ext cx="11859018" cy="53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47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874"/>
            <a:ext cx="11739698" cy="625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58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10" y="441514"/>
            <a:ext cx="12050957" cy="594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08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31" y="480189"/>
            <a:ext cx="11511784" cy="599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68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26" y="314021"/>
            <a:ext cx="11987074" cy="636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93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78" y="311087"/>
            <a:ext cx="11286866" cy="605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27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04" y="808891"/>
            <a:ext cx="11771109" cy="515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6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34" y="283253"/>
            <a:ext cx="12532182" cy="629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9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7" y="526110"/>
            <a:ext cx="10991943" cy="575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7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29" y="119791"/>
            <a:ext cx="10796956" cy="647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5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99" y="203829"/>
            <a:ext cx="11545731" cy="581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1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43" y="552605"/>
            <a:ext cx="11939657" cy="532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8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1" y="562998"/>
            <a:ext cx="11183964" cy="501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78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6" y="225223"/>
            <a:ext cx="12041524" cy="619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2327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Panoramiczny</PresentationFormat>
  <Paragraphs>0</Paragraphs>
  <Slides>28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Konto Microsoft</dc:creator>
  <cp:lastModifiedBy>Konto Microsoft</cp:lastModifiedBy>
  <cp:revision>4</cp:revision>
  <dcterms:created xsi:type="dcterms:W3CDTF">2022-03-16T10:47:20Z</dcterms:created>
  <dcterms:modified xsi:type="dcterms:W3CDTF">2022-03-16T11:19:17Z</dcterms:modified>
</cp:coreProperties>
</file>