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0" r:id="rId10"/>
    <p:sldId id="261" r:id="rId11"/>
    <p:sldId id="262" r:id="rId12"/>
    <p:sldId id="269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0F-0E5F-4A25-9CAD-92D908BABB02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68A-0CA7-471B-B28A-289669FC7CC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0F-0E5F-4A25-9CAD-92D908BABB02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68A-0CA7-471B-B28A-289669FC7CC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0F-0E5F-4A25-9CAD-92D908BABB02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68A-0CA7-471B-B28A-289669FC7CC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0F-0E5F-4A25-9CAD-92D908BABB02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68A-0CA7-471B-B28A-289669FC7CC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0F-0E5F-4A25-9CAD-92D908BABB02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68A-0CA7-471B-B28A-289669FC7CC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0F-0E5F-4A25-9CAD-92D908BABB02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68A-0CA7-471B-B28A-289669FC7CC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0F-0E5F-4A25-9CAD-92D908BABB02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68A-0CA7-471B-B28A-289669FC7CC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0F-0E5F-4A25-9CAD-92D908BABB02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68A-0CA7-471B-B28A-289669FC7CC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0F-0E5F-4A25-9CAD-92D908BABB02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68A-0CA7-471B-B28A-289669FC7CC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0F-0E5F-4A25-9CAD-92D908BABB02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68A-0CA7-471B-B28A-289669FC7CC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E0F-0E5F-4A25-9CAD-92D908BABB02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68A-0CA7-471B-B28A-289669FC7CC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5EE0F-0E5F-4A25-9CAD-92D908BABB02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0668A-0CA7-471B-B28A-289669FC7CC3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Świadczenia dodatkowe 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Sprawdzenie zawartości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Możliwość sprawdzenia zawartości przesyłki przez adresata  w momencie jej odbioru 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Ekspres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Dotyczy Paczki Plus</a:t>
            </a:r>
          </a:p>
          <a:p>
            <a:r>
              <a:rPr lang="pl-PL" dirty="0" smtClean="0"/>
              <a:t>do drugiego dnia roboczego po dniu nadania (D+2) – dla przesyłek z usługą dodatkową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cennik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5471" y="1600200"/>
            <a:ext cx="79930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Ostrożnie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Traktowanie przesyłki ze szczególną ostrożnością – przez umieszczenie na opakowaniu nalepki ostrożnie bądź napis , tylko dla paczki.</a:t>
            </a:r>
          </a:p>
          <a:p>
            <a:r>
              <a:rPr lang="pl-PL" dirty="0" smtClean="0"/>
              <a:t>wymaga szczególnego traktowania (delikatna, krucha zawartość podatna na uszkodzenia)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Potwierdzenie odbioru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Nadawca przesyłki rejestrowanej może zgłosić żądanie nadesłania mu potwierdzenia odbioru wysyłanej przez niego przesyłki rejestrowanej lub przekazu pocztowego wyłącznie w chwili nadania.</a:t>
            </a:r>
          </a:p>
          <a:p>
            <a:r>
              <a:rPr lang="pl-PL" dirty="0" smtClean="0"/>
              <a:t>Po podpisaniu przez adresata wraca do nadawcy jako dowód ( że adresat odebrał przesyłkę).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Traktowanie przesyłki jako </a:t>
            </a:r>
            <a:r>
              <a:rPr lang="pl-PL" dirty="0" err="1" smtClean="0"/>
              <a:t>pobraniowej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Nadawca przesyłki może żądać , aby placówka pocztowa doręczyła ją adresatowi dopiero po wpłaceniu przez niego określonej kwoty.</a:t>
            </a:r>
          </a:p>
          <a:p>
            <a:r>
              <a:rPr lang="pl-PL" dirty="0" smtClean="0"/>
              <a:t>Kwota którą placówka pocztowa inkasuje nazywa się pobranie </a:t>
            </a:r>
          </a:p>
          <a:p>
            <a:r>
              <a:rPr lang="pl-PL" dirty="0" smtClean="0"/>
              <a:t>Kwotą zainkasowana przekazuję nadawcy przekazem na adres lub poprzez wpłatę na rachunek bankowy</a:t>
            </a:r>
          </a:p>
          <a:p>
            <a:r>
              <a:rPr lang="pl-PL" dirty="0" smtClean="0"/>
              <a:t>Na przesyłce umieszcza się adnotację „pobranie”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Priorytet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Doręczenie przesyłki na następny dzień roboczy po dniu nadania jeśli przesyłka nadana do godziny 15:00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Deklarowana wartość przesyłki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Nadając przesyłkę konieczne zadeklaruj wartość przesyłanych w niej przedmiotów/towarów. </a:t>
            </a:r>
            <a:endParaRPr lang="pl-PL" dirty="0"/>
          </a:p>
          <a:p>
            <a:r>
              <a:rPr lang="pl-PL" dirty="0" smtClean="0"/>
              <a:t> Opłata za każde 50,00 zł zadeklarowanej wartości lub ich część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Ubezpieczenie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Ubezpiecz przesyłkę przed ewentualnymi nieprzewidzianymi zdarzeniami jak np.: przed stratą, zniszczeniem, uszkodzeniem już od 1 zł. Ochrona ubez­pieczeniowa trwa od momentu nadania przesyłki do doręczenia – również w trakcie zwrotu do nadawcy, gdy adresat nie odebrał przesyłki. 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Przesyłka niestandardowa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Przesyłka której wymiary przekraczają ustalone normy co do wymiarów podanych w Cenniku czy Regulaminie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Potwierdzenie doręczenia lub zwrotu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Informacja na nr telefonu lub na e-mail</a:t>
            </a:r>
          </a:p>
          <a:p>
            <a:r>
              <a:rPr lang="pl-PL" dirty="0" smtClean="0"/>
              <a:t>Informacja o doręczeniu przesyłki lub przypadku nastąpił zwrot 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278</Words>
  <Application>Microsoft Office PowerPoint</Application>
  <PresentationFormat>Pokaz na ekranie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Motyw pakietu Office</vt:lpstr>
      <vt:lpstr>Świadczenia dodatkowe </vt:lpstr>
      <vt:lpstr>Ostrożnie</vt:lpstr>
      <vt:lpstr>Potwierdzenie odbioru </vt:lpstr>
      <vt:lpstr>Traktowanie przesyłki jako pobraniowej</vt:lpstr>
      <vt:lpstr>Priorytet</vt:lpstr>
      <vt:lpstr>Deklarowana wartość przesyłki </vt:lpstr>
      <vt:lpstr>Ubezpieczenie</vt:lpstr>
      <vt:lpstr>Przesyłka niestandardowa </vt:lpstr>
      <vt:lpstr>Potwierdzenie doręczenia lub zwrotu </vt:lpstr>
      <vt:lpstr>Sprawdzenie zawartości </vt:lpstr>
      <vt:lpstr>Ekspres </vt:lpstr>
      <vt:lpstr>cennik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Świadczenia dodatkowe</dc:title>
  <dc:creator>Marek</dc:creator>
  <cp:lastModifiedBy>Marek</cp:lastModifiedBy>
  <cp:revision>6</cp:revision>
  <dcterms:created xsi:type="dcterms:W3CDTF">2021-03-01T17:12:26Z</dcterms:created>
  <dcterms:modified xsi:type="dcterms:W3CDTF">2021-03-01T17:48:56Z</dcterms:modified>
</cp:coreProperties>
</file>