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9B09-B6CF-4CA5-8914-B9707593C870}" type="datetimeFigureOut">
              <a:rPr lang="pl-PL" smtClean="0"/>
              <a:t>15.02.2021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CB63-2170-4A1D-A1FA-2146801A673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Paczka ,</a:t>
            </a:r>
            <a:r>
              <a:rPr lang="pl-PL" dirty="0" err="1" smtClean="0"/>
              <a:t>Paczka</a:t>
            </a:r>
            <a:r>
              <a:rPr lang="pl-PL" dirty="0" smtClean="0"/>
              <a:t> Ukraina Plus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Kilo </a:t>
            </a:r>
            <a:r>
              <a:rPr lang="pl-PL" dirty="0" err="1" smtClean="0"/>
              <a:t>Pack</a:t>
            </a:r>
            <a:r>
              <a:rPr lang="pl-PL" dirty="0" smtClean="0"/>
              <a:t> 1kg</a:t>
            </a:r>
            <a:endParaRPr lang="pl-PL" dirty="0"/>
          </a:p>
        </p:txBody>
      </p:sp>
      <p:pic>
        <p:nvPicPr>
          <p:cNvPr id="4" name="Symbol zastępczy zawartości 3" descr="kilo-p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785926"/>
            <a:ext cx="5357850" cy="35719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Terminy doręczeń przesyłek EMS za granicą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pl-PL" dirty="0" smtClean="0"/>
              <a:t>Przewidywany termin doręczenia przesyłki EMS to:</a:t>
            </a:r>
          </a:p>
          <a:p>
            <a:r>
              <a:rPr lang="pl-PL" dirty="0" smtClean="0"/>
              <a:t>do krajów europejskich od 3 dni</a:t>
            </a:r>
          </a:p>
          <a:p>
            <a:r>
              <a:rPr lang="pl-PL" dirty="0" smtClean="0"/>
              <a:t>do krajów na kontynentach innych niż Europa od 6 dni</a:t>
            </a:r>
            <a:r>
              <a:rPr lang="pl-PL" i="1" dirty="0" smtClean="0"/>
              <a:t/>
            </a:r>
            <a:br>
              <a:rPr lang="pl-PL" i="1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 wysyłki przedmiotów do wagi 20kg.</a:t>
            </a:r>
          </a:p>
          <a:p>
            <a:r>
              <a:rPr lang="pl-PL" dirty="0" smtClean="0"/>
              <a:t>Priorytet</a:t>
            </a:r>
          </a:p>
          <a:p>
            <a:r>
              <a:rPr lang="pl-PL" dirty="0" smtClean="0"/>
              <a:t>Potwierdzenie odbioru (podpisane przez adresata)</a:t>
            </a:r>
          </a:p>
          <a:p>
            <a:r>
              <a:rPr lang="pl-PL" dirty="0" smtClean="0"/>
              <a:t>Zadeklarowana wartość</a:t>
            </a:r>
          </a:p>
          <a:p>
            <a:r>
              <a:rPr lang="pl-PL" dirty="0" smtClean="0"/>
              <a:t>Maksymalny wymiar nie może przekroczyć 150cm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Paczka Ukraina Plus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UKRAINA PLUS to przesyłka ważąca maksymalnie 20 kilogramów, którą nadasz w każdej placówce pocztowej.</a:t>
            </a:r>
          </a:p>
          <a:p>
            <a:r>
              <a:rPr lang="pl-PL" dirty="0" smtClean="0"/>
              <a:t>Zadeklarowana wartość w kwocie maksymalnie 400zł</a:t>
            </a:r>
          </a:p>
          <a:p>
            <a:r>
              <a:rPr lang="pl-PL" dirty="0" smtClean="0"/>
              <a:t>Paczka UKRAINA PLUS to przesyłka ważąca maksymalnie 20 kilogramów, którą nadasz w każdej placówce pocztowej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Paczka Ukraina Plus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Jeden z wymiarów nie może przekroczyć 150cm</a:t>
            </a:r>
          </a:p>
          <a:p>
            <a:r>
              <a:rPr lang="pl-PL" dirty="0"/>
              <a:t>Do przemieszczenia i doręczania przyjmowana jest przesyłka, do której nadawca dołączył wypełnioną nalepkę adresową wraz z dwoma </a:t>
            </a:r>
            <a:r>
              <a:rPr lang="pl-PL" dirty="0" smtClean="0"/>
              <a:t>egzemplarzami </a:t>
            </a:r>
            <a:r>
              <a:rPr lang="pl-PL" dirty="0"/>
              <a:t>deklaracji celnej CN </a:t>
            </a:r>
            <a:r>
              <a:rPr lang="pl-PL" dirty="0" smtClean="0"/>
              <a:t>23</a:t>
            </a:r>
          </a:p>
          <a:p>
            <a:r>
              <a:rPr lang="pl-PL" dirty="0" smtClean="0"/>
              <a:t>Reklamacja do 12 miesięcy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EMS to pocztowa usługa Poczty Polskiej, która polega na odbiorze z siedziby nadawcy albo przyjęciu w placówkach pocztowych, a następnie  przemieszczeniu i doręczeniu adresatowi za granicą, przesyłek  zawierających dokumenty lub towary.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Obecnie usługa EMS realizowana jest wyłącznie do krajów: Austria, Białoruś, Bułgaria, Czechy, Dania, Estonia, Finlandia, Grecja, Gruzja, Holandia, Irlandia, Litwa, Łotwa, Niemcy, Norwegia, Singapur, Słowacja, Szwajcaria, Szwecja, Węgry.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Document</a:t>
            </a:r>
            <a:r>
              <a:rPr lang="pl-PL" b="1" dirty="0" smtClean="0"/>
              <a:t> </a:t>
            </a:r>
            <a:r>
              <a:rPr lang="pl-PL" b="1" dirty="0" err="1" smtClean="0"/>
              <a:t>Pack</a:t>
            </a:r>
            <a:r>
              <a:rPr lang="pl-PL" b="1" dirty="0" smtClean="0"/>
              <a:t> – </a:t>
            </a:r>
            <a:r>
              <a:rPr lang="pl-PL" dirty="0" smtClean="0"/>
              <a:t>przesyłka może zawierać dokumenty, masa takiej przesyłki nie może przekroczyć 0,5 kg</a:t>
            </a:r>
          </a:p>
          <a:p>
            <a:r>
              <a:rPr lang="pl-PL" b="1" dirty="0" smtClean="0"/>
              <a:t>Kilo </a:t>
            </a:r>
            <a:r>
              <a:rPr lang="pl-PL" b="1" dirty="0" err="1" smtClean="0"/>
              <a:t>Pack</a:t>
            </a:r>
            <a:r>
              <a:rPr lang="pl-PL" b="1" dirty="0" smtClean="0"/>
              <a:t> – </a:t>
            </a:r>
            <a:r>
              <a:rPr lang="pl-PL" dirty="0" smtClean="0"/>
              <a:t>przesyłka, której masa nie może przekroczyć 1 kg może zawierać dokumenty, a także jeśli jest adresowana</a:t>
            </a:r>
          </a:p>
          <a:p>
            <a:r>
              <a:rPr lang="pl-PL" dirty="0" smtClean="0"/>
              <a:t>EMS – 20 kg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u="sng" dirty="0" smtClean="0"/>
              <a:t>Potwierdzenie doręczenia albo zwrotu przesyłki EMS (</a:t>
            </a:r>
            <a:r>
              <a:rPr lang="pl-PL" u="sng" dirty="0" err="1" smtClean="0"/>
              <a:t>sms</a:t>
            </a:r>
            <a:r>
              <a:rPr lang="pl-PL" u="sng" dirty="0" smtClean="0"/>
              <a:t>/email)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pack</a:t>
            </a:r>
            <a:r>
              <a:rPr lang="pl-PL" dirty="0" smtClean="0"/>
              <a:t> 0,5kg</a:t>
            </a:r>
            <a:endParaRPr lang="pl-PL" dirty="0"/>
          </a:p>
        </p:txBody>
      </p:sp>
      <p:pic>
        <p:nvPicPr>
          <p:cNvPr id="6" name="Symbol zastępczy zawartości 5" descr="05-kilo-P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1" y="2071678"/>
            <a:ext cx="3953142" cy="328614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230</Words>
  <Application>Microsoft Office PowerPoint</Application>
  <PresentationFormat>Pokaz na ekranie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Paczka ,Paczka Ukraina Plus</vt:lpstr>
      <vt:lpstr>Paczka </vt:lpstr>
      <vt:lpstr>Paczka Ukraina Plus</vt:lpstr>
      <vt:lpstr>Paczka Ukraina Plus</vt:lpstr>
      <vt:lpstr>EMS</vt:lpstr>
      <vt:lpstr>EMS</vt:lpstr>
      <vt:lpstr>EMS</vt:lpstr>
      <vt:lpstr>EMS</vt:lpstr>
      <vt:lpstr>Document pack 0,5kg</vt:lpstr>
      <vt:lpstr>Kilo Pack 1kg</vt:lpstr>
      <vt:lpstr>Terminy doręczeń przesyłek EMS za granicą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Paczka ,Paczka Ukraina Plus</dc:title>
  <dc:creator>Marek</dc:creator>
  <cp:lastModifiedBy>Marek</cp:lastModifiedBy>
  <cp:revision>8</cp:revision>
  <dcterms:created xsi:type="dcterms:W3CDTF">2021-02-15T17:35:11Z</dcterms:created>
  <dcterms:modified xsi:type="dcterms:W3CDTF">2021-02-15T18:22:43Z</dcterms:modified>
</cp:coreProperties>
</file>