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E0E3-6170-49AA-A7CD-6EC683C22020}" type="datetimeFigureOut">
              <a:rPr lang="pl-PL" smtClean="0"/>
              <a:t>06.05.2021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38A5-3530-4574-BB8A-2934043EEF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E0E3-6170-49AA-A7CD-6EC683C22020}" type="datetimeFigureOut">
              <a:rPr lang="pl-PL" smtClean="0"/>
              <a:t>06.05.2021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38A5-3530-4574-BB8A-2934043EEF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E0E3-6170-49AA-A7CD-6EC683C22020}" type="datetimeFigureOut">
              <a:rPr lang="pl-PL" smtClean="0"/>
              <a:t>06.05.2021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38A5-3530-4574-BB8A-2934043EEF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E0E3-6170-49AA-A7CD-6EC683C22020}" type="datetimeFigureOut">
              <a:rPr lang="pl-PL" smtClean="0"/>
              <a:t>06.05.2021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38A5-3530-4574-BB8A-2934043EEF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E0E3-6170-49AA-A7CD-6EC683C22020}" type="datetimeFigureOut">
              <a:rPr lang="pl-PL" smtClean="0"/>
              <a:t>06.05.2021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38A5-3530-4574-BB8A-2934043EEF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E0E3-6170-49AA-A7CD-6EC683C22020}" type="datetimeFigureOut">
              <a:rPr lang="pl-PL" smtClean="0"/>
              <a:t>06.05.2021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38A5-3530-4574-BB8A-2934043EEF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E0E3-6170-49AA-A7CD-6EC683C22020}" type="datetimeFigureOut">
              <a:rPr lang="pl-PL" smtClean="0"/>
              <a:t>06.05.2021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38A5-3530-4574-BB8A-2934043EEF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E0E3-6170-49AA-A7CD-6EC683C22020}" type="datetimeFigureOut">
              <a:rPr lang="pl-PL" smtClean="0"/>
              <a:t>06.05.2021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38A5-3530-4574-BB8A-2934043EEF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E0E3-6170-49AA-A7CD-6EC683C22020}" type="datetimeFigureOut">
              <a:rPr lang="pl-PL" smtClean="0"/>
              <a:t>06.05.2021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38A5-3530-4574-BB8A-2934043EEF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E0E3-6170-49AA-A7CD-6EC683C22020}" type="datetimeFigureOut">
              <a:rPr lang="pl-PL" smtClean="0"/>
              <a:t>06.05.2021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38A5-3530-4574-BB8A-2934043EEF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E0E3-6170-49AA-A7CD-6EC683C22020}" type="datetimeFigureOut">
              <a:rPr lang="pl-PL" smtClean="0"/>
              <a:t>06.05.2021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E38A5-3530-4574-BB8A-2934043EEF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4E0E3-6170-49AA-A7CD-6EC683C22020}" type="datetimeFigureOut">
              <a:rPr lang="pl-PL" smtClean="0"/>
              <a:t>06.05.2021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E38A5-3530-4574-BB8A-2934043EEFD1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Przekazy Pocztowe w obrocie zagranicznym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Poczta Polska 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Rodzaje przekazów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Przekaz pocztowy zagraniczny </a:t>
            </a:r>
          </a:p>
          <a:p>
            <a:r>
              <a:rPr lang="pl-PL" dirty="0" smtClean="0"/>
              <a:t>Transfer ekspres zagranica</a:t>
            </a:r>
          </a:p>
          <a:p>
            <a:r>
              <a:rPr lang="pl-PL" dirty="0" smtClean="0"/>
              <a:t>Zagraniczny przekaz pieniężny RIA</a:t>
            </a:r>
          </a:p>
          <a:p>
            <a:r>
              <a:rPr lang="pl-PL" dirty="0" err="1" smtClean="0"/>
              <a:t>MoneyGram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Przekaz pocztowy zagraniczny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Usługa umożliwia przesłanie pieniędzy </a:t>
            </a:r>
            <a:r>
              <a:rPr lang="pl-PL" b="1" dirty="0" smtClean="0"/>
              <a:t>do 50 krajów na całym Świecie</a:t>
            </a:r>
            <a:r>
              <a:rPr lang="pl-PL" dirty="0" smtClean="0"/>
              <a:t> – adresat odbierze gotówkę w placówce pocztowej lub na rachunek bankowy </a:t>
            </a:r>
          </a:p>
          <a:p>
            <a:r>
              <a:rPr lang="pl-PL" dirty="0" smtClean="0"/>
              <a:t>Przekazy zagraniczne kierowane na rachunki bankowe realizowane są w ciągu </a:t>
            </a:r>
            <a:r>
              <a:rPr lang="pl-PL" b="1" dirty="0" smtClean="0"/>
              <a:t>2-3 dni roboczych</a:t>
            </a:r>
            <a:r>
              <a:rPr lang="pl-PL" dirty="0" smtClean="0"/>
              <a:t>.</a:t>
            </a:r>
          </a:p>
          <a:p>
            <a:r>
              <a:rPr lang="pl-PL" dirty="0" smtClean="0"/>
              <a:t>Przekazy do wypłaty gotówkowej na adres odbiorcy do większości krajów przesyłane są drogą elektroniczną (5-6 dni roboczych)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Przekaz pocztowy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Wysokość opłaty za przekaz pocztowy zagraniczny wynosi </a:t>
            </a:r>
            <a:r>
              <a:rPr lang="pl-PL" b="1" dirty="0" smtClean="0"/>
              <a:t>23,00 zł</a:t>
            </a:r>
            <a:r>
              <a:rPr lang="pl-PL" dirty="0" smtClean="0"/>
              <a:t> </a:t>
            </a:r>
            <a:r>
              <a:rPr lang="pl-PL" b="1" dirty="0" smtClean="0"/>
              <a:t>plus 1% od wartości przekazu</a:t>
            </a:r>
            <a:r>
              <a:rPr lang="pl-PL" dirty="0" smtClean="0"/>
              <a:t>.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Transfer Ekspres Zagranica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Usługa Transfer EKSPRES ZAGRANICA umożliwia przesłanie pieniędzy do większości krajów byłego ZSRR. Wykaz krajów, do których można wysyłać z Polski Transfer EKSPRES ZAGRANICA dostępny w placówkach bądź na stronie poczty </a:t>
            </a:r>
          </a:p>
          <a:p>
            <a:r>
              <a:rPr lang="pl-PL" dirty="0" smtClean="0"/>
              <a:t>W przypadku usługi Transfer EKSPRES ZAGRANICA środki są gotowe do wypłaty nie później niż z końcem pierwszego dnia roboczego następującego po dniu nadania.</a:t>
            </a:r>
          </a:p>
          <a:p>
            <a:r>
              <a:rPr lang="pl-PL" dirty="0" smtClean="0"/>
              <a:t>Wysokość opłaty za przekaz pocztowy zagraniczny wynosi </a:t>
            </a:r>
            <a:r>
              <a:rPr lang="pl-PL" b="1" dirty="0" smtClean="0"/>
              <a:t>23,00 zł</a:t>
            </a:r>
            <a:r>
              <a:rPr lang="pl-PL" dirty="0" smtClean="0"/>
              <a:t> </a:t>
            </a:r>
            <a:r>
              <a:rPr lang="pl-PL" b="1" dirty="0" smtClean="0"/>
              <a:t>plus 1% od wartości przekazu</a:t>
            </a:r>
            <a:r>
              <a:rPr lang="pl-PL" dirty="0" smtClean="0"/>
              <a:t>.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Zagraniczny przekaz pieniężny RIA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 smtClean="0"/>
              <a:t>Zagraniczny Przekaz Pieniężny – RIA to usługa realizowana w trybie </a:t>
            </a:r>
            <a:r>
              <a:rPr lang="pl-PL" dirty="0" err="1" smtClean="0"/>
              <a:t>on-line</a:t>
            </a:r>
            <a:r>
              <a:rPr lang="pl-PL" dirty="0" smtClean="0"/>
              <a:t> przesłania kwoty pieniężnej w obrocie zagranicznym. W ramach tej usługi można zarówno nadawać, jak i wypłacać środki pieniężne, </a:t>
            </a:r>
            <a:r>
              <a:rPr lang="pl-PL" b="1" dirty="0"/>
              <a:t>do/z 160 krajów z całego Świata</a:t>
            </a:r>
            <a:r>
              <a:rPr lang="pl-PL" dirty="0" smtClean="0"/>
              <a:t>. Przekaz pieniężny RIA można nadać bądź odebrać gotówkę w placówkach Poczty Polskiej</a:t>
            </a:r>
          </a:p>
          <a:p>
            <a:r>
              <a:rPr lang="pl-PL" dirty="0" smtClean="0"/>
              <a:t>Co ważne przekazane pieniądze za granicę mogą być wypłacane w euro, w dolarach amerykańskich albo w walucie obowiązującej w kraju wypłaty zgodnie z wyborem nadawcy przekazu.</a:t>
            </a:r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Wystarczy udać się do najbliższej placówki Poczty Polskiej (z wyłączeniem agencji pocztowych), zlecić dyspozycję Zagranicznego Przekazu Pieniężnego – RIA, przekazać dane odbiorcy, stosowną kwotę pieniędzy i uiścić opłatę za usługę. </a:t>
            </a:r>
          </a:p>
          <a:p>
            <a:r>
              <a:rPr lang="pl-PL" dirty="0" smtClean="0"/>
              <a:t>Czas / termin realizacji do 15 minut</a:t>
            </a:r>
          </a:p>
          <a:p>
            <a:r>
              <a:rPr lang="pl-PL" dirty="0" smtClean="0"/>
              <a:t>Wysokość opłaty uzależniona jest od kraju przeznaczenia i wartości przesyłanych pieniędzy. Ceny za usługę zaczynają się od </a:t>
            </a:r>
            <a:r>
              <a:rPr lang="pl-PL" b="1" dirty="0" smtClean="0"/>
              <a:t>14,00 zł</a:t>
            </a:r>
            <a:r>
              <a:rPr lang="pl-PL" b="1" dirty="0"/>
              <a:t> </a:t>
            </a:r>
            <a:r>
              <a:rPr lang="pl-PL" b="1" dirty="0" smtClean="0"/>
              <a:t>( obecnie Ukraina od 9,99)</a:t>
            </a:r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MoneyGram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Usługa </a:t>
            </a:r>
            <a:r>
              <a:rPr lang="pl-PL" dirty="0" err="1" smtClean="0"/>
              <a:t>MoneyGram</a:t>
            </a:r>
            <a:r>
              <a:rPr lang="pl-PL" dirty="0" smtClean="0"/>
              <a:t> to łatwy i bezpieczny sposób realizacji zagranicznych przekazów pieniężnych ( 200 krajów)</a:t>
            </a:r>
          </a:p>
          <a:p>
            <a:r>
              <a:rPr lang="pl-PL" dirty="0" err="1" smtClean="0"/>
              <a:t>MoneyGram</a:t>
            </a:r>
            <a:r>
              <a:rPr lang="pl-PL" dirty="0" smtClean="0"/>
              <a:t>, przekazać dane odbiorcy, stosowną kwotę pieniędzy i uiścić opłatę za usługę. Na koniec nie zapomnij zabrać numeru referencyjnego transakcji. Tylko dzięki niemu odbiorca po okazaniu dokumentu tożsamości i podaniu numeru jest wstanie odebrać przekazane mu pieniądze</a:t>
            </a:r>
          </a:p>
          <a:p>
            <a:r>
              <a:rPr lang="pl-PL" dirty="0" smtClean="0"/>
              <a:t> termin realizacji do 10 minut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MoneyGram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Opłaty za usługę </a:t>
            </a:r>
            <a:r>
              <a:rPr lang="pl-PL" dirty="0" err="1" smtClean="0"/>
              <a:t>MoneyGram</a:t>
            </a:r>
            <a:r>
              <a:rPr lang="pl-PL" dirty="0" smtClean="0"/>
              <a:t> zaczynają się od</a:t>
            </a:r>
            <a:r>
              <a:rPr lang="pl-PL" b="1" dirty="0" smtClean="0"/>
              <a:t> 18,90 zł</a:t>
            </a:r>
            <a:r>
              <a:rPr lang="pl-PL" dirty="0" smtClean="0"/>
              <a:t>.</a:t>
            </a: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356</Words>
  <Application>Microsoft Office PowerPoint</Application>
  <PresentationFormat>Pokaz na ekranie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0" baseType="lpstr">
      <vt:lpstr>Motyw pakietu Office</vt:lpstr>
      <vt:lpstr>Przekazy Pocztowe w obrocie zagranicznym</vt:lpstr>
      <vt:lpstr>Rodzaje przekazów </vt:lpstr>
      <vt:lpstr>Przekaz pocztowy zagraniczny </vt:lpstr>
      <vt:lpstr>Przekaz pocztowy </vt:lpstr>
      <vt:lpstr>Transfer Ekspres Zagranica</vt:lpstr>
      <vt:lpstr>Zagraniczny przekaz pieniężny RIA</vt:lpstr>
      <vt:lpstr>RIA</vt:lpstr>
      <vt:lpstr>MoneyGram</vt:lpstr>
      <vt:lpstr>MoneyGram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Przekazy Pocztowe w obrocie zagranicznym</dc:title>
  <dc:creator>Marek</dc:creator>
  <cp:lastModifiedBy>Marek</cp:lastModifiedBy>
  <cp:revision>8</cp:revision>
  <dcterms:created xsi:type="dcterms:W3CDTF">2021-05-06T16:32:43Z</dcterms:created>
  <dcterms:modified xsi:type="dcterms:W3CDTF">2021-05-06T17:03:14Z</dcterms:modified>
</cp:coreProperties>
</file>