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46C0A-33A5-4A35-8087-B035BF4BD333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1829-4A83-4E18-8832-3DA5851232C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WPŁATY NA RACHUNEK BANKOWY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POCZTA POLSKA 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Obrót oszczędnościowy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Placówki pocztowe nie wystawiają książeczek oszczędnościowych ale dokonują ich obsługi z tytułu wpłat oraz wypłat.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Przyjmując wpłatę pracownik dokonuje czynności: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Przyjmuje książeczkę oraz wypełniony blankiet wpłaty oraz gotówkę </a:t>
            </a:r>
          </a:p>
          <a:p>
            <a:r>
              <a:rPr lang="pl-PL" dirty="0" smtClean="0"/>
              <a:t>Sprawdza czy prawidłowo wypełniono dowód wpłaty</a:t>
            </a:r>
          </a:p>
          <a:p>
            <a:r>
              <a:rPr lang="pl-PL" dirty="0" smtClean="0"/>
              <a:t>Przelicza otrzymaną gotówkę </a:t>
            </a:r>
          </a:p>
          <a:p>
            <a:r>
              <a:rPr lang="pl-PL" dirty="0" smtClean="0"/>
              <a:t>Sprawdza prawidłowość wpisania stanu oszczędnościowego przed i po dokonaniu wpłaty </a:t>
            </a:r>
          </a:p>
          <a:p>
            <a:r>
              <a:rPr lang="pl-PL" dirty="0" smtClean="0"/>
              <a:t>Zbada autentyczność podpisów</a:t>
            </a:r>
          </a:p>
          <a:p>
            <a:r>
              <a:rPr lang="pl-PL" dirty="0" smtClean="0"/>
              <a:t>Wpisać wpłatę w książeczkę oraz wyprowadzić aktualny stan   oszczędności </a:t>
            </a:r>
          </a:p>
          <a:p>
            <a:r>
              <a:rPr lang="pl-PL" dirty="0" smtClean="0"/>
              <a:t>Podać na dowodzie wpłaty dane ostatniej wpłaty data , kwota i miejscowość</a:t>
            </a:r>
          </a:p>
          <a:p>
            <a:r>
              <a:rPr lang="pl-PL" dirty="0" smtClean="0"/>
              <a:t>Ostemplować i podpisać dowód wpłaty oraz dokonany wpis w książeczce oszczędnościowej </a:t>
            </a:r>
          </a:p>
          <a:p>
            <a:r>
              <a:rPr lang="pl-PL" dirty="0" smtClean="0"/>
              <a:t>Rejestracja w systemie </a:t>
            </a:r>
          </a:p>
          <a:p>
            <a:pPr>
              <a:buNone/>
            </a:pPr>
            <a:endParaRPr lang="pl-PL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 dokonaniu wypłaty  oszczędnościowych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Przyjąć od klienta książeczkę i dowód tożsamości </a:t>
            </a:r>
          </a:p>
          <a:p>
            <a:r>
              <a:rPr lang="pl-PL" dirty="0" smtClean="0"/>
              <a:t>Klient wypełnia i podpisuje dowód wypłaty , wręcza pracownikowi </a:t>
            </a:r>
          </a:p>
          <a:p>
            <a:r>
              <a:rPr lang="pl-PL" dirty="0" smtClean="0"/>
              <a:t>Pracownik sprawdza tożsamość na podstawie dowodu </a:t>
            </a:r>
          </a:p>
          <a:p>
            <a:r>
              <a:rPr lang="pl-PL" dirty="0" smtClean="0"/>
              <a:t>Kontrola prawidłowego wyprowadzenia stanu oszczędnościowego </a:t>
            </a:r>
          </a:p>
          <a:p>
            <a:r>
              <a:rPr lang="pl-PL" dirty="0" smtClean="0"/>
              <a:t>Zbadać autentyczność wpisów dwóch ostatnich wpłat w książeczce</a:t>
            </a:r>
          </a:p>
          <a:p>
            <a:r>
              <a:rPr lang="pl-PL" dirty="0" smtClean="0"/>
              <a:t>Wpisać dokonaną wypłatę w odpowiedniej pozycji </a:t>
            </a:r>
          </a:p>
          <a:p>
            <a:r>
              <a:rPr lang="pl-PL" dirty="0" smtClean="0"/>
              <a:t>Wpisać na odwrocie wypłaty kwotę datę i miejsce ostatniej wpłaty oraz cechy dowodu</a:t>
            </a:r>
          </a:p>
          <a:p>
            <a:r>
              <a:rPr lang="pl-PL" dirty="0" smtClean="0"/>
              <a:t>Ostemplować datownikiem dokonać wpisy w książeczce i dowodzie wypłaty oraz podpisać</a:t>
            </a:r>
          </a:p>
          <a:p>
            <a:r>
              <a:rPr lang="pl-PL" dirty="0" smtClean="0"/>
              <a:t>Zapisać dokonaną wypłatę w wykazie dziennym w systemie </a:t>
            </a:r>
          </a:p>
          <a:p>
            <a:r>
              <a:rPr lang="pl-PL" dirty="0" smtClean="0"/>
              <a:t>Wypłacić klientowi należność oraz zwrócić książeczkę i dowód tożsamości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Książeczka oszczędnościowa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4" name="Symbol zastępczy zawartości 3" descr="pk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350" y="1600200"/>
            <a:ext cx="6079299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pko</a:t>
            </a:r>
            <a:endParaRPr lang="pl-PL" dirty="0"/>
          </a:p>
        </p:txBody>
      </p:sp>
      <p:pic>
        <p:nvPicPr>
          <p:cNvPr id="4" name="Symbol zastępczy zawartości 3" descr="11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928670"/>
            <a:ext cx="7929618" cy="519749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Wpłaty na rachunki bankowe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Klienta dokonując wpłaty na rachunek bankowy przedstawia wypełniony czytelnie blankiet na którym powinny znajdować się:</a:t>
            </a:r>
          </a:p>
          <a:p>
            <a:r>
              <a:rPr lang="pl-PL" dirty="0" smtClean="0"/>
              <a:t>Imię oraz nazwisko posiadacza rachunku </a:t>
            </a:r>
          </a:p>
          <a:p>
            <a:r>
              <a:rPr lang="pl-PL" dirty="0" smtClean="0"/>
              <a:t>Numer konta bankowego </a:t>
            </a:r>
          </a:p>
          <a:p>
            <a:r>
              <a:rPr lang="pl-PL" dirty="0" smtClean="0"/>
              <a:t>Kwota cyframi oraz słownie</a:t>
            </a:r>
          </a:p>
          <a:p>
            <a:r>
              <a:rPr lang="pl-PL" dirty="0" smtClean="0"/>
              <a:t>Imię oraz nazwisko wpłacającego </a:t>
            </a:r>
          </a:p>
          <a:p>
            <a:r>
              <a:rPr lang="pl-PL" dirty="0" smtClean="0"/>
              <a:t>Opis tytuł wpłaty 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Blankiet sporządzony jest w dwóch egzemplarzach na druku samokopiującym , gdzie oryginał zostaje w Urzędzie Pocztowym, kopia dla klienta który dokonuję wpłaty.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Screenshot_2021-04-26 Druk przelewu pusty wzór w wersji pdf -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642918"/>
            <a:ext cx="6786610" cy="531100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Screenshot_2021-04-26 Identyfikacja zobowiązania – co to jest i kiedy wypełniam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500042"/>
            <a:ext cx="7429552" cy="562612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Wpłata dokonana w formie gotówkowej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Klient otrzymuje odcinek blankietu – kopię potwierdzony przez pracownika Poczty poprzez złożenie podpisu i umieszczenie odcisku datownika.</a:t>
            </a:r>
          </a:p>
          <a:p>
            <a:pPr>
              <a:buNone/>
            </a:pPr>
            <a:r>
              <a:rPr lang="pl-PL" dirty="0" smtClean="0"/>
              <a:t>	 Ma moc dokument urzędowego.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 podstawie dowodu wpłaty wnosi się reklamację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Pracownik przyjmujący wpłatę: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Przyjmuje i sprawdza blankiet , wpisuje wysokość pobranej opłaty</a:t>
            </a:r>
          </a:p>
          <a:p>
            <a:r>
              <a:rPr lang="pl-PL" dirty="0" smtClean="0"/>
              <a:t>Pobiera należną gotówkę</a:t>
            </a:r>
          </a:p>
          <a:p>
            <a:r>
              <a:rPr lang="pl-PL" dirty="0" smtClean="0"/>
              <a:t>Składa podpis i odcisk datownika</a:t>
            </a:r>
          </a:p>
          <a:p>
            <a:r>
              <a:rPr lang="pl-PL" dirty="0" smtClean="0"/>
              <a:t>Wpisuje dane z blankiet do systemu </a:t>
            </a:r>
          </a:p>
          <a:p>
            <a:r>
              <a:rPr lang="pl-PL" dirty="0" smtClean="0"/>
              <a:t>Wydaje klientowi potwierdzenie wpłaty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Urząd dokonujący przelewów przechowuje kopie wykazów wpłat dla celów kontrolnych i reklamacyjnych. 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231</Words>
  <Application>Microsoft Office PowerPoint</Application>
  <PresentationFormat>Pokaz na ekranie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WPŁATY NA RACHUNEK BANKOWY </vt:lpstr>
      <vt:lpstr>Wpłaty na rachunki bankowe </vt:lpstr>
      <vt:lpstr>Slajd 3</vt:lpstr>
      <vt:lpstr>Slajd 4</vt:lpstr>
      <vt:lpstr>Slajd 5</vt:lpstr>
      <vt:lpstr>Wpłata dokonana w formie gotówkowej </vt:lpstr>
      <vt:lpstr>Slajd 7</vt:lpstr>
      <vt:lpstr>Pracownik przyjmujący wpłatę:</vt:lpstr>
      <vt:lpstr>Slajd 9</vt:lpstr>
      <vt:lpstr>Obrót oszczędnościowy </vt:lpstr>
      <vt:lpstr>Przyjmując wpłatę pracownik dokonuje czynności:</vt:lpstr>
      <vt:lpstr>Przy dokonaniu wypłaty  oszczędnościowych </vt:lpstr>
      <vt:lpstr>Książeczka oszczędnościowa </vt:lpstr>
      <vt:lpstr>pko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WPŁATY NA RACHUNEK BANKOWY </dc:title>
  <dc:creator>Marek</dc:creator>
  <cp:lastModifiedBy>Marek</cp:lastModifiedBy>
  <cp:revision>13</cp:revision>
  <dcterms:created xsi:type="dcterms:W3CDTF">2021-04-26T16:38:19Z</dcterms:created>
  <dcterms:modified xsi:type="dcterms:W3CDTF">2021-04-26T17:36:14Z</dcterms:modified>
</cp:coreProperties>
</file>