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1" r:id="rId2"/>
  </p:sldMasterIdLst>
  <p:notesMasterIdLst>
    <p:notesMasterId r:id="rId42"/>
  </p:notesMasterIdLst>
  <p:sldIdLst>
    <p:sldId id="562" r:id="rId3"/>
    <p:sldId id="525"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19" r:id="rId33"/>
    <p:sldId id="554" r:id="rId34"/>
    <p:sldId id="556" r:id="rId35"/>
    <p:sldId id="555" r:id="rId36"/>
    <p:sldId id="557" r:id="rId37"/>
    <p:sldId id="559" r:id="rId38"/>
    <p:sldId id="558" r:id="rId39"/>
    <p:sldId id="560" r:id="rId40"/>
    <p:sldId id="394" r:id="rId41"/>
  </p:sldIdLst>
  <p:sldSz cx="9144000" cy="5143500" type="screen16x9"/>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CC00"/>
    <a:srgbClr val="00FFFF"/>
    <a:srgbClr val="83C1F9"/>
    <a:srgbClr val="A1C9ED"/>
    <a:srgbClr val="333333"/>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9" autoAdjust="0"/>
    <p:restoredTop sz="99215" autoAdjust="0"/>
  </p:normalViewPr>
  <p:slideViewPr>
    <p:cSldViewPr showGuides="1">
      <p:cViewPr>
        <p:scale>
          <a:sx n="75" d="100"/>
          <a:sy n="75" d="100"/>
        </p:scale>
        <p:origin x="-2784" y="-1686"/>
      </p:cViewPr>
      <p:guideLst>
        <p:guide orient="horz" pos="1171"/>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10.xml.rels><?xml version="1.0" encoding="UTF-8" standalone="yes"?>
<Relationships xmlns="http://schemas.openxmlformats.org/package/2006/relationships"><Relationship Id="rId1" Type="http://schemas.openxmlformats.org/officeDocument/2006/relationships/image" Target="../media/image13.png"/></Relationships>
</file>

<file path=ppt/diagrams/_rels/data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ata8.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A58E4-9C3E-41EA-8E24-37EB9CAF0DD4}" type="doc">
      <dgm:prSet loTypeId="urn:microsoft.com/office/officeart/2008/layout/PictureStrips" loCatId="picture" qsTypeId="urn:microsoft.com/office/officeart/2005/8/quickstyle/simple3" qsCatId="simple" csTypeId="urn:microsoft.com/office/officeart/2005/8/colors/colorful4" csCatId="colorful" phldr="1"/>
      <dgm:spPr/>
      <dgm:t>
        <a:bodyPr/>
        <a:lstStyle/>
        <a:p>
          <a:endParaRPr lang="zh-CN" altLang="en-US"/>
        </a:p>
      </dgm:t>
    </dgm:pt>
    <dgm:pt modelId="{7BFF7B4A-0CF4-4F7D-88B0-6D01EE3826CD}">
      <dgm:prSet phldrT="[文本]" custT="1"/>
      <dgm:spPr/>
      <dgm:t>
        <a:bodyPr/>
        <a:lstStyle/>
        <a:p>
          <a:pPr algn="ctr"/>
          <a:r>
            <a:rPr lang="zh-CN" altLang="en-US" sz="2800" b="0" dirty="0" smtClean="0">
              <a:effectLst/>
              <a:latin typeface="+mn-ea"/>
              <a:ea typeface="+mn-ea"/>
            </a:rPr>
            <a:t>人是政治的动物</a:t>
          </a:r>
          <a:endParaRPr lang="en-US" altLang="zh-CN" sz="2800" b="0" dirty="0" smtClean="0">
            <a:effectLst/>
            <a:latin typeface="+mn-ea"/>
            <a:ea typeface="+mn-ea"/>
          </a:endParaRPr>
        </a:p>
        <a:p>
          <a:pPr algn="r"/>
          <a:r>
            <a:rPr lang="en-US" altLang="zh-CN" sz="2400" b="0" dirty="0" smtClean="0">
              <a:effectLst/>
              <a:latin typeface="+mn-ea"/>
              <a:ea typeface="+mn-ea"/>
            </a:rPr>
            <a:t>——</a:t>
          </a:r>
          <a:r>
            <a:rPr lang="zh-CN" altLang="zh-CN" sz="2400" b="0" dirty="0" smtClean="0">
              <a:effectLst/>
              <a:latin typeface="+mn-ea"/>
              <a:ea typeface="+mn-ea"/>
            </a:rPr>
            <a:t>亚里士多德</a:t>
          </a:r>
        </a:p>
      </dgm:t>
    </dgm:pt>
    <dgm:pt modelId="{CF0DA4E3-1E82-48A7-B286-CEB64B957120}" type="parTrans" cxnId="{848C213C-6EFB-4D85-B1FD-0FECE4E7C35A}">
      <dgm:prSet/>
      <dgm:spPr/>
      <dgm:t>
        <a:bodyPr/>
        <a:lstStyle/>
        <a:p>
          <a:endParaRPr lang="zh-CN" altLang="en-US" sz="2000" b="0">
            <a:solidFill>
              <a:schemeClr val="tx1"/>
            </a:solidFill>
            <a:latin typeface="+mn-ea"/>
            <a:ea typeface="+mn-ea"/>
          </a:endParaRPr>
        </a:p>
      </dgm:t>
    </dgm:pt>
    <dgm:pt modelId="{5BE772E7-545E-4104-BA76-212C2AB9AD3D}" type="sibTrans" cxnId="{848C213C-6EFB-4D85-B1FD-0FECE4E7C35A}">
      <dgm:prSet/>
      <dgm:spPr/>
      <dgm:t>
        <a:bodyPr/>
        <a:lstStyle/>
        <a:p>
          <a:endParaRPr lang="zh-CN" altLang="en-US" sz="2000" b="0">
            <a:solidFill>
              <a:schemeClr val="tx1"/>
            </a:solidFill>
            <a:latin typeface="+mn-ea"/>
            <a:ea typeface="+mn-ea"/>
          </a:endParaRPr>
        </a:p>
      </dgm:t>
    </dgm:pt>
    <dgm:pt modelId="{F5265286-E537-4EA4-B6B2-29D053E4F0EE}">
      <dgm:prSet phldrT="[文本]" custT="1"/>
      <dgm:spPr/>
      <dgm:t>
        <a:bodyPr/>
        <a:lstStyle/>
        <a:p>
          <a:pPr>
            <a:lnSpc>
              <a:spcPct val="120000"/>
            </a:lnSpc>
          </a:pPr>
          <a:r>
            <a:rPr lang="zh-CN" altLang="en-US" sz="2400" b="0" dirty="0" smtClean="0">
              <a:latin typeface="+mn-ea"/>
              <a:ea typeface="+mn-ea"/>
            </a:rPr>
            <a:t>    人是万物的尺度人，一半是天使，一半是野兽</a:t>
          </a:r>
        </a:p>
        <a:p>
          <a:pPr algn="r">
            <a:lnSpc>
              <a:spcPct val="120000"/>
            </a:lnSpc>
            <a:spcAft>
              <a:spcPts val="0"/>
            </a:spcAft>
          </a:pPr>
          <a:r>
            <a:rPr lang="en-US" altLang="zh-CN" sz="2000" b="0" dirty="0" smtClean="0">
              <a:latin typeface="+mn-ea"/>
              <a:ea typeface="+mn-ea"/>
            </a:rPr>
            <a:t>——</a:t>
          </a:r>
          <a:r>
            <a:rPr lang="zh-CN" altLang="zh-CN" sz="2000" b="0" dirty="0" smtClean="0">
              <a:latin typeface="+mn-ea"/>
              <a:ea typeface="+mn-ea"/>
            </a:rPr>
            <a:t>普罗泰格拉</a:t>
          </a:r>
          <a:endParaRPr lang="zh-CN" altLang="en-US" sz="2000" b="0" dirty="0" smtClean="0">
            <a:effectLst/>
            <a:latin typeface="+mn-ea"/>
            <a:ea typeface="+mn-ea"/>
          </a:endParaRPr>
        </a:p>
      </dgm:t>
    </dgm:pt>
    <dgm:pt modelId="{7B84C140-1277-44F0-A160-C43E572E7514}" type="parTrans" cxnId="{FB0D06CB-8E13-4E91-A7E7-1E4668C37589}">
      <dgm:prSet/>
      <dgm:spPr/>
      <dgm:t>
        <a:bodyPr/>
        <a:lstStyle/>
        <a:p>
          <a:endParaRPr lang="zh-CN" altLang="en-US" sz="2000" b="0">
            <a:solidFill>
              <a:schemeClr val="tx1"/>
            </a:solidFill>
            <a:latin typeface="+mn-ea"/>
            <a:ea typeface="+mn-ea"/>
          </a:endParaRPr>
        </a:p>
      </dgm:t>
    </dgm:pt>
    <dgm:pt modelId="{1D852DEC-6BFE-44D3-B61A-CD77E573D548}" type="sibTrans" cxnId="{FB0D06CB-8E13-4E91-A7E7-1E4668C37589}">
      <dgm:prSet/>
      <dgm:spPr/>
      <dgm:t>
        <a:bodyPr/>
        <a:lstStyle/>
        <a:p>
          <a:endParaRPr lang="zh-CN" altLang="en-US" sz="2000" b="0">
            <a:solidFill>
              <a:schemeClr val="tx1"/>
            </a:solidFill>
            <a:latin typeface="+mn-ea"/>
            <a:ea typeface="+mn-ea"/>
          </a:endParaRPr>
        </a:p>
      </dgm:t>
    </dgm:pt>
    <dgm:pt modelId="{33D19996-9BE2-4762-A0BC-881FCED9E134}" type="pres">
      <dgm:prSet presAssocID="{C73A58E4-9C3E-41EA-8E24-37EB9CAF0DD4}" presName="Name0" presStyleCnt="0">
        <dgm:presLayoutVars>
          <dgm:dir/>
          <dgm:resizeHandles val="exact"/>
        </dgm:presLayoutVars>
      </dgm:prSet>
      <dgm:spPr/>
      <dgm:t>
        <a:bodyPr/>
        <a:lstStyle/>
        <a:p>
          <a:endParaRPr lang="zh-CN" altLang="en-US"/>
        </a:p>
      </dgm:t>
    </dgm:pt>
    <dgm:pt modelId="{D58768E7-9613-4089-80DC-98EAC8C0B7A2}" type="pres">
      <dgm:prSet presAssocID="{7BFF7B4A-0CF4-4F7D-88B0-6D01EE3826CD}" presName="composite" presStyleCnt="0"/>
      <dgm:spPr/>
      <dgm:t>
        <a:bodyPr/>
        <a:lstStyle/>
        <a:p>
          <a:endParaRPr lang="zh-CN" altLang="en-US"/>
        </a:p>
      </dgm:t>
    </dgm:pt>
    <dgm:pt modelId="{FE8720E1-0EE1-4861-840D-FFCB3988DBF8}" type="pres">
      <dgm:prSet presAssocID="{7BFF7B4A-0CF4-4F7D-88B0-6D01EE3826CD}" presName="rect1" presStyleLbl="trAlignAcc1" presStyleIdx="0" presStyleCnt="2" custScaleX="139013">
        <dgm:presLayoutVars>
          <dgm:bulletEnabled val="1"/>
        </dgm:presLayoutVars>
      </dgm:prSet>
      <dgm:spPr>
        <a:prstGeom prst="roundRect">
          <a:avLst/>
        </a:prstGeom>
      </dgm:spPr>
      <dgm:t>
        <a:bodyPr/>
        <a:lstStyle/>
        <a:p>
          <a:endParaRPr lang="zh-CN" altLang="en-US"/>
        </a:p>
      </dgm:t>
    </dgm:pt>
    <dgm:pt modelId="{FA48CB89-1124-479A-8039-B358E2790A9A}" type="pres">
      <dgm:prSet presAssocID="{7BFF7B4A-0CF4-4F7D-88B0-6D01EE3826CD}" presName="rect2" presStyleLbl="fgImgPlace1" presStyleIdx="0" presStyleCnt="2" custScaleX="116928" custLinFactNeighborX="-90551" custLinFactNeighborY="-1626"/>
      <dgm:spPr>
        <a:prstGeom prst="roundRect">
          <a:avLst/>
        </a:prstGeom>
        <a:blipFill rotWithShape="1">
          <a:blip xmlns:r="http://schemas.openxmlformats.org/officeDocument/2006/relationships" r:embed="rId1"/>
          <a:stretch>
            <a:fillRect/>
          </a:stretch>
        </a:blipFill>
      </dgm:spPr>
      <dgm:t>
        <a:bodyPr/>
        <a:lstStyle/>
        <a:p>
          <a:endParaRPr lang="zh-CN" altLang="en-US"/>
        </a:p>
      </dgm:t>
    </dgm:pt>
    <dgm:pt modelId="{4CF5CE35-8460-47D9-A47D-26EBB4DC5D50}" type="pres">
      <dgm:prSet presAssocID="{5BE772E7-545E-4104-BA76-212C2AB9AD3D}" presName="sibTrans" presStyleCnt="0"/>
      <dgm:spPr/>
      <dgm:t>
        <a:bodyPr/>
        <a:lstStyle/>
        <a:p>
          <a:endParaRPr lang="zh-CN" altLang="en-US"/>
        </a:p>
      </dgm:t>
    </dgm:pt>
    <dgm:pt modelId="{1BF43E7F-D439-4753-BFD6-90738013F758}" type="pres">
      <dgm:prSet presAssocID="{F5265286-E537-4EA4-B6B2-29D053E4F0EE}" presName="composite" presStyleCnt="0"/>
      <dgm:spPr/>
      <dgm:t>
        <a:bodyPr/>
        <a:lstStyle/>
        <a:p>
          <a:endParaRPr lang="zh-CN" altLang="en-US"/>
        </a:p>
      </dgm:t>
    </dgm:pt>
    <dgm:pt modelId="{8A5EA974-7B37-47C7-8FC8-23374DAF1949}" type="pres">
      <dgm:prSet presAssocID="{F5265286-E537-4EA4-B6B2-29D053E4F0EE}" presName="rect1" presStyleLbl="trAlignAcc1" presStyleIdx="1" presStyleCnt="2" custScaleX="139013" custLinFactNeighborY="-5704">
        <dgm:presLayoutVars>
          <dgm:bulletEnabled val="1"/>
        </dgm:presLayoutVars>
      </dgm:prSet>
      <dgm:spPr>
        <a:prstGeom prst="roundRect">
          <a:avLst/>
        </a:prstGeom>
      </dgm:spPr>
      <dgm:t>
        <a:bodyPr/>
        <a:lstStyle/>
        <a:p>
          <a:endParaRPr lang="zh-CN" altLang="en-US"/>
        </a:p>
      </dgm:t>
    </dgm:pt>
    <dgm:pt modelId="{8C5D64FA-17CD-400D-9BC8-42395B685839}" type="pres">
      <dgm:prSet presAssocID="{F5265286-E537-4EA4-B6B2-29D053E4F0EE}" presName="rect2" presStyleLbl="fgImgPlace1" presStyleIdx="1" presStyleCnt="2" custScaleX="116928" custLinFactNeighborX="-90551" custLinFactNeighborY="-5432"/>
      <dgm:spPr>
        <a:prstGeom prst="roundRect">
          <a:avLst/>
        </a:prstGeom>
        <a:blipFill rotWithShape="1">
          <a:blip xmlns:r="http://schemas.openxmlformats.org/officeDocument/2006/relationships" r:embed="rId2"/>
          <a:stretch>
            <a:fillRect/>
          </a:stretch>
        </a:blipFill>
      </dgm:spPr>
      <dgm:t>
        <a:bodyPr/>
        <a:lstStyle/>
        <a:p>
          <a:endParaRPr lang="zh-CN" altLang="en-US"/>
        </a:p>
      </dgm:t>
    </dgm:pt>
  </dgm:ptLst>
  <dgm:cxnLst>
    <dgm:cxn modelId="{848C213C-6EFB-4D85-B1FD-0FECE4E7C35A}" srcId="{C73A58E4-9C3E-41EA-8E24-37EB9CAF0DD4}" destId="{7BFF7B4A-0CF4-4F7D-88B0-6D01EE3826CD}" srcOrd="0" destOrd="0" parTransId="{CF0DA4E3-1E82-48A7-B286-CEB64B957120}" sibTransId="{5BE772E7-545E-4104-BA76-212C2AB9AD3D}"/>
    <dgm:cxn modelId="{FB0D06CB-8E13-4E91-A7E7-1E4668C37589}" srcId="{C73A58E4-9C3E-41EA-8E24-37EB9CAF0DD4}" destId="{F5265286-E537-4EA4-B6B2-29D053E4F0EE}" srcOrd="1" destOrd="0" parTransId="{7B84C140-1277-44F0-A160-C43E572E7514}" sibTransId="{1D852DEC-6BFE-44D3-B61A-CD77E573D548}"/>
    <dgm:cxn modelId="{06B05AD2-D856-48FC-9738-B1F9C8183A64}" type="presOf" srcId="{C73A58E4-9C3E-41EA-8E24-37EB9CAF0DD4}" destId="{33D19996-9BE2-4762-A0BC-881FCED9E134}" srcOrd="0" destOrd="0" presId="urn:microsoft.com/office/officeart/2008/layout/PictureStrips"/>
    <dgm:cxn modelId="{538BE2F9-EF2D-401E-8B3D-E487B7148453}" type="presOf" srcId="{F5265286-E537-4EA4-B6B2-29D053E4F0EE}" destId="{8A5EA974-7B37-47C7-8FC8-23374DAF1949}" srcOrd="0" destOrd="0" presId="urn:microsoft.com/office/officeart/2008/layout/PictureStrips"/>
    <dgm:cxn modelId="{EE8B614A-945D-4457-A9C9-1ACB18B01AD1}" type="presOf" srcId="{7BFF7B4A-0CF4-4F7D-88B0-6D01EE3826CD}" destId="{FE8720E1-0EE1-4861-840D-FFCB3988DBF8}" srcOrd="0" destOrd="0" presId="urn:microsoft.com/office/officeart/2008/layout/PictureStrips"/>
    <dgm:cxn modelId="{8193E613-1C59-48A9-8D62-5ACB98EDBFEE}" type="presParOf" srcId="{33D19996-9BE2-4762-A0BC-881FCED9E134}" destId="{D58768E7-9613-4089-80DC-98EAC8C0B7A2}" srcOrd="0" destOrd="0" presId="urn:microsoft.com/office/officeart/2008/layout/PictureStrips"/>
    <dgm:cxn modelId="{9B62D2D2-D888-45A1-B58D-A39F42EEB7FB}" type="presParOf" srcId="{D58768E7-9613-4089-80DC-98EAC8C0B7A2}" destId="{FE8720E1-0EE1-4861-840D-FFCB3988DBF8}" srcOrd="0" destOrd="0" presId="urn:microsoft.com/office/officeart/2008/layout/PictureStrips"/>
    <dgm:cxn modelId="{90924418-1A27-4884-94F1-975FDB26F48B}" type="presParOf" srcId="{D58768E7-9613-4089-80DC-98EAC8C0B7A2}" destId="{FA48CB89-1124-479A-8039-B358E2790A9A}" srcOrd="1" destOrd="0" presId="urn:microsoft.com/office/officeart/2008/layout/PictureStrips"/>
    <dgm:cxn modelId="{22CEA6EC-31CB-4932-B592-7B2642CC8AD7}" type="presParOf" srcId="{33D19996-9BE2-4762-A0BC-881FCED9E134}" destId="{4CF5CE35-8460-47D9-A47D-26EBB4DC5D50}" srcOrd="1" destOrd="0" presId="urn:microsoft.com/office/officeart/2008/layout/PictureStrips"/>
    <dgm:cxn modelId="{06546B66-0BC2-43BB-8892-2791D54719A4}" type="presParOf" srcId="{33D19996-9BE2-4762-A0BC-881FCED9E134}" destId="{1BF43E7F-D439-4753-BFD6-90738013F758}" srcOrd="2" destOrd="0" presId="urn:microsoft.com/office/officeart/2008/layout/PictureStrips"/>
    <dgm:cxn modelId="{6D04CC7E-6C7D-41D4-B2C5-53EE1900DDB4}" type="presParOf" srcId="{1BF43E7F-D439-4753-BFD6-90738013F758}" destId="{8A5EA974-7B37-47C7-8FC8-23374DAF1949}" srcOrd="0" destOrd="0" presId="urn:microsoft.com/office/officeart/2008/layout/PictureStrips"/>
    <dgm:cxn modelId="{8153E565-D015-4B7F-AE39-A5B00427EB87}" type="presParOf" srcId="{1BF43E7F-D439-4753-BFD6-90738013F758}" destId="{8C5D64FA-17CD-400D-9BC8-42395B68583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9E651D-70B4-4CA4-B0C9-D428507E438C}" type="doc">
      <dgm:prSet loTypeId="urn:microsoft.com/office/officeart/2005/8/layout/radial2" loCatId="relationship" qsTypeId="urn:microsoft.com/office/officeart/2005/8/quickstyle/simple4" qsCatId="simple" csTypeId="urn:microsoft.com/office/officeart/2005/8/colors/colorful2" csCatId="colorful" phldr="1"/>
      <dgm:spPr/>
      <dgm:t>
        <a:bodyPr/>
        <a:lstStyle/>
        <a:p>
          <a:endParaRPr lang="zh-CN" altLang="en-US"/>
        </a:p>
      </dgm:t>
    </dgm:pt>
    <dgm:pt modelId="{05CA44D4-3A98-46E1-AC3E-BFE7AC7E9FD5}">
      <dgm:prSet phldrT="[文本]" custT="1"/>
      <dgm:spPr/>
      <dgm:t>
        <a:bodyPr/>
        <a:lstStyle/>
        <a:p>
          <a:pPr>
            <a:lnSpc>
              <a:spcPct val="120000"/>
            </a:lnSpc>
          </a:pPr>
          <a:r>
            <a:rPr lang="zh-CN" altLang="en-US" sz="2400" smtClean="0">
              <a:solidFill>
                <a:schemeClr val="tx1"/>
              </a:solidFill>
            </a:rPr>
            <a:t>要树立积极的人生态度</a:t>
          </a:r>
          <a:endParaRPr lang="zh-CN" altLang="en-US" sz="2400" dirty="0" smtClean="0">
            <a:solidFill>
              <a:schemeClr val="tx1"/>
            </a:solidFill>
          </a:endParaRPr>
        </a:p>
      </dgm:t>
    </dgm:pt>
    <dgm:pt modelId="{DC555743-7AF6-486A-89D7-D5704D70A5C0}" type="parTrans" cxnId="{F84D1B52-C457-4BC0-8A4C-909D201C2870}">
      <dgm:prSet/>
      <dgm:spPr/>
      <dgm:t>
        <a:bodyPr/>
        <a:lstStyle/>
        <a:p>
          <a:endParaRPr lang="zh-CN" altLang="en-US" sz="1800">
            <a:solidFill>
              <a:schemeClr val="tx1"/>
            </a:solidFill>
          </a:endParaRPr>
        </a:p>
      </dgm:t>
    </dgm:pt>
    <dgm:pt modelId="{3CF74973-38D3-4931-B0BF-97DD2365B684}" type="sibTrans" cxnId="{F84D1B52-C457-4BC0-8A4C-909D201C2870}">
      <dgm:prSet/>
      <dgm:spPr/>
      <dgm:t>
        <a:bodyPr/>
        <a:lstStyle/>
        <a:p>
          <a:endParaRPr lang="zh-CN" altLang="en-US" sz="1800">
            <a:solidFill>
              <a:schemeClr val="tx1"/>
            </a:solidFill>
          </a:endParaRPr>
        </a:p>
      </dgm:t>
    </dgm:pt>
    <dgm:pt modelId="{C648400A-458F-49E2-9BE2-21866420159F}">
      <dgm:prSet phldrT="[文本]" custT="1"/>
      <dgm:spPr/>
      <dgm:t>
        <a:bodyPr/>
        <a:lstStyle/>
        <a:p>
          <a:pPr>
            <a:lnSpc>
              <a:spcPct val="120000"/>
            </a:lnSpc>
          </a:pPr>
          <a:r>
            <a:rPr lang="zh-CN" altLang="en-US" sz="2400" smtClean="0"/>
            <a:t>反对悲观厌世主义</a:t>
          </a:r>
          <a:endParaRPr lang="zh-CN" altLang="en-US" sz="2400" dirty="0" smtClean="0"/>
        </a:p>
      </dgm:t>
    </dgm:pt>
    <dgm:pt modelId="{67F22F15-1405-42DF-8D76-6AE10BFB6969}" type="parTrans" cxnId="{BCDBCFEF-137A-467C-9E96-2C3F5F4DFF67}">
      <dgm:prSet/>
      <dgm:spPr/>
      <dgm:t>
        <a:bodyPr/>
        <a:lstStyle/>
        <a:p>
          <a:endParaRPr lang="zh-CN" altLang="en-US" sz="1800">
            <a:solidFill>
              <a:schemeClr val="tx1"/>
            </a:solidFill>
          </a:endParaRPr>
        </a:p>
      </dgm:t>
    </dgm:pt>
    <dgm:pt modelId="{192356DA-2049-4B0E-AC40-44EB87E2B278}" type="sibTrans" cxnId="{BCDBCFEF-137A-467C-9E96-2C3F5F4DFF67}">
      <dgm:prSet/>
      <dgm:spPr/>
      <dgm:t>
        <a:bodyPr/>
        <a:lstStyle/>
        <a:p>
          <a:endParaRPr lang="zh-CN" altLang="en-US" sz="1800">
            <a:solidFill>
              <a:schemeClr val="tx1"/>
            </a:solidFill>
          </a:endParaRPr>
        </a:p>
      </dgm:t>
    </dgm:pt>
    <dgm:pt modelId="{B6F631F7-A2FF-40B5-B0A0-D93D6C3EF474}">
      <dgm:prSet custT="1"/>
      <dgm:spPr/>
      <dgm:t>
        <a:bodyPr/>
        <a:lstStyle/>
        <a:p>
          <a:r>
            <a:rPr lang="zh-CN" altLang="en-US" sz="2400" smtClean="0"/>
            <a:t>反对拜金主义</a:t>
          </a:r>
        </a:p>
      </dgm:t>
    </dgm:pt>
    <dgm:pt modelId="{6D1F1EB3-1B7C-49C9-96F6-19A32CCE836E}" type="parTrans" cxnId="{107F1510-27CE-4137-8BCD-B83E30113AA8}">
      <dgm:prSet/>
      <dgm:spPr/>
      <dgm:t>
        <a:bodyPr/>
        <a:lstStyle/>
        <a:p>
          <a:endParaRPr lang="zh-CN" altLang="en-US"/>
        </a:p>
      </dgm:t>
    </dgm:pt>
    <dgm:pt modelId="{35FC4C22-5419-436B-8BDF-57FDB41C180C}" type="sibTrans" cxnId="{107F1510-27CE-4137-8BCD-B83E30113AA8}">
      <dgm:prSet/>
      <dgm:spPr/>
      <dgm:t>
        <a:bodyPr/>
        <a:lstStyle/>
        <a:p>
          <a:endParaRPr lang="zh-CN" altLang="en-US"/>
        </a:p>
      </dgm:t>
    </dgm:pt>
    <dgm:pt modelId="{D17D82A6-8D01-40FE-B003-F351E4366EA5}">
      <dgm:prSet custT="1"/>
      <dgm:spPr/>
      <dgm:t>
        <a:bodyPr/>
        <a:lstStyle/>
        <a:p>
          <a:r>
            <a:rPr lang="zh-CN" altLang="en-US" sz="2400" smtClean="0"/>
            <a:t>反对享乐主义</a:t>
          </a:r>
        </a:p>
      </dgm:t>
    </dgm:pt>
    <dgm:pt modelId="{C2726766-01A9-4C77-A77A-79D868118D1C}" type="parTrans" cxnId="{03EB5D48-1ACD-43E7-BAD5-924C89771FC8}">
      <dgm:prSet/>
      <dgm:spPr/>
      <dgm:t>
        <a:bodyPr/>
        <a:lstStyle/>
        <a:p>
          <a:endParaRPr lang="zh-CN" altLang="en-US"/>
        </a:p>
      </dgm:t>
    </dgm:pt>
    <dgm:pt modelId="{B0435D2D-7CB9-4292-8955-579301BB61FC}" type="sibTrans" cxnId="{03EB5D48-1ACD-43E7-BAD5-924C89771FC8}">
      <dgm:prSet/>
      <dgm:spPr/>
      <dgm:t>
        <a:bodyPr/>
        <a:lstStyle/>
        <a:p>
          <a:endParaRPr lang="zh-CN" altLang="en-US"/>
        </a:p>
      </dgm:t>
    </dgm:pt>
    <dgm:pt modelId="{2554DE59-9C62-4510-BFAE-209F0B2B08E6}">
      <dgm:prSet custT="1"/>
      <dgm:spPr/>
      <dgm:t>
        <a:bodyPr/>
        <a:lstStyle/>
        <a:p>
          <a:r>
            <a:rPr lang="zh-CN" altLang="en-US" sz="2400" dirty="0" smtClean="0"/>
            <a:t>反对极端个人主义</a:t>
          </a:r>
        </a:p>
      </dgm:t>
    </dgm:pt>
    <dgm:pt modelId="{7E695A4C-E5D1-4888-8FA5-CB64AD0E0A9D}" type="parTrans" cxnId="{886C8194-CBCC-4D60-930F-571D497F0106}">
      <dgm:prSet/>
      <dgm:spPr/>
      <dgm:t>
        <a:bodyPr/>
        <a:lstStyle/>
        <a:p>
          <a:endParaRPr lang="zh-CN" altLang="en-US"/>
        </a:p>
      </dgm:t>
    </dgm:pt>
    <dgm:pt modelId="{19B9580F-CD12-42CB-AAC5-665B3E0D4AD6}" type="sibTrans" cxnId="{886C8194-CBCC-4D60-930F-571D497F0106}">
      <dgm:prSet/>
      <dgm:spPr/>
      <dgm:t>
        <a:bodyPr/>
        <a:lstStyle/>
        <a:p>
          <a:endParaRPr lang="zh-CN" altLang="en-US"/>
        </a:p>
      </dgm:t>
    </dgm:pt>
    <dgm:pt modelId="{5E13FA76-42E7-43BE-9055-2CBFE28C069B}" type="pres">
      <dgm:prSet presAssocID="{179E651D-70B4-4CA4-B0C9-D428507E438C}" presName="composite" presStyleCnt="0">
        <dgm:presLayoutVars>
          <dgm:chMax val="5"/>
          <dgm:dir/>
          <dgm:animLvl val="ctr"/>
          <dgm:resizeHandles val="exact"/>
        </dgm:presLayoutVars>
      </dgm:prSet>
      <dgm:spPr/>
      <dgm:t>
        <a:bodyPr/>
        <a:lstStyle/>
        <a:p>
          <a:endParaRPr lang="zh-CN" altLang="en-US"/>
        </a:p>
      </dgm:t>
    </dgm:pt>
    <dgm:pt modelId="{4BDB6007-76BD-46FD-AAE8-CD75CB99D7DB}" type="pres">
      <dgm:prSet presAssocID="{179E651D-70B4-4CA4-B0C9-D428507E438C}" presName="cycle" presStyleCnt="0"/>
      <dgm:spPr/>
      <dgm:t>
        <a:bodyPr/>
        <a:lstStyle/>
        <a:p>
          <a:endParaRPr lang="zh-CN" altLang="en-US"/>
        </a:p>
      </dgm:t>
    </dgm:pt>
    <dgm:pt modelId="{69873863-DB33-4545-BEC7-6E5AA590D43D}" type="pres">
      <dgm:prSet presAssocID="{179E651D-70B4-4CA4-B0C9-D428507E438C}" presName="centerShape" presStyleCnt="0"/>
      <dgm:spPr/>
      <dgm:t>
        <a:bodyPr/>
        <a:lstStyle/>
        <a:p>
          <a:endParaRPr lang="zh-CN" altLang="en-US"/>
        </a:p>
      </dgm:t>
    </dgm:pt>
    <dgm:pt modelId="{ACF2EF86-B8D7-4118-AA34-E9D345084420}" type="pres">
      <dgm:prSet presAssocID="{179E651D-70B4-4CA4-B0C9-D428507E438C}" presName="connSite" presStyleLbl="node1" presStyleIdx="0" presStyleCnt="2"/>
      <dgm:spPr/>
      <dgm:t>
        <a:bodyPr/>
        <a:lstStyle/>
        <a:p>
          <a:endParaRPr lang="zh-CN" altLang="en-US"/>
        </a:p>
      </dgm:t>
    </dgm:pt>
    <dgm:pt modelId="{DEC1A383-0397-4A6C-9C5A-81EE8AE2CBE3}" type="pres">
      <dgm:prSet presAssocID="{179E651D-70B4-4CA4-B0C9-D428507E438C}" presName="visible" presStyleLbl="node1" presStyleIdx="0" presStyleCnt="2"/>
      <dgm:spPr>
        <a:blipFill rotWithShape="1">
          <a:blip xmlns:r="http://schemas.openxmlformats.org/officeDocument/2006/relationships" r:embed="rId1"/>
          <a:stretch>
            <a:fillRect/>
          </a:stretch>
        </a:blipFill>
      </dgm:spPr>
      <dgm:t>
        <a:bodyPr/>
        <a:lstStyle/>
        <a:p>
          <a:endParaRPr lang="zh-CN" altLang="en-US"/>
        </a:p>
      </dgm:t>
    </dgm:pt>
    <dgm:pt modelId="{A31F2EB8-7614-45BD-AF76-6588071455FF}" type="pres">
      <dgm:prSet presAssocID="{DC555743-7AF6-486A-89D7-D5704D70A5C0}" presName="Name25" presStyleLbl="parChTrans1D1" presStyleIdx="0" presStyleCnt="1"/>
      <dgm:spPr/>
      <dgm:t>
        <a:bodyPr/>
        <a:lstStyle/>
        <a:p>
          <a:endParaRPr lang="zh-CN" altLang="en-US"/>
        </a:p>
      </dgm:t>
    </dgm:pt>
    <dgm:pt modelId="{FC910540-1CB3-4088-A327-906F184A2B3D}" type="pres">
      <dgm:prSet presAssocID="{05CA44D4-3A98-46E1-AC3E-BFE7AC7E9FD5}" presName="node" presStyleCnt="0"/>
      <dgm:spPr/>
      <dgm:t>
        <a:bodyPr/>
        <a:lstStyle/>
        <a:p>
          <a:endParaRPr lang="zh-CN" altLang="en-US"/>
        </a:p>
      </dgm:t>
    </dgm:pt>
    <dgm:pt modelId="{58F866AC-C110-4B9E-8B58-CA2491C462D7}" type="pres">
      <dgm:prSet presAssocID="{05CA44D4-3A98-46E1-AC3E-BFE7AC7E9FD5}" presName="parentNode" presStyleLbl="node1" presStyleIdx="1" presStyleCnt="2">
        <dgm:presLayoutVars>
          <dgm:chMax val="1"/>
          <dgm:bulletEnabled val="1"/>
        </dgm:presLayoutVars>
      </dgm:prSet>
      <dgm:spPr/>
      <dgm:t>
        <a:bodyPr/>
        <a:lstStyle/>
        <a:p>
          <a:endParaRPr lang="zh-CN" altLang="en-US"/>
        </a:p>
      </dgm:t>
    </dgm:pt>
    <dgm:pt modelId="{1F8E3F4A-6902-4206-A90F-85B2F811E484}" type="pres">
      <dgm:prSet presAssocID="{05CA44D4-3A98-46E1-AC3E-BFE7AC7E9FD5}" presName="childNode" presStyleLbl="revTx" presStyleIdx="0" presStyleCnt="1">
        <dgm:presLayoutVars>
          <dgm:bulletEnabled val="1"/>
        </dgm:presLayoutVars>
      </dgm:prSet>
      <dgm:spPr/>
      <dgm:t>
        <a:bodyPr/>
        <a:lstStyle/>
        <a:p>
          <a:endParaRPr lang="zh-CN" altLang="en-US"/>
        </a:p>
      </dgm:t>
    </dgm:pt>
  </dgm:ptLst>
  <dgm:cxnLst>
    <dgm:cxn modelId="{F02BFF6C-E595-4C91-B189-EC72F05FB230}" type="presOf" srcId="{05CA44D4-3A98-46E1-AC3E-BFE7AC7E9FD5}" destId="{58F866AC-C110-4B9E-8B58-CA2491C462D7}" srcOrd="0" destOrd="0" presId="urn:microsoft.com/office/officeart/2005/8/layout/radial2"/>
    <dgm:cxn modelId="{886C8194-CBCC-4D60-930F-571D497F0106}" srcId="{05CA44D4-3A98-46E1-AC3E-BFE7AC7E9FD5}" destId="{2554DE59-9C62-4510-BFAE-209F0B2B08E6}" srcOrd="3" destOrd="0" parTransId="{7E695A4C-E5D1-4888-8FA5-CB64AD0E0A9D}" sibTransId="{19B9580F-CD12-42CB-AAC5-665B3E0D4AD6}"/>
    <dgm:cxn modelId="{107F1510-27CE-4137-8BCD-B83E30113AA8}" srcId="{05CA44D4-3A98-46E1-AC3E-BFE7AC7E9FD5}" destId="{B6F631F7-A2FF-40B5-B0A0-D93D6C3EF474}" srcOrd="1" destOrd="0" parTransId="{6D1F1EB3-1B7C-49C9-96F6-19A32CCE836E}" sibTransId="{35FC4C22-5419-436B-8BDF-57FDB41C180C}"/>
    <dgm:cxn modelId="{B87F4701-3E9E-4B15-9E61-342019C164D4}" type="presOf" srcId="{DC555743-7AF6-486A-89D7-D5704D70A5C0}" destId="{A31F2EB8-7614-45BD-AF76-6588071455FF}" srcOrd="0" destOrd="0" presId="urn:microsoft.com/office/officeart/2005/8/layout/radial2"/>
    <dgm:cxn modelId="{BCDBCFEF-137A-467C-9E96-2C3F5F4DFF67}" srcId="{05CA44D4-3A98-46E1-AC3E-BFE7AC7E9FD5}" destId="{C648400A-458F-49E2-9BE2-21866420159F}" srcOrd="0" destOrd="0" parTransId="{67F22F15-1405-42DF-8D76-6AE10BFB6969}" sibTransId="{192356DA-2049-4B0E-AC40-44EB87E2B278}"/>
    <dgm:cxn modelId="{22E82902-C40F-486A-AAFC-4991902EDE5D}" type="presOf" srcId="{B6F631F7-A2FF-40B5-B0A0-D93D6C3EF474}" destId="{1F8E3F4A-6902-4206-A90F-85B2F811E484}" srcOrd="0" destOrd="1" presId="urn:microsoft.com/office/officeart/2005/8/layout/radial2"/>
    <dgm:cxn modelId="{68198C58-DFE9-4252-B323-57529FA61F2B}" type="presOf" srcId="{D17D82A6-8D01-40FE-B003-F351E4366EA5}" destId="{1F8E3F4A-6902-4206-A90F-85B2F811E484}" srcOrd="0" destOrd="2" presId="urn:microsoft.com/office/officeart/2005/8/layout/radial2"/>
    <dgm:cxn modelId="{08FF7F08-9349-4F14-875F-B246B1791244}" type="presOf" srcId="{2554DE59-9C62-4510-BFAE-209F0B2B08E6}" destId="{1F8E3F4A-6902-4206-A90F-85B2F811E484}" srcOrd="0" destOrd="3" presId="urn:microsoft.com/office/officeart/2005/8/layout/radial2"/>
    <dgm:cxn modelId="{E03B18FC-C6FD-4868-94C8-01FDC29AFE05}" type="presOf" srcId="{C648400A-458F-49E2-9BE2-21866420159F}" destId="{1F8E3F4A-6902-4206-A90F-85B2F811E484}" srcOrd="0" destOrd="0" presId="urn:microsoft.com/office/officeart/2005/8/layout/radial2"/>
    <dgm:cxn modelId="{46D03098-FDB8-4F6F-B8A3-7DCF1DA9CD72}" type="presOf" srcId="{179E651D-70B4-4CA4-B0C9-D428507E438C}" destId="{5E13FA76-42E7-43BE-9055-2CBFE28C069B}" srcOrd="0" destOrd="0" presId="urn:microsoft.com/office/officeart/2005/8/layout/radial2"/>
    <dgm:cxn modelId="{03EB5D48-1ACD-43E7-BAD5-924C89771FC8}" srcId="{05CA44D4-3A98-46E1-AC3E-BFE7AC7E9FD5}" destId="{D17D82A6-8D01-40FE-B003-F351E4366EA5}" srcOrd="2" destOrd="0" parTransId="{C2726766-01A9-4C77-A77A-79D868118D1C}" sibTransId="{B0435D2D-7CB9-4292-8955-579301BB61FC}"/>
    <dgm:cxn modelId="{F84D1B52-C457-4BC0-8A4C-909D201C2870}" srcId="{179E651D-70B4-4CA4-B0C9-D428507E438C}" destId="{05CA44D4-3A98-46E1-AC3E-BFE7AC7E9FD5}" srcOrd="0" destOrd="0" parTransId="{DC555743-7AF6-486A-89D7-D5704D70A5C0}" sibTransId="{3CF74973-38D3-4931-B0BF-97DD2365B684}"/>
    <dgm:cxn modelId="{513C9615-4FE9-4401-AE50-C37349023543}" type="presParOf" srcId="{5E13FA76-42E7-43BE-9055-2CBFE28C069B}" destId="{4BDB6007-76BD-46FD-AAE8-CD75CB99D7DB}" srcOrd="0" destOrd="0" presId="urn:microsoft.com/office/officeart/2005/8/layout/radial2"/>
    <dgm:cxn modelId="{B32EB5B5-43DA-43BE-BCF4-9D2E5EC6D74B}" type="presParOf" srcId="{4BDB6007-76BD-46FD-AAE8-CD75CB99D7DB}" destId="{69873863-DB33-4545-BEC7-6E5AA590D43D}" srcOrd="0" destOrd="0" presId="urn:microsoft.com/office/officeart/2005/8/layout/radial2"/>
    <dgm:cxn modelId="{8E56D3FD-D055-4AEA-A10D-3431F180DD7C}" type="presParOf" srcId="{69873863-DB33-4545-BEC7-6E5AA590D43D}" destId="{ACF2EF86-B8D7-4118-AA34-E9D345084420}" srcOrd="0" destOrd="0" presId="urn:microsoft.com/office/officeart/2005/8/layout/radial2"/>
    <dgm:cxn modelId="{6D68C0A7-95A5-4660-BDFF-7FFB8861C802}" type="presParOf" srcId="{69873863-DB33-4545-BEC7-6E5AA590D43D}" destId="{DEC1A383-0397-4A6C-9C5A-81EE8AE2CBE3}" srcOrd="1" destOrd="0" presId="urn:microsoft.com/office/officeart/2005/8/layout/radial2"/>
    <dgm:cxn modelId="{A0D48617-B861-4277-85FA-F28579E4856A}" type="presParOf" srcId="{4BDB6007-76BD-46FD-AAE8-CD75CB99D7DB}" destId="{A31F2EB8-7614-45BD-AF76-6588071455FF}" srcOrd="1" destOrd="0" presId="urn:microsoft.com/office/officeart/2005/8/layout/radial2"/>
    <dgm:cxn modelId="{568EF023-5F1C-4BD8-A7EF-6E5A5FD280B9}" type="presParOf" srcId="{4BDB6007-76BD-46FD-AAE8-CD75CB99D7DB}" destId="{FC910540-1CB3-4088-A327-906F184A2B3D}" srcOrd="2" destOrd="0" presId="urn:microsoft.com/office/officeart/2005/8/layout/radial2"/>
    <dgm:cxn modelId="{97D8AEBF-ABD2-44DA-B970-F0A298140D0F}" type="presParOf" srcId="{FC910540-1CB3-4088-A327-906F184A2B3D}" destId="{58F866AC-C110-4B9E-8B58-CA2491C462D7}" srcOrd="0" destOrd="0" presId="urn:microsoft.com/office/officeart/2005/8/layout/radial2"/>
    <dgm:cxn modelId="{AF1E2D5A-03A2-4857-AF47-95062018A660}" type="presParOf" srcId="{FC910540-1CB3-4088-A327-906F184A2B3D}" destId="{1F8E3F4A-6902-4206-A90F-85B2F811E48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E14593-CA2F-4F62-8FB5-E6ACB3B61320}" type="doc">
      <dgm:prSet loTypeId="urn:microsoft.com/office/officeart/2011/layout/ThemePictureAccent" loCatId="picture" qsTypeId="urn:microsoft.com/office/officeart/2005/8/quickstyle/simple1" qsCatId="simple" csTypeId="urn:microsoft.com/office/officeart/2005/8/colors/accent1_2" csCatId="accent1" phldr="1"/>
      <dgm:spPr/>
      <dgm:t>
        <a:bodyPr/>
        <a:lstStyle/>
        <a:p>
          <a:endParaRPr lang="zh-CN" altLang="en-US"/>
        </a:p>
      </dgm:t>
    </dgm:pt>
    <dgm:pt modelId="{12F62AA5-8FE0-41E9-943A-36D9D666E722}">
      <dgm:prSet phldrT="[文本]" phldr="1"/>
      <dgm:spPr/>
      <dgm:t>
        <a:bodyPr/>
        <a:lstStyle/>
        <a:p>
          <a:endParaRPr lang="zh-CN" altLang="en-US"/>
        </a:p>
      </dgm:t>
    </dgm:pt>
    <dgm:pt modelId="{33F2FA97-8A60-4F9C-94D0-35A8ADAB0F5D}" type="parTrans" cxnId="{8F1CB87B-0595-412A-8A6E-D6EE33E2870E}">
      <dgm:prSet/>
      <dgm:spPr/>
      <dgm:t>
        <a:bodyPr/>
        <a:lstStyle/>
        <a:p>
          <a:endParaRPr lang="zh-CN" altLang="en-US"/>
        </a:p>
      </dgm:t>
    </dgm:pt>
    <dgm:pt modelId="{4E360259-7A09-4602-8F7E-7AB01FE45F21}" type="sibTrans" cxnId="{8F1CB87B-0595-412A-8A6E-D6EE33E2870E}">
      <dgm:prSet/>
      <dgm:spPr/>
      <dgm:t>
        <a:bodyPr/>
        <a:lstStyle/>
        <a:p>
          <a:endParaRPr lang="zh-CN" altLang="en-US"/>
        </a:p>
      </dgm:t>
    </dgm:pt>
    <dgm:pt modelId="{5501666B-6310-4CB6-9C5F-3ADD18010BD4}">
      <dgm:prSet phldrT="[文本]" phldr="1"/>
      <dgm:spPr/>
      <dgm:t>
        <a:bodyPr/>
        <a:lstStyle/>
        <a:p>
          <a:endParaRPr lang="zh-CN" altLang="en-US" dirty="0"/>
        </a:p>
      </dgm:t>
    </dgm:pt>
    <dgm:pt modelId="{D6C371EC-8EEB-41A3-B0A2-6615304D844E}" type="parTrans" cxnId="{3B5DA2C4-A1F0-4558-90B1-C2E60B274DE1}">
      <dgm:prSet/>
      <dgm:spPr/>
      <dgm:t>
        <a:bodyPr/>
        <a:lstStyle/>
        <a:p>
          <a:endParaRPr lang="zh-CN" altLang="en-US"/>
        </a:p>
      </dgm:t>
    </dgm:pt>
    <dgm:pt modelId="{1340E976-686A-4ECF-AA56-B6BD92FD2358}" type="sibTrans" cxnId="{3B5DA2C4-A1F0-4558-90B1-C2E60B274DE1}">
      <dgm:prSet/>
      <dgm:spPr/>
      <dgm:t>
        <a:bodyPr/>
        <a:lstStyle/>
        <a:p>
          <a:endParaRPr lang="zh-CN" altLang="en-US"/>
        </a:p>
      </dgm:t>
    </dgm:pt>
    <dgm:pt modelId="{0D8D010C-3725-4E66-806F-F8689E62EC8B}">
      <dgm:prSet phldrT="[文本]" phldr="1"/>
      <dgm:spPr/>
      <dgm:t>
        <a:bodyPr/>
        <a:lstStyle/>
        <a:p>
          <a:endParaRPr lang="zh-CN" altLang="en-US"/>
        </a:p>
      </dgm:t>
    </dgm:pt>
    <dgm:pt modelId="{9D730BDF-BA05-4CE0-A7F5-BB8156F9B2C2}" type="sibTrans" cxnId="{592C05CC-965E-4DA9-8B90-A86923B8F216}">
      <dgm:prSet/>
      <dgm:spPr/>
      <dgm:t>
        <a:bodyPr/>
        <a:lstStyle/>
        <a:p>
          <a:endParaRPr lang="zh-CN" altLang="en-US"/>
        </a:p>
      </dgm:t>
    </dgm:pt>
    <dgm:pt modelId="{2A86D690-5D0D-4663-85BE-17C42F8896C3}" type="parTrans" cxnId="{592C05CC-965E-4DA9-8B90-A86923B8F216}">
      <dgm:prSet/>
      <dgm:spPr/>
      <dgm:t>
        <a:bodyPr/>
        <a:lstStyle/>
        <a:p>
          <a:endParaRPr lang="zh-CN" altLang="en-US"/>
        </a:p>
      </dgm:t>
    </dgm:pt>
    <dgm:pt modelId="{E1067A04-FF25-4E63-8D45-00A971C7FEA1}" type="pres">
      <dgm:prSet presAssocID="{4EE14593-CA2F-4F62-8FB5-E6ACB3B61320}" presName="Name0" presStyleCnt="0">
        <dgm:presLayoutVars>
          <dgm:chMax val="6"/>
          <dgm:chPref val="6"/>
          <dgm:dir/>
        </dgm:presLayoutVars>
      </dgm:prSet>
      <dgm:spPr/>
      <dgm:t>
        <a:bodyPr/>
        <a:lstStyle/>
        <a:p>
          <a:endParaRPr lang="zh-CN" altLang="en-US"/>
        </a:p>
      </dgm:t>
    </dgm:pt>
    <dgm:pt modelId="{CEC9B71C-E436-4F6B-AF3D-6EAE9F048147}" type="pres">
      <dgm:prSet presAssocID="{12F62AA5-8FE0-41E9-943A-36D9D666E722}" presName="Image1" presStyleCnt="0"/>
      <dgm:spPr/>
    </dgm:pt>
    <dgm:pt modelId="{190B4D65-41BD-4679-8E42-92754E8F366A}" type="pres">
      <dgm:prSet presAssocID="{12F62AA5-8FE0-41E9-943A-36D9D666E722}" presName="Image" presStyleLbl="alignImgPlace1" presStyleIdx="0" presStyleCnt="3"/>
      <dgm:spPr>
        <a:blipFill rotWithShape="1">
          <a:blip xmlns:r="http://schemas.openxmlformats.org/officeDocument/2006/relationships" r:embed="rId1"/>
          <a:stretch>
            <a:fillRect/>
          </a:stretch>
        </a:blipFill>
      </dgm:spPr>
      <dgm:t>
        <a:bodyPr/>
        <a:lstStyle/>
        <a:p>
          <a:endParaRPr lang="zh-CN" altLang="en-US"/>
        </a:p>
      </dgm:t>
    </dgm:pt>
    <dgm:pt modelId="{F9932079-5B7F-487B-BE4F-B7CA8AA3831C}" type="pres">
      <dgm:prSet presAssocID="{12F62AA5-8FE0-41E9-943A-36D9D666E722}" presName="Accent1" presStyleCnt="0"/>
      <dgm:spPr/>
    </dgm:pt>
    <dgm:pt modelId="{C16CD44D-C655-42E8-BA01-AF0D75A26A15}" type="pres">
      <dgm:prSet presAssocID="{12F62AA5-8FE0-41E9-943A-36D9D666E722}" presName="Accent" presStyleLbl="parChTrans1D1" presStyleIdx="0" presStyleCnt="3"/>
      <dgm:spPr/>
    </dgm:pt>
    <dgm:pt modelId="{26416708-58A4-4AB4-9CF4-550B5F6A61C7}" type="pres">
      <dgm:prSet presAssocID="{12F62AA5-8FE0-41E9-943A-36D9D666E722}" presName="Text1" presStyleLbl="alignImgPlace1" presStyleIdx="0" presStyleCnt="3">
        <dgm:presLayoutVars>
          <dgm:chMax val="0"/>
          <dgm:chPref val="0"/>
          <dgm:bulletEnabled val="1"/>
        </dgm:presLayoutVars>
      </dgm:prSet>
      <dgm:spPr/>
      <dgm:t>
        <a:bodyPr/>
        <a:lstStyle/>
        <a:p>
          <a:endParaRPr lang="zh-CN" altLang="en-US"/>
        </a:p>
      </dgm:t>
    </dgm:pt>
    <dgm:pt modelId="{BE153500-CA43-47A8-B2CA-C7BF06CE91BC}" type="pres">
      <dgm:prSet presAssocID="{5501666B-6310-4CB6-9C5F-3ADD18010BD4}" presName="Image2" presStyleCnt="0"/>
      <dgm:spPr/>
    </dgm:pt>
    <dgm:pt modelId="{69221060-2621-473D-9C38-1D9E11965492}" type="pres">
      <dgm:prSet presAssocID="{5501666B-6310-4CB6-9C5F-3ADD18010BD4}" presName="Image" presStyleLbl="alignImgPlace1" presStyleIdx="1" presStyleCnt="3" custScaleX="84725" custScaleY="98673"/>
      <dgm:spPr>
        <a:blipFill rotWithShape="1">
          <a:blip xmlns:r="http://schemas.openxmlformats.org/officeDocument/2006/relationships" r:embed="rId2"/>
          <a:stretch>
            <a:fillRect/>
          </a:stretch>
        </a:blipFill>
      </dgm:spPr>
      <dgm:t>
        <a:bodyPr/>
        <a:lstStyle/>
        <a:p>
          <a:endParaRPr lang="zh-CN" altLang="en-US"/>
        </a:p>
      </dgm:t>
    </dgm:pt>
    <dgm:pt modelId="{C325C2EB-F816-4572-9E6B-A9072866BCA2}" type="pres">
      <dgm:prSet presAssocID="{5501666B-6310-4CB6-9C5F-3ADD18010BD4}" presName="Accent2" presStyleCnt="0"/>
      <dgm:spPr/>
    </dgm:pt>
    <dgm:pt modelId="{FD8D683F-314D-44E1-9936-4904EF1AFA31}" type="pres">
      <dgm:prSet presAssocID="{5501666B-6310-4CB6-9C5F-3ADD18010BD4}" presName="Accent" presStyleLbl="parChTrans1D1" presStyleIdx="1" presStyleCnt="3" custScaleX="84725" custScaleY="98673"/>
      <dgm:spPr/>
    </dgm:pt>
    <dgm:pt modelId="{13AC6FFF-36AC-470A-B231-982162213A86}" type="pres">
      <dgm:prSet presAssocID="{5501666B-6310-4CB6-9C5F-3ADD18010BD4}" presName="Text2" presStyleLbl="alignImgPlace1" presStyleIdx="1" presStyleCnt="3" custScaleX="84725" custScaleY="98672">
        <dgm:presLayoutVars>
          <dgm:chMax val="0"/>
          <dgm:chPref val="0"/>
          <dgm:bulletEnabled val="1"/>
        </dgm:presLayoutVars>
      </dgm:prSet>
      <dgm:spPr/>
      <dgm:t>
        <a:bodyPr/>
        <a:lstStyle/>
        <a:p>
          <a:endParaRPr lang="zh-CN" altLang="en-US"/>
        </a:p>
      </dgm:t>
    </dgm:pt>
    <dgm:pt modelId="{D8F0043A-1D27-4A13-AFC6-6E67EBEE57BA}" type="pres">
      <dgm:prSet presAssocID="{0D8D010C-3725-4E66-806F-F8689E62EC8B}" presName="Image3" presStyleCnt="0"/>
      <dgm:spPr/>
    </dgm:pt>
    <dgm:pt modelId="{8B88FACF-B7A4-4C77-8A8B-BB04490C86F2}" type="pres">
      <dgm:prSet presAssocID="{0D8D010C-3725-4E66-806F-F8689E62EC8B}" presName="Image" presStyleLbl="alignImgPlace1" presStyleIdx="2" presStyleCnt="3"/>
      <dgm:spPr>
        <a:blipFill rotWithShape="1">
          <a:blip xmlns:r="http://schemas.openxmlformats.org/officeDocument/2006/relationships" r:embed="rId3"/>
          <a:stretch>
            <a:fillRect/>
          </a:stretch>
        </a:blipFill>
      </dgm:spPr>
      <dgm:t>
        <a:bodyPr/>
        <a:lstStyle/>
        <a:p>
          <a:endParaRPr lang="zh-CN" altLang="en-US"/>
        </a:p>
      </dgm:t>
    </dgm:pt>
    <dgm:pt modelId="{F3AABD08-5827-475A-A370-D865FA940DC2}" type="pres">
      <dgm:prSet presAssocID="{0D8D010C-3725-4E66-806F-F8689E62EC8B}" presName="Accent3" presStyleCnt="0"/>
      <dgm:spPr/>
    </dgm:pt>
    <dgm:pt modelId="{F11457C2-0D8A-42BA-AB50-0F237ED717CB}" type="pres">
      <dgm:prSet presAssocID="{0D8D010C-3725-4E66-806F-F8689E62EC8B}" presName="Accent" presStyleLbl="parChTrans1D1" presStyleIdx="2" presStyleCnt="3"/>
      <dgm:spPr/>
    </dgm:pt>
    <dgm:pt modelId="{56FBF622-1981-4370-A529-25E8641AE593}" type="pres">
      <dgm:prSet presAssocID="{0D8D010C-3725-4E66-806F-F8689E62EC8B}" presName="Text3" presStyleLbl="alignImgPlace1" presStyleIdx="2" presStyleCnt="3">
        <dgm:presLayoutVars>
          <dgm:chMax val="0"/>
          <dgm:chPref val="0"/>
          <dgm:bulletEnabled val="1"/>
        </dgm:presLayoutVars>
      </dgm:prSet>
      <dgm:spPr/>
      <dgm:t>
        <a:bodyPr/>
        <a:lstStyle/>
        <a:p>
          <a:endParaRPr lang="zh-CN" altLang="en-US"/>
        </a:p>
      </dgm:t>
    </dgm:pt>
  </dgm:ptLst>
  <dgm:cxnLst>
    <dgm:cxn modelId="{592C05CC-965E-4DA9-8B90-A86923B8F216}" srcId="{4EE14593-CA2F-4F62-8FB5-E6ACB3B61320}" destId="{0D8D010C-3725-4E66-806F-F8689E62EC8B}" srcOrd="2" destOrd="0" parTransId="{2A86D690-5D0D-4663-85BE-17C42F8896C3}" sibTransId="{9D730BDF-BA05-4CE0-A7F5-BB8156F9B2C2}"/>
    <dgm:cxn modelId="{4DD96F67-6E26-420C-8000-7A7839B7FFE1}" type="presOf" srcId="{4EE14593-CA2F-4F62-8FB5-E6ACB3B61320}" destId="{E1067A04-FF25-4E63-8D45-00A971C7FEA1}" srcOrd="0" destOrd="0" presId="urn:microsoft.com/office/officeart/2011/layout/ThemePictureAccent"/>
    <dgm:cxn modelId="{8F1CB87B-0595-412A-8A6E-D6EE33E2870E}" srcId="{4EE14593-CA2F-4F62-8FB5-E6ACB3B61320}" destId="{12F62AA5-8FE0-41E9-943A-36D9D666E722}" srcOrd="0" destOrd="0" parTransId="{33F2FA97-8A60-4F9C-94D0-35A8ADAB0F5D}" sibTransId="{4E360259-7A09-4602-8F7E-7AB01FE45F21}"/>
    <dgm:cxn modelId="{79842005-F0ED-4997-BF83-E9AB0224E451}" type="presOf" srcId="{0D8D010C-3725-4E66-806F-F8689E62EC8B}" destId="{56FBF622-1981-4370-A529-25E8641AE593}" srcOrd="0" destOrd="0" presId="urn:microsoft.com/office/officeart/2011/layout/ThemePictureAccent"/>
    <dgm:cxn modelId="{3B5DA2C4-A1F0-4558-90B1-C2E60B274DE1}" srcId="{4EE14593-CA2F-4F62-8FB5-E6ACB3B61320}" destId="{5501666B-6310-4CB6-9C5F-3ADD18010BD4}" srcOrd="1" destOrd="0" parTransId="{D6C371EC-8EEB-41A3-B0A2-6615304D844E}" sibTransId="{1340E976-686A-4ECF-AA56-B6BD92FD2358}"/>
    <dgm:cxn modelId="{3C869E4D-2DC8-45C6-81DE-DC4AEF9C0F91}" type="presOf" srcId="{5501666B-6310-4CB6-9C5F-3ADD18010BD4}" destId="{13AC6FFF-36AC-470A-B231-982162213A86}" srcOrd="0" destOrd="0" presId="urn:microsoft.com/office/officeart/2011/layout/ThemePictureAccent"/>
    <dgm:cxn modelId="{0D74EB64-E641-46C6-A4E0-BAFFED496A3F}" type="presOf" srcId="{12F62AA5-8FE0-41E9-943A-36D9D666E722}" destId="{26416708-58A4-4AB4-9CF4-550B5F6A61C7}" srcOrd="0" destOrd="0" presId="urn:microsoft.com/office/officeart/2011/layout/ThemePictureAccent"/>
    <dgm:cxn modelId="{2BF8BDC0-0F78-4FBB-A8D0-73F06DE766CE}" type="presParOf" srcId="{E1067A04-FF25-4E63-8D45-00A971C7FEA1}" destId="{CEC9B71C-E436-4F6B-AF3D-6EAE9F048147}" srcOrd="0" destOrd="0" presId="urn:microsoft.com/office/officeart/2011/layout/ThemePictureAccent"/>
    <dgm:cxn modelId="{24FC46BD-5B97-4A5F-8190-F17FB562350C}" type="presParOf" srcId="{CEC9B71C-E436-4F6B-AF3D-6EAE9F048147}" destId="{190B4D65-41BD-4679-8E42-92754E8F366A}" srcOrd="0" destOrd="0" presId="urn:microsoft.com/office/officeart/2011/layout/ThemePictureAccent"/>
    <dgm:cxn modelId="{7C982E07-2762-4A1F-AD35-FE3CD1FB6096}" type="presParOf" srcId="{E1067A04-FF25-4E63-8D45-00A971C7FEA1}" destId="{F9932079-5B7F-487B-BE4F-B7CA8AA3831C}" srcOrd="1" destOrd="0" presId="urn:microsoft.com/office/officeart/2011/layout/ThemePictureAccent"/>
    <dgm:cxn modelId="{33D8E445-AA9E-4563-A9BB-CC5F6FA4AF2A}" type="presParOf" srcId="{F9932079-5B7F-487B-BE4F-B7CA8AA3831C}" destId="{C16CD44D-C655-42E8-BA01-AF0D75A26A15}" srcOrd="0" destOrd="0" presId="urn:microsoft.com/office/officeart/2011/layout/ThemePictureAccent"/>
    <dgm:cxn modelId="{FFE49E9B-7E5F-4193-9116-F33D0F806896}" type="presParOf" srcId="{E1067A04-FF25-4E63-8D45-00A971C7FEA1}" destId="{26416708-58A4-4AB4-9CF4-550B5F6A61C7}" srcOrd="2" destOrd="0" presId="urn:microsoft.com/office/officeart/2011/layout/ThemePictureAccent"/>
    <dgm:cxn modelId="{E904B61B-353A-498B-A2BE-0D1ED8E6898B}" type="presParOf" srcId="{E1067A04-FF25-4E63-8D45-00A971C7FEA1}" destId="{BE153500-CA43-47A8-B2CA-C7BF06CE91BC}" srcOrd="3" destOrd="0" presId="urn:microsoft.com/office/officeart/2011/layout/ThemePictureAccent"/>
    <dgm:cxn modelId="{176BA4BD-3582-461A-9F11-478075B9A79C}" type="presParOf" srcId="{BE153500-CA43-47A8-B2CA-C7BF06CE91BC}" destId="{69221060-2621-473D-9C38-1D9E11965492}" srcOrd="0" destOrd="0" presId="urn:microsoft.com/office/officeart/2011/layout/ThemePictureAccent"/>
    <dgm:cxn modelId="{1E697C63-19D5-4A45-921D-E9CDC5C8AB4D}" type="presParOf" srcId="{E1067A04-FF25-4E63-8D45-00A971C7FEA1}" destId="{C325C2EB-F816-4572-9E6B-A9072866BCA2}" srcOrd="4" destOrd="0" presId="urn:microsoft.com/office/officeart/2011/layout/ThemePictureAccent"/>
    <dgm:cxn modelId="{6AF23AFA-D8B5-48D7-840C-F159F9CF83C6}" type="presParOf" srcId="{C325C2EB-F816-4572-9E6B-A9072866BCA2}" destId="{FD8D683F-314D-44E1-9936-4904EF1AFA31}" srcOrd="0" destOrd="0" presId="urn:microsoft.com/office/officeart/2011/layout/ThemePictureAccent"/>
    <dgm:cxn modelId="{965E1706-CDB7-490C-A5CD-C9FDE29A876C}" type="presParOf" srcId="{E1067A04-FF25-4E63-8D45-00A971C7FEA1}" destId="{13AC6FFF-36AC-470A-B231-982162213A86}" srcOrd="5" destOrd="0" presId="urn:microsoft.com/office/officeart/2011/layout/ThemePictureAccent"/>
    <dgm:cxn modelId="{10EC696F-BDEF-4D3A-8616-A5E32EF515A6}" type="presParOf" srcId="{E1067A04-FF25-4E63-8D45-00A971C7FEA1}" destId="{D8F0043A-1D27-4A13-AFC6-6E67EBEE57BA}" srcOrd="6" destOrd="0" presId="urn:microsoft.com/office/officeart/2011/layout/ThemePictureAccent"/>
    <dgm:cxn modelId="{92E419FA-9772-485B-BBBE-065E8E45C4A6}" type="presParOf" srcId="{D8F0043A-1D27-4A13-AFC6-6E67EBEE57BA}" destId="{8B88FACF-B7A4-4C77-8A8B-BB04490C86F2}" srcOrd="0" destOrd="0" presId="urn:microsoft.com/office/officeart/2011/layout/ThemePictureAccent"/>
    <dgm:cxn modelId="{B46BB46D-C5A8-4F00-A718-CDC6CC84AC1D}" type="presParOf" srcId="{E1067A04-FF25-4E63-8D45-00A971C7FEA1}" destId="{F3AABD08-5827-475A-A370-D865FA940DC2}" srcOrd="7" destOrd="0" presId="urn:microsoft.com/office/officeart/2011/layout/ThemePictureAccent"/>
    <dgm:cxn modelId="{1C02717A-7F60-44D7-A421-6B6FF0C14E16}" type="presParOf" srcId="{F3AABD08-5827-475A-A370-D865FA940DC2}" destId="{F11457C2-0D8A-42BA-AB50-0F237ED717CB}" srcOrd="0" destOrd="0" presId="urn:microsoft.com/office/officeart/2011/layout/ThemePictureAccent"/>
    <dgm:cxn modelId="{B80EA2BF-7B5B-4E92-A21E-01E2B41D6BCF}" type="presParOf" srcId="{E1067A04-FF25-4E63-8D45-00A971C7FEA1}" destId="{56FBF622-1981-4370-A529-25E8641AE593}" srcOrd="8"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9AA4E2-5A05-4401-8FAF-9E789E5F7F4E}" type="doc">
      <dgm:prSet loTypeId="urn:microsoft.com/office/officeart/2011/layout/TabList" loCatId="list" qsTypeId="urn:microsoft.com/office/officeart/2005/8/quickstyle/simple4" qsCatId="simple" csTypeId="urn:microsoft.com/office/officeart/2005/8/colors/colorful3" csCatId="colorful" phldr="1"/>
      <dgm:spPr/>
      <dgm:t>
        <a:bodyPr/>
        <a:lstStyle/>
        <a:p>
          <a:endParaRPr lang="zh-CN" altLang="en-US"/>
        </a:p>
      </dgm:t>
    </dgm:pt>
    <dgm:pt modelId="{D441F51E-FCD2-4BE9-A104-2446E14BAE62}">
      <dgm:prSet custT="1"/>
      <dgm:spPr/>
      <dgm:t>
        <a:bodyPr/>
        <a:lstStyle/>
        <a:p>
          <a:pPr rtl="0">
            <a:lnSpc>
              <a:spcPct val="150000"/>
            </a:lnSpc>
          </a:pPr>
          <a:r>
            <a:rPr lang="zh-CN" altLang="en-US" sz="2700" dirty="0" smtClean="0"/>
            <a:t>   </a:t>
          </a:r>
          <a:r>
            <a:rPr lang="zh-CN" altLang="en-US" sz="2400" dirty="0" smtClean="0"/>
            <a:t>实现人生价值要从社会客观条件出发</a:t>
          </a:r>
          <a:endParaRPr lang="zh-CN" altLang="en-US" sz="2400" dirty="0"/>
        </a:p>
      </dgm:t>
    </dgm:pt>
    <dgm:pt modelId="{F07503B3-B14B-4992-8C25-548803A303A1}" type="parTrans" cxnId="{A207B870-5F78-472B-A365-E479A091FBA6}">
      <dgm:prSet/>
      <dgm:spPr/>
      <dgm:t>
        <a:bodyPr/>
        <a:lstStyle/>
        <a:p>
          <a:endParaRPr lang="zh-CN" altLang="en-US"/>
        </a:p>
      </dgm:t>
    </dgm:pt>
    <dgm:pt modelId="{C6B3A93A-DE57-44A3-921D-E56DCAF68A1F}" type="sibTrans" cxnId="{A207B870-5F78-472B-A365-E479A091FBA6}">
      <dgm:prSet/>
      <dgm:spPr/>
      <dgm:t>
        <a:bodyPr/>
        <a:lstStyle/>
        <a:p>
          <a:endParaRPr lang="zh-CN" altLang="en-US"/>
        </a:p>
      </dgm:t>
    </dgm:pt>
    <dgm:pt modelId="{4A685F64-3D64-4DD7-8BA3-929DD3E90726}">
      <dgm:prSet custT="1"/>
      <dgm:spPr/>
      <dgm:t>
        <a:bodyPr/>
        <a:lstStyle/>
        <a:p>
          <a:pPr rtl="0"/>
          <a:r>
            <a:rPr lang="en-US" altLang="zh-CN" sz="4000" dirty="0" smtClean="0">
              <a:latin typeface="Jokerman" panose="04090605060D06020702" pitchFamily="82" charset="0"/>
            </a:rPr>
            <a:t>1</a:t>
          </a:r>
          <a:endParaRPr lang="zh-CN" sz="4000" dirty="0">
            <a:latin typeface="Jokerman" panose="04090605060D06020702" pitchFamily="82" charset="0"/>
          </a:endParaRPr>
        </a:p>
      </dgm:t>
    </dgm:pt>
    <dgm:pt modelId="{2E6A5872-79C1-441C-AE74-327199490A0F}" type="parTrans" cxnId="{5C6B6295-E88F-458D-A9B1-576869AC63AB}">
      <dgm:prSet/>
      <dgm:spPr/>
      <dgm:t>
        <a:bodyPr/>
        <a:lstStyle/>
        <a:p>
          <a:endParaRPr lang="zh-CN" altLang="en-US"/>
        </a:p>
      </dgm:t>
    </dgm:pt>
    <dgm:pt modelId="{B8DD3FBE-06F8-4405-A13F-D7682972E5F0}" type="sibTrans" cxnId="{5C6B6295-E88F-458D-A9B1-576869AC63AB}">
      <dgm:prSet/>
      <dgm:spPr/>
      <dgm:t>
        <a:bodyPr/>
        <a:lstStyle/>
        <a:p>
          <a:endParaRPr lang="zh-CN" altLang="en-US"/>
        </a:p>
      </dgm:t>
    </dgm:pt>
    <dgm:pt modelId="{79F79D19-63D5-48E8-AB2C-67E7E769874E}">
      <dgm:prSet custT="1"/>
      <dgm:spPr/>
      <dgm:t>
        <a:bodyPr/>
        <a:lstStyle/>
        <a:p>
          <a:pPr rtl="0">
            <a:lnSpc>
              <a:spcPct val="200000"/>
            </a:lnSpc>
          </a:pPr>
          <a:r>
            <a:rPr lang="zh-CN" altLang="en-US" sz="2000" dirty="0" smtClean="0"/>
            <a:t>人生价值目标要与符合社会发展规律、具有客观真理性的主导价值目标相一致</a:t>
          </a:r>
          <a:endParaRPr lang="zh-CN" sz="1600" dirty="0"/>
        </a:p>
      </dgm:t>
    </dgm:pt>
    <dgm:pt modelId="{9FAF1E50-F5E7-4AD3-BA90-69F530C6BC1D}" type="parTrans" cxnId="{2E106DD0-8FDC-4E1A-B340-502EA77A41D1}">
      <dgm:prSet/>
      <dgm:spPr/>
      <dgm:t>
        <a:bodyPr/>
        <a:lstStyle/>
        <a:p>
          <a:endParaRPr lang="zh-CN" altLang="en-US"/>
        </a:p>
      </dgm:t>
    </dgm:pt>
    <dgm:pt modelId="{510F9496-7AC3-420B-97CC-6C51E8DC68BA}" type="sibTrans" cxnId="{2E106DD0-8FDC-4E1A-B340-502EA77A41D1}">
      <dgm:prSet/>
      <dgm:spPr/>
      <dgm:t>
        <a:bodyPr/>
        <a:lstStyle/>
        <a:p>
          <a:endParaRPr lang="zh-CN" altLang="en-US"/>
        </a:p>
      </dgm:t>
    </dgm:pt>
    <dgm:pt modelId="{94115664-709D-4C4B-9D68-39975231D46C}" type="pres">
      <dgm:prSet presAssocID="{6F9AA4E2-5A05-4401-8FAF-9E789E5F7F4E}" presName="Name0" presStyleCnt="0">
        <dgm:presLayoutVars>
          <dgm:chMax/>
          <dgm:chPref val="3"/>
          <dgm:dir/>
          <dgm:animOne val="branch"/>
          <dgm:animLvl val="lvl"/>
        </dgm:presLayoutVars>
      </dgm:prSet>
      <dgm:spPr/>
      <dgm:t>
        <a:bodyPr/>
        <a:lstStyle/>
        <a:p>
          <a:endParaRPr lang="zh-CN" altLang="en-US"/>
        </a:p>
      </dgm:t>
    </dgm:pt>
    <dgm:pt modelId="{6D395A52-B12D-4247-940D-388471E4B4F4}" type="pres">
      <dgm:prSet presAssocID="{4A685F64-3D64-4DD7-8BA3-929DD3E90726}" presName="composite" presStyleCnt="0"/>
      <dgm:spPr/>
    </dgm:pt>
    <dgm:pt modelId="{428B03A9-4EA7-4C92-83D7-0DE6A7518A1A}" type="pres">
      <dgm:prSet presAssocID="{4A685F64-3D64-4DD7-8BA3-929DD3E90726}" presName="FirstChild" presStyleLbl="revTx" presStyleIdx="0" presStyleCnt="2">
        <dgm:presLayoutVars>
          <dgm:chMax val="0"/>
          <dgm:chPref val="0"/>
          <dgm:bulletEnabled val="1"/>
        </dgm:presLayoutVars>
      </dgm:prSet>
      <dgm:spPr/>
      <dgm:t>
        <a:bodyPr/>
        <a:lstStyle/>
        <a:p>
          <a:endParaRPr lang="zh-CN" altLang="en-US"/>
        </a:p>
      </dgm:t>
    </dgm:pt>
    <dgm:pt modelId="{212C2CCA-01CC-4AD2-BE76-DD3261B4641F}" type="pres">
      <dgm:prSet presAssocID="{4A685F64-3D64-4DD7-8BA3-929DD3E90726}" presName="Parent" presStyleLbl="alignNode1" presStyleIdx="0" presStyleCnt="1" custScaleY="69470" custLinFactNeighborY="14486">
        <dgm:presLayoutVars>
          <dgm:chMax val="3"/>
          <dgm:chPref val="3"/>
          <dgm:bulletEnabled val="1"/>
        </dgm:presLayoutVars>
      </dgm:prSet>
      <dgm:spPr/>
      <dgm:t>
        <a:bodyPr/>
        <a:lstStyle/>
        <a:p>
          <a:endParaRPr lang="zh-CN" altLang="en-US"/>
        </a:p>
      </dgm:t>
    </dgm:pt>
    <dgm:pt modelId="{EF48839B-054D-436A-80D3-A8168AD3A236}" type="pres">
      <dgm:prSet presAssocID="{4A685F64-3D64-4DD7-8BA3-929DD3E90726}" presName="Accent" presStyleLbl="parChTrans1D1" presStyleIdx="0" presStyleCnt="1"/>
      <dgm:spPr/>
    </dgm:pt>
    <dgm:pt modelId="{D481141F-F083-4D43-8BE1-F6BED09334B2}" type="pres">
      <dgm:prSet presAssocID="{4A685F64-3D64-4DD7-8BA3-929DD3E90726}" presName="Child" presStyleLbl="revTx" presStyleIdx="1" presStyleCnt="2">
        <dgm:presLayoutVars>
          <dgm:chMax val="0"/>
          <dgm:chPref val="0"/>
          <dgm:bulletEnabled val="1"/>
        </dgm:presLayoutVars>
      </dgm:prSet>
      <dgm:spPr/>
      <dgm:t>
        <a:bodyPr/>
        <a:lstStyle/>
        <a:p>
          <a:endParaRPr lang="zh-CN" altLang="en-US"/>
        </a:p>
      </dgm:t>
    </dgm:pt>
  </dgm:ptLst>
  <dgm:cxnLst>
    <dgm:cxn modelId="{0F39B2F5-9834-4A14-995C-B8DDFA466526}" type="presOf" srcId="{4A685F64-3D64-4DD7-8BA3-929DD3E90726}" destId="{212C2CCA-01CC-4AD2-BE76-DD3261B4641F}" srcOrd="0" destOrd="0" presId="urn:microsoft.com/office/officeart/2011/layout/TabList"/>
    <dgm:cxn modelId="{B1BC2B55-A18E-492A-BA4D-9BD7D1B0B828}" type="presOf" srcId="{D441F51E-FCD2-4BE9-A104-2446E14BAE62}" destId="{428B03A9-4EA7-4C92-83D7-0DE6A7518A1A}" srcOrd="0" destOrd="0" presId="urn:microsoft.com/office/officeart/2011/layout/TabList"/>
    <dgm:cxn modelId="{653AD13C-2274-4AB3-AD63-230AE13D925F}" type="presOf" srcId="{79F79D19-63D5-48E8-AB2C-67E7E769874E}" destId="{D481141F-F083-4D43-8BE1-F6BED09334B2}" srcOrd="0" destOrd="0" presId="urn:microsoft.com/office/officeart/2011/layout/TabList"/>
    <dgm:cxn modelId="{886CE4D1-0927-4876-8713-17712924D457}" type="presOf" srcId="{6F9AA4E2-5A05-4401-8FAF-9E789E5F7F4E}" destId="{94115664-709D-4C4B-9D68-39975231D46C}" srcOrd="0" destOrd="0" presId="urn:microsoft.com/office/officeart/2011/layout/TabList"/>
    <dgm:cxn modelId="{2E106DD0-8FDC-4E1A-B340-502EA77A41D1}" srcId="{4A685F64-3D64-4DD7-8BA3-929DD3E90726}" destId="{79F79D19-63D5-48E8-AB2C-67E7E769874E}" srcOrd="1" destOrd="0" parTransId="{9FAF1E50-F5E7-4AD3-BA90-69F530C6BC1D}" sibTransId="{510F9496-7AC3-420B-97CC-6C51E8DC68BA}"/>
    <dgm:cxn modelId="{A207B870-5F78-472B-A365-E479A091FBA6}" srcId="{4A685F64-3D64-4DD7-8BA3-929DD3E90726}" destId="{D441F51E-FCD2-4BE9-A104-2446E14BAE62}" srcOrd="0" destOrd="0" parTransId="{F07503B3-B14B-4992-8C25-548803A303A1}" sibTransId="{C6B3A93A-DE57-44A3-921D-E56DCAF68A1F}"/>
    <dgm:cxn modelId="{5C6B6295-E88F-458D-A9B1-576869AC63AB}" srcId="{6F9AA4E2-5A05-4401-8FAF-9E789E5F7F4E}" destId="{4A685F64-3D64-4DD7-8BA3-929DD3E90726}" srcOrd="0" destOrd="0" parTransId="{2E6A5872-79C1-441C-AE74-327199490A0F}" sibTransId="{B8DD3FBE-06F8-4405-A13F-D7682972E5F0}"/>
    <dgm:cxn modelId="{645061EE-52A5-4840-8266-36E9C05444C8}" type="presParOf" srcId="{94115664-709D-4C4B-9D68-39975231D46C}" destId="{6D395A52-B12D-4247-940D-388471E4B4F4}" srcOrd="0" destOrd="0" presId="urn:microsoft.com/office/officeart/2011/layout/TabList"/>
    <dgm:cxn modelId="{BD224029-3C57-4E7E-AE39-4DECBEAB5B1A}" type="presParOf" srcId="{6D395A52-B12D-4247-940D-388471E4B4F4}" destId="{428B03A9-4EA7-4C92-83D7-0DE6A7518A1A}" srcOrd="0" destOrd="0" presId="urn:microsoft.com/office/officeart/2011/layout/TabList"/>
    <dgm:cxn modelId="{72A6FB8D-8197-4F81-ABC0-77684103418C}" type="presParOf" srcId="{6D395A52-B12D-4247-940D-388471E4B4F4}" destId="{212C2CCA-01CC-4AD2-BE76-DD3261B4641F}" srcOrd="1" destOrd="0" presId="urn:microsoft.com/office/officeart/2011/layout/TabList"/>
    <dgm:cxn modelId="{07F4E951-1041-483F-AB16-EF01A77F81F9}" type="presParOf" srcId="{6D395A52-B12D-4247-940D-388471E4B4F4}" destId="{EF48839B-054D-436A-80D3-A8168AD3A236}" srcOrd="2" destOrd="0" presId="urn:microsoft.com/office/officeart/2011/layout/TabList"/>
    <dgm:cxn modelId="{164ECC88-7129-4CEA-AAD1-194D5A58FA1D}" type="presParOf" srcId="{94115664-709D-4C4B-9D68-39975231D46C}" destId="{D481141F-F083-4D43-8BE1-F6BED09334B2}"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9AA4E2-5A05-4401-8FAF-9E789E5F7F4E}" type="doc">
      <dgm:prSet loTypeId="urn:microsoft.com/office/officeart/2011/layout/TabList" loCatId="list" qsTypeId="urn:microsoft.com/office/officeart/2005/8/quickstyle/simple4" qsCatId="simple" csTypeId="urn:microsoft.com/office/officeart/2005/8/colors/colorful3" csCatId="colorful" phldr="1"/>
      <dgm:spPr/>
      <dgm:t>
        <a:bodyPr/>
        <a:lstStyle/>
        <a:p>
          <a:endParaRPr lang="zh-CN" altLang="en-US"/>
        </a:p>
      </dgm:t>
    </dgm:pt>
    <dgm:pt modelId="{D441F51E-FCD2-4BE9-A104-2446E14BAE62}">
      <dgm:prSet custT="1"/>
      <dgm:spPr/>
      <dgm:t>
        <a:bodyPr/>
        <a:lstStyle/>
        <a:p>
          <a:pPr rtl="0"/>
          <a:r>
            <a:rPr lang="zh-CN" altLang="en-US" sz="2400" dirty="0" smtClean="0"/>
            <a:t>   实现人生价值要从个体自身条件出发</a:t>
          </a:r>
        </a:p>
      </dgm:t>
    </dgm:pt>
    <dgm:pt modelId="{F07503B3-B14B-4992-8C25-548803A303A1}" type="parTrans" cxnId="{A207B870-5F78-472B-A365-E479A091FBA6}">
      <dgm:prSet/>
      <dgm:spPr/>
      <dgm:t>
        <a:bodyPr/>
        <a:lstStyle/>
        <a:p>
          <a:endParaRPr lang="zh-CN" altLang="en-US"/>
        </a:p>
      </dgm:t>
    </dgm:pt>
    <dgm:pt modelId="{C6B3A93A-DE57-44A3-921D-E56DCAF68A1F}" type="sibTrans" cxnId="{A207B870-5F78-472B-A365-E479A091FBA6}">
      <dgm:prSet/>
      <dgm:spPr/>
      <dgm:t>
        <a:bodyPr/>
        <a:lstStyle/>
        <a:p>
          <a:endParaRPr lang="zh-CN" altLang="en-US"/>
        </a:p>
      </dgm:t>
    </dgm:pt>
    <dgm:pt modelId="{4A685F64-3D64-4DD7-8BA3-929DD3E90726}">
      <dgm:prSet custT="1"/>
      <dgm:spPr/>
      <dgm:t>
        <a:bodyPr/>
        <a:lstStyle/>
        <a:p>
          <a:pPr rtl="0"/>
          <a:r>
            <a:rPr lang="en-US" altLang="zh-CN" sz="3600" dirty="0" smtClean="0">
              <a:latin typeface="Jokerman" panose="04090605060D06020702" pitchFamily="82" charset="0"/>
            </a:rPr>
            <a:t>2</a:t>
          </a:r>
          <a:endParaRPr lang="zh-CN" sz="3600" dirty="0">
            <a:latin typeface="Jokerman" panose="04090605060D06020702" pitchFamily="82" charset="0"/>
          </a:endParaRPr>
        </a:p>
      </dgm:t>
    </dgm:pt>
    <dgm:pt modelId="{2E6A5872-79C1-441C-AE74-327199490A0F}" type="parTrans" cxnId="{5C6B6295-E88F-458D-A9B1-576869AC63AB}">
      <dgm:prSet/>
      <dgm:spPr/>
      <dgm:t>
        <a:bodyPr/>
        <a:lstStyle/>
        <a:p>
          <a:endParaRPr lang="zh-CN" altLang="en-US"/>
        </a:p>
      </dgm:t>
    </dgm:pt>
    <dgm:pt modelId="{B8DD3FBE-06F8-4405-A13F-D7682972E5F0}" type="sibTrans" cxnId="{5C6B6295-E88F-458D-A9B1-576869AC63AB}">
      <dgm:prSet/>
      <dgm:spPr/>
      <dgm:t>
        <a:bodyPr/>
        <a:lstStyle/>
        <a:p>
          <a:endParaRPr lang="zh-CN" altLang="en-US"/>
        </a:p>
      </dgm:t>
    </dgm:pt>
    <dgm:pt modelId="{79F79D19-63D5-48E8-AB2C-67E7E769874E}">
      <dgm:prSet custT="1"/>
      <dgm:spPr/>
      <dgm:t>
        <a:bodyPr/>
        <a:lstStyle/>
        <a:p>
          <a:pPr rtl="0">
            <a:lnSpc>
              <a:spcPct val="150000"/>
            </a:lnSpc>
          </a:pPr>
          <a:r>
            <a:rPr lang="zh-CN" altLang="en-US" sz="2000" dirty="0" smtClean="0"/>
            <a:t>不断提高自身的能力，增强实现人生价值的本领</a:t>
          </a:r>
        </a:p>
      </dgm:t>
    </dgm:pt>
    <dgm:pt modelId="{9FAF1E50-F5E7-4AD3-BA90-69F530C6BC1D}" type="parTrans" cxnId="{2E106DD0-8FDC-4E1A-B340-502EA77A41D1}">
      <dgm:prSet/>
      <dgm:spPr/>
      <dgm:t>
        <a:bodyPr/>
        <a:lstStyle/>
        <a:p>
          <a:endParaRPr lang="zh-CN" altLang="en-US"/>
        </a:p>
      </dgm:t>
    </dgm:pt>
    <dgm:pt modelId="{510F9496-7AC3-420B-97CC-6C51E8DC68BA}" type="sibTrans" cxnId="{2E106DD0-8FDC-4E1A-B340-502EA77A41D1}">
      <dgm:prSet/>
      <dgm:spPr/>
      <dgm:t>
        <a:bodyPr/>
        <a:lstStyle/>
        <a:p>
          <a:endParaRPr lang="zh-CN" altLang="en-US"/>
        </a:p>
      </dgm:t>
    </dgm:pt>
    <dgm:pt modelId="{DE071DCB-530E-49D9-9B66-7CEFCC2D8748}">
      <dgm:prSet custT="1"/>
      <dgm:spPr/>
      <dgm:t>
        <a:bodyPr/>
        <a:lstStyle/>
        <a:p>
          <a:pPr>
            <a:lnSpc>
              <a:spcPct val="150000"/>
            </a:lnSpc>
          </a:pPr>
          <a:r>
            <a:rPr lang="zh-CN" altLang="en-US" sz="2000" dirty="0" smtClean="0"/>
            <a:t>立足于现实，坚守岗位作贡献</a:t>
          </a:r>
        </a:p>
      </dgm:t>
    </dgm:pt>
    <dgm:pt modelId="{363F808B-4A93-4A52-A73B-5B17C3B19C43}" type="parTrans" cxnId="{3E7DE3C9-A8A2-4F5A-BF88-7273D95309AA}">
      <dgm:prSet/>
      <dgm:spPr/>
      <dgm:t>
        <a:bodyPr/>
        <a:lstStyle/>
        <a:p>
          <a:endParaRPr lang="zh-CN" altLang="en-US"/>
        </a:p>
      </dgm:t>
    </dgm:pt>
    <dgm:pt modelId="{1FA3F28B-48ED-47F5-ADC8-4FF3CEDAE3C7}" type="sibTrans" cxnId="{3E7DE3C9-A8A2-4F5A-BF88-7273D95309AA}">
      <dgm:prSet/>
      <dgm:spPr/>
      <dgm:t>
        <a:bodyPr/>
        <a:lstStyle/>
        <a:p>
          <a:endParaRPr lang="zh-CN" altLang="en-US"/>
        </a:p>
      </dgm:t>
    </dgm:pt>
    <dgm:pt modelId="{7CA061D0-6C3A-4DFC-9E9A-14C2BE542212}">
      <dgm:prSet custT="1"/>
      <dgm:spPr/>
      <dgm:t>
        <a:bodyPr/>
        <a:lstStyle/>
        <a:p>
          <a:pPr>
            <a:lnSpc>
              <a:spcPct val="150000"/>
            </a:lnSpc>
          </a:pPr>
          <a:r>
            <a:rPr lang="zh-CN" altLang="en-US" sz="2000" dirty="0" smtClean="0"/>
            <a:t>实现人生价值要有自强不息的精神</a:t>
          </a:r>
        </a:p>
      </dgm:t>
    </dgm:pt>
    <dgm:pt modelId="{B16F1D41-38A7-4055-841E-7FDDF3E782DA}" type="parTrans" cxnId="{F07B2CA5-7D61-48B1-AF4D-ABD37E7B5301}">
      <dgm:prSet/>
      <dgm:spPr/>
      <dgm:t>
        <a:bodyPr/>
        <a:lstStyle/>
        <a:p>
          <a:endParaRPr lang="zh-CN" altLang="en-US"/>
        </a:p>
      </dgm:t>
    </dgm:pt>
    <dgm:pt modelId="{0C72C765-3CF2-4AD5-A8C5-942323B1AD73}" type="sibTrans" cxnId="{F07B2CA5-7D61-48B1-AF4D-ABD37E7B5301}">
      <dgm:prSet/>
      <dgm:spPr/>
      <dgm:t>
        <a:bodyPr/>
        <a:lstStyle/>
        <a:p>
          <a:endParaRPr lang="zh-CN" altLang="en-US"/>
        </a:p>
      </dgm:t>
    </dgm:pt>
    <dgm:pt modelId="{94115664-709D-4C4B-9D68-39975231D46C}" type="pres">
      <dgm:prSet presAssocID="{6F9AA4E2-5A05-4401-8FAF-9E789E5F7F4E}" presName="Name0" presStyleCnt="0">
        <dgm:presLayoutVars>
          <dgm:chMax/>
          <dgm:chPref val="3"/>
          <dgm:dir/>
          <dgm:animOne val="branch"/>
          <dgm:animLvl val="lvl"/>
        </dgm:presLayoutVars>
      </dgm:prSet>
      <dgm:spPr/>
      <dgm:t>
        <a:bodyPr/>
        <a:lstStyle/>
        <a:p>
          <a:endParaRPr lang="zh-CN" altLang="en-US"/>
        </a:p>
      </dgm:t>
    </dgm:pt>
    <dgm:pt modelId="{6D395A52-B12D-4247-940D-388471E4B4F4}" type="pres">
      <dgm:prSet presAssocID="{4A685F64-3D64-4DD7-8BA3-929DD3E90726}" presName="composite" presStyleCnt="0"/>
      <dgm:spPr/>
    </dgm:pt>
    <dgm:pt modelId="{428B03A9-4EA7-4C92-83D7-0DE6A7518A1A}" type="pres">
      <dgm:prSet presAssocID="{4A685F64-3D64-4DD7-8BA3-929DD3E90726}" presName="FirstChild" presStyleLbl="revTx" presStyleIdx="0" presStyleCnt="2">
        <dgm:presLayoutVars>
          <dgm:chMax val="0"/>
          <dgm:chPref val="0"/>
          <dgm:bulletEnabled val="1"/>
        </dgm:presLayoutVars>
      </dgm:prSet>
      <dgm:spPr/>
      <dgm:t>
        <a:bodyPr/>
        <a:lstStyle/>
        <a:p>
          <a:endParaRPr lang="zh-CN" altLang="en-US"/>
        </a:p>
      </dgm:t>
    </dgm:pt>
    <dgm:pt modelId="{212C2CCA-01CC-4AD2-BE76-DD3261B4641F}" type="pres">
      <dgm:prSet presAssocID="{4A685F64-3D64-4DD7-8BA3-929DD3E90726}" presName="Parent" presStyleLbl="alignNode1" presStyleIdx="0" presStyleCnt="1" custScaleY="69470" custLinFactNeighborY="14486">
        <dgm:presLayoutVars>
          <dgm:chMax val="3"/>
          <dgm:chPref val="3"/>
          <dgm:bulletEnabled val="1"/>
        </dgm:presLayoutVars>
      </dgm:prSet>
      <dgm:spPr/>
      <dgm:t>
        <a:bodyPr/>
        <a:lstStyle/>
        <a:p>
          <a:endParaRPr lang="zh-CN" altLang="en-US"/>
        </a:p>
      </dgm:t>
    </dgm:pt>
    <dgm:pt modelId="{EF48839B-054D-436A-80D3-A8168AD3A236}" type="pres">
      <dgm:prSet presAssocID="{4A685F64-3D64-4DD7-8BA3-929DD3E90726}" presName="Accent" presStyleLbl="parChTrans1D1" presStyleIdx="0" presStyleCnt="1"/>
      <dgm:spPr/>
    </dgm:pt>
    <dgm:pt modelId="{D481141F-F083-4D43-8BE1-F6BED09334B2}" type="pres">
      <dgm:prSet presAssocID="{4A685F64-3D64-4DD7-8BA3-929DD3E90726}" presName="Child" presStyleLbl="revTx" presStyleIdx="1" presStyleCnt="2">
        <dgm:presLayoutVars>
          <dgm:chMax val="0"/>
          <dgm:chPref val="0"/>
          <dgm:bulletEnabled val="1"/>
        </dgm:presLayoutVars>
      </dgm:prSet>
      <dgm:spPr/>
      <dgm:t>
        <a:bodyPr/>
        <a:lstStyle/>
        <a:p>
          <a:endParaRPr lang="zh-CN" altLang="en-US"/>
        </a:p>
      </dgm:t>
    </dgm:pt>
  </dgm:ptLst>
  <dgm:cxnLst>
    <dgm:cxn modelId="{FFEF491B-F23D-484E-A2D9-73E84F048A03}" type="presOf" srcId="{DE071DCB-530E-49D9-9B66-7CEFCC2D8748}" destId="{D481141F-F083-4D43-8BE1-F6BED09334B2}" srcOrd="0" destOrd="1" presId="urn:microsoft.com/office/officeart/2011/layout/TabList"/>
    <dgm:cxn modelId="{70C535D8-73BE-46A8-A0D7-7026BA5B96F5}" type="presOf" srcId="{7CA061D0-6C3A-4DFC-9E9A-14C2BE542212}" destId="{D481141F-F083-4D43-8BE1-F6BED09334B2}" srcOrd="0" destOrd="2" presId="urn:microsoft.com/office/officeart/2011/layout/TabList"/>
    <dgm:cxn modelId="{3E7DE3C9-A8A2-4F5A-BF88-7273D95309AA}" srcId="{4A685F64-3D64-4DD7-8BA3-929DD3E90726}" destId="{DE071DCB-530E-49D9-9B66-7CEFCC2D8748}" srcOrd="2" destOrd="0" parTransId="{363F808B-4A93-4A52-A73B-5B17C3B19C43}" sibTransId="{1FA3F28B-48ED-47F5-ADC8-4FF3CEDAE3C7}"/>
    <dgm:cxn modelId="{04909093-2CB2-4ED8-A64B-BCEA8C39F01F}" type="presOf" srcId="{D441F51E-FCD2-4BE9-A104-2446E14BAE62}" destId="{428B03A9-4EA7-4C92-83D7-0DE6A7518A1A}" srcOrd="0" destOrd="0" presId="urn:microsoft.com/office/officeart/2011/layout/TabList"/>
    <dgm:cxn modelId="{CD53519B-5F4D-425E-BC2B-4F820CAE7850}" type="presOf" srcId="{4A685F64-3D64-4DD7-8BA3-929DD3E90726}" destId="{212C2CCA-01CC-4AD2-BE76-DD3261B4641F}" srcOrd="0" destOrd="0" presId="urn:microsoft.com/office/officeart/2011/layout/TabList"/>
    <dgm:cxn modelId="{A207B870-5F78-472B-A365-E479A091FBA6}" srcId="{4A685F64-3D64-4DD7-8BA3-929DD3E90726}" destId="{D441F51E-FCD2-4BE9-A104-2446E14BAE62}" srcOrd="0" destOrd="0" parTransId="{F07503B3-B14B-4992-8C25-548803A303A1}" sibTransId="{C6B3A93A-DE57-44A3-921D-E56DCAF68A1F}"/>
    <dgm:cxn modelId="{F07B2CA5-7D61-48B1-AF4D-ABD37E7B5301}" srcId="{4A685F64-3D64-4DD7-8BA3-929DD3E90726}" destId="{7CA061D0-6C3A-4DFC-9E9A-14C2BE542212}" srcOrd="3" destOrd="0" parTransId="{B16F1D41-38A7-4055-841E-7FDDF3E782DA}" sibTransId="{0C72C765-3CF2-4AD5-A8C5-942323B1AD73}"/>
    <dgm:cxn modelId="{2E106DD0-8FDC-4E1A-B340-502EA77A41D1}" srcId="{4A685F64-3D64-4DD7-8BA3-929DD3E90726}" destId="{79F79D19-63D5-48E8-AB2C-67E7E769874E}" srcOrd="1" destOrd="0" parTransId="{9FAF1E50-F5E7-4AD3-BA90-69F530C6BC1D}" sibTransId="{510F9496-7AC3-420B-97CC-6C51E8DC68BA}"/>
    <dgm:cxn modelId="{98E37794-DD98-4EAB-9BBD-93F57F488B2B}" type="presOf" srcId="{79F79D19-63D5-48E8-AB2C-67E7E769874E}" destId="{D481141F-F083-4D43-8BE1-F6BED09334B2}" srcOrd="0" destOrd="0" presId="urn:microsoft.com/office/officeart/2011/layout/TabList"/>
    <dgm:cxn modelId="{5C6B6295-E88F-458D-A9B1-576869AC63AB}" srcId="{6F9AA4E2-5A05-4401-8FAF-9E789E5F7F4E}" destId="{4A685F64-3D64-4DD7-8BA3-929DD3E90726}" srcOrd="0" destOrd="0" parTransId="{2E6A5872-79C1-441C-AE74-327199490A0F}" sibTransId="{B8DD3FBE-06F8-4405-A13F-D7682972E5F0}"/>
    <dgm:cxn modelId="{8C199C29-DAE0-43B0-98D9-8CA386EDA46D}" type="presOf" srcId="{6F9AA4E2-5A05-4401-8FAF-9E789E5F7F4E}" destId="{94115664-709D-4C4B-9D68-39975231D46C}" srcOrd="0" destOrd="0" presId="urn:microsoft.com/office/officeart/2011/layout/TabList"/>
    <dgm:cxn modelId="{1FC114E2-9531-4931-9F6A-C81516C4893B}" type="presParOf" srcId="{94115664-709D-4C4B-9D68-39975231D46C}" destId="{6D395A52-B12D-4247-940D-388471E4B4F4}" srcOrd="0" destOrd="0" presId="urn:microsoft.com/office/officeart/2011/layout/TabList"/>
    <dgm:cxn modelId="{B6F2ED51-A60E-431C-829C-8D107AF19087}" type="presParOf" srcId="{6D395A52-B12D-4247-940D-388471E4B4F4}" destId="{428B03A9-4EA7-4C92-83D7-0DE6A7518A1A}" srcOrd="0" destOrd="0" presId="urn:microsoft.com/office/officeart/2011/layout/TabList"/>
    <dgm:cxn modelId="{43B0FF83-BF40-482F-A078-05960A06CF41}" type="presParOf" srcId="{6D395A52-B12D-4247-940D-388471E4B4F4}" destId="{212C2CCA-01CC-4AD2-BE76-DD3261B4641F}" srcOrd="1" destOrd="0" presId="urn:microsoft.com/office/officeart/2011/layout/TabList"/>
    <dgm:cxn modelId="{286DAAF5-3892-4FBA-9833-09D3EB37A71C}" type="presParOf" srcId="{6D395A52-B12D-4247-940D-388471E4B4F4}" destId="{EF48839B-054D-436A-80D3-A8168AD3A236}" srcOrd="2" destOrd="0" presId="urn:microsoft.com/office/officeart/2011/layout/TabList"/>
    <dgm:cxn modelId="{AF3784CA-111F-4CAD-B55F-F06143B15A15}" type="presParOf" srcId="{94115664-709D-4C4B-9D68-39975231D46C}" destId="{D481141F-F083-4D43-8BE1-F6BED09334B2}"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79E651D-70B4-4CA4-B0C9-D428507E438C}" type="doc">
      <dgm:prSet loTypeId="urn:microsoft.com/office/officeart/2005/8/layout/radial2" loCatId="relationship" qsTypeId="urn:microsoft.com/office/officeart/2005/8/quickstyle/simple4" qsCatId="simple" csTypeId="urn:microsoft.com/office/officeart/2005/8/colors/colorful3" csCatId="colorful" phldr="1"/>
      <dgm:spPr/>
      <dgm:t>
        <a:bodyPr/>
        <a:lstStyle/>
        <a:p>
          <a:endParaRPr lang="zh-CN" altLang="en-US"/>
        </a:p>
      </dgm:t>
    </dgm:pt>
    <dgm:pt modelId="{05CA44D4-3A98-46E1-AC3E-BFE7AC7E9FD5}">
      <dgm:prSet phldrT="[文本]" custT="1"/>
      <dgm:spPr>
        <a:blipFill rotWithShape="0">
          <a:blip xmlns:r="http://schemas.openxmlformats.org/officeDocument/2006/relationships" r:embed="rId1"/>
          <a:stretch>
            <a:fillRect/>
          </a:stretch>
        </a:blipFill>
      </dgm:spPr>
      <dgm:t>
        <a:bodyPr/>
        <a:lstStyle/>
        <a:p>
          <a:pPr>
            <a:lnSpc>
              <a:spcPct val="120000"/>
            </a:lnSpc>
          </a:pPr>
          <a:endParaRPr lang="zh-CN" altLang="en-US" sz="2400" dirty="0" smtClean="0">
            <a:solidFill>
              <a:schemeClr val="tx1"/>
            </a:solidFill>
          </a:endParaRPr>
        </a:p>
      </dgm:t>
    </dgm:pt>
    <dgm:pt modelId="{DC555743-7AF6-486A-89D7-D5704D70A5C0}" type="parTrans" cxnId="{F84D1B52-C457-4BC0-8A4C-909D201C2870}">
      <dgm:prSet/>
      <dgm:spPr/>
      <dgm:t>
        <a:bodyPr/>
        <a:lstStyle/>
        <a:p>
          <a:endParaRPr lang="zh-CN" altLang="en-US" sz="1800">
            <a:solidFill>
              <a:schemeClr val="tx1"/>
            </a:solidFill>
          </a:endParaRPr>
        </a:p>
      </dgm:t>
    </dgm:pt>
    <dgm:pt modelId="{3CF74973-38D3-4931-B0BF-97DD2365B684}" type="sibTrans" cxnId="{F84D1B52-C457-4BC0-8A4C-909D201C2870}">
      <dgm:prSet/>
      <dgm:spPr/>
      <dgm:t>
        <a:bodyPr/>
        <a:lstStyle/>
        <a:p>
          <a:endParaRPr lang="zh-CN" altLang="en-US" sz="1800">
            <a:solidFill>
              <a:schemeClr val="tx1"/>
            </a:solidFill>
          </a:endParaRPr>
        </a:p>
      </dgm:t>
    </dgm:pt>
    <dgm:pt modelId="{C648400A-458F-49E2-9BE2-21866420159F}">
      <dgm:prSet phldrT="[文本]" custT="1"/>
      <dgm:spPr/>
      <dgm:t>
        <a:bodyPr/>
        <a:lstStyle/>
        <a:p>
          <a:pPr>
            <a:lnSpc>
              <a:spcPct val="120000"/>
            </a:lnSpc>
          </a:pPr>
          <a:r>
            <a:rPr lang="zh-CN" altLang="en-US" sz="2400" smtClean="0"/>
            <a:t>走与人民群众相结合的道路</a:t>
          </a:r>
          <a:endParaRPr lang="zh-CN" altLang="en-US" sz="2400" dirty="0" smtClean="0"/>
        </a:p>
      </dgm:t>
    </dgm:pt>
    <dgm:pt modelId="{67F22F15-1405-42DF-8D76-6AE10BFB6969}" type="parTrans" cxnId="{BCDBCFEF-137A-467C-9E96-2C3F5F4DFF67}">
      <dgm:prSet/>
      <dgm:spPr/>
      <dgm:t>
        <a:bodyPr/>
        <a:lstStyle/>
        <a:p>
          <a:endParaRPr lang="zh-CN" altLang="en-US" sz="1800">
            <a:solidFill>
              <a:schemeClr val="tx1"/>
            </a:solidFill>
          </a:endParaRPr>
        </a:p>
      </dgm:t>
    </dgm:pt>
    <dgm:pt modelId="{192356DA-2049-4B0E-AC40-44EB87E2B278}" type="sibTrans" cxnId="{BCDBCFEF-137A-467C-9E96-2C3F5F4DFF67}">
      <dgm:prSet/>
      <dgm:spPr/>
      <dgm:t>
        <a:bodyPr/>
        <a:lstStyle/>
        <a:p>
          <a:endParaRPr lang="zh-CN" altLang="en-US" sz="1800">
            <a:solidFill>
              <a:schemeClr val="tx1"/>
            </a:solidFill>
          </a:endParaRPr>
        </a:p>
      </dgm:t>
    </dgm:pt>
    <dgm:pt modelId="{CA6A60EC-B5F8-43DB-9F86-67E92D0CE8CF}">
      <dgm:prSet custT="1"/>
      <dgm:spPr/>
      <dgm:t>
        <a:bodyPr/>
        <a:lstStyle/>
        <a:p>
          <a:r>
            <a:rPr lang="zh-CN" altLang="en-US" sz="2400" dirty="0" smtClean="0"/>
            <a:t>走与社会实践相结合的道路</a:t>
          </a:r>
        </a:p>
      </dgm:t>
    </dgm:pt>
    <dgm:pt modelId="{A985A3E7-CB87-45D1-B834-60FDA4F6917C}" type="parTrans" cxnId="{FD162855-3A0F-4864-A595-7DEEC1020353}">
      <dgm:prSet/>
      <dgm:spPr/>
      <dgm:t>
        <a:bodyPr/>
        <a:lstStyle/>
        <a:p>
          <a:endParaRPr lang="zh-CN" altLang="en-US"/>
        </a:p>
      </dgm:t>
    </dgm:pt>
    <dgm:pt modelId="{74656AB6-2870-40A0-892A-D6384324D288}" type="sibTrans" cxnId="{FD162855-3A0F-4864-A595-7DEEC1020353}">
      <dgm:prSet/>
      <dgm:spPr/>
      <dgm:t>
        <a:bodyPr/>
        <a:lstStyle/>
        <a:p>
          <a:endParaRPr lang="zh-CN" altLang="en-US"/>
        </a:p>
      </dgm:t>
    </dgm:pt>
    <dgm:pt modelId="{5E13FA76-42E7-43BE-9055-2CBFE28C069B}" type="pres">
      <dgm:prSet presAssocID="{179E651D-70B4-4CA4-B0C9-D428507E438C}" presName="composite" presStyleCnt="0">
        <dgm:presLayoutVars>
          <dgm:chMax val="5"/>
          <dgm:dir/>
          <dgm:animLvl val="ctr"/>
          <dgm:resizeHandles val="exact"/>
        </dgm:presLayoutVars>
      </dgm:prSet>
      <dgm:spPr/>
      <dgm:t>
        <a:bodyPr/>
        <a:lstStyle/>
        <a:p>
          <a:endParaRPr lang="zh-CN" altLang="en-US"/>
        </a:p>
      </dgm:t>
    </dgm:pt>
    <dgm:pt modelId="{4BDB6007-76BD-46FD-AAE8-CD75CB99D7DB}" type="pres">
      <dgm:prSet presAssocID="{179E651D-70B4-4CA4-B0C9-D428507E438C}" presName="cycle" presStyleCnt="0"/>
      <dgm:spPr/>
      <dgm:t>
        <a:bodyPr/>
        <a:lstStyle/>
        <a:p>
          <a:endParaRPr lang="zh-CN" altLang="en-US"/>
        </a:p>
      </dgm:t>
    </dgm:pt>
    <dgm:pt modelId="{69873863-DB33-4545-BEC7-6E5AA590D43D}" type="pres">
      <dgm:prSet presAssocID="{179E651D-70B4-4CA4-B0C9-D428507E438C}" presName="centerShape" presStyleCnt="0"/>
      <dgm:spPr/>
      <dgm:t>
        <a:bodyPr/>
        <a:lstStyle/>
        <a:p>
          <a:endParaRPr lang="zh-CN" altLang="en-US"/>
        </a:p>
      </dgm:t>
    </dgm:pt>
    <dgm:pt modelId="{ACF2EF86-B8D7-4118-AA34-E9D345084420}" type="pres">
      <dgm:prSet presAssocID="{179E651D-70B4-4CA4-B0C9-D428507E438C}" presName="connSite" presStyleLbl="node1" presStyleIdx="0" presStyleCnt="2"/>
      <dgm:spPr/>
      <dgm:t>
        <a:bodyPr/>
        <a:lstStyle/>
        <a:p>
          <a:endParaRPr lang="zh-CN" altLang="en-US"/>
        </a:p>
      </dgm:t>
    </dgm:pt>
    <dgm:pt modelId="{DEC1A383-0397-4A6C-9C5A-81EE8AE2CBE3}" type="pres">
      <dgm:prSet presAssocID="{179E651D-70B4-4CA4-B0C9-D428507E438C}" presName="visible" presStyleLbl="node1" presStyleIdx="0" presStyleCnt="2"/>
      <dgm:spPr>
        <a:blipFill rotWithShape="1">
          <a:blip xmlns:r="http://schemas.openxmlformats.org/officeDocument/2006/relationships" r:embed="rId2"/>
          <a:stretch>
            <a:fillRect/>
          </a:stretch>
        </a:blipFill>
      </dgm:spPr>
      <dgm:t>
        <a:bodyPr/>
        <a:lstStyle/>
        <a:p>
          <a:endParaRPr lang="zh-CN" altLang="en-US"/>
        </a:p>
      </dgm:t>
    </dgm:pt>
    <dgm:pt modelId="{A31F2EB8-7614-45BD-AF76-6588071455FF}" type="pres">
      <dgm:prSet presAssocID="{DC555743-7AF6-486A-89D7-D5704D70A5C0}" presName="Name25" presStyleLbl="parChTrans1D1" presStyleIdx="0" presStyleCnt="1"/>
      <dgm:spPr/>
      <dgm:t>
        <a:bodyPr/>
        <a:lstStyle/>
        <a:p>
          <a:endParaRPr lang="zh-CN" altLang="en-US"/>
        </a:p>
      </dgm:t>
    </dgm:pt>
    <dgm:pt modelId="{FC910540-1CB3-4088-A327-906F184A2B3D}" type="pres">
      <dgm:prSet presAssocID="{05CA44D4-3A98-46E1-AC3E-BFE7AC7E9FD5}" presName="node" presStyleCnt="0"/>
      <dgm:spPr/>
      <dgm:t>
        <a:bodyPr/>
        <a:lstStyle/>
        <a:p>
          <a:endParaRPr lang="zh-CN" altLang="en-US"/>
        </a:p>
      </dgm:t>
    </dgm:pt>
    <dgm:pt modelId="{58F866AC-C110-4B9E-8B58-CA2491C462D7}" type="pres">
      <dgm:prSet presAssocID="{05CA44D4-3A98-46E1-AC3E-BFE7AC7E9FD5}" presName="parentNode" presStyleLbl="node1" presStyleIdx="1" presStyleCnt="2">
        <dgm:presLayoutVars>
          <dgm:chMax val="1"/>
          <dgm:bulletEnabled val="1"/>
        </dgm:presLayoutVars>
      </dgm:prSet>
      <dgm:spPr/>
      <dgm:t>
        <a:bodyPr/>
        <a:lstStyle/>
        <a:p>
          <a:endParaRPr lang="zh-CN" altLang="en-US"/>
        </a:p>
      </dgm:t>
    </dgm:pt>
    <dgm:pt modelId="{1F8E3F4A-6902-4206-A90F-85B2F811E484}" type="pres">
      <dgm:prSet presAssocID="{05CA44D4-3A98-46E1-AC3E-BFE7AC7E9FD5}" presName="childNode" presStyleLbl="revTx" presStyleIdx="0" presStyleCnt="1">
        <dgm:presLayoutVars>
          <dgm:bulletEnabled val="1"/>
        </dgm:presLayoutVars>
      </dgm:prSet>
      <dgm:spPr/>
      <dgm:t>
        <a:bodyPr/>
        <a:lstStyle/>
        <a:p>
          <a:endParaRPr lang="zh-CN" altLang="en-US"/>
        </a:p>
      </dgm:t>
    </dgm:pt>
  </dgm:ptLst>
  <dgm:cxnLst>
    <dgm:cxn modelId="{BCDBCFEF-137A-467C-9E96-2C3F5F4DFF67}" srcId="{05CA44D4-3A98-46E1-AC3E-BFE7AC7E9FD5}" destId="{C648400A-458F-49E2-9BE2-21866420159F}" srcOrd="0" destOrd="0" parTransId="{67F22F15-1405-42DF-8D76-6AE10BFB6969}" sibTransId="{192356DA-2049-4B0E-AC40-44EB87E2B278}"/>
    <dgm:cxn modelId="{F00A59D9-9067-4DA9-B5F0-4AB182443A11}" type="presOf" srcId="{C648400A-458F-49E2-9BE2-21866420159F}" destId="{1F8E3F4A-6902-4206-A90F-85B2F811E484}" srcOrd="0" destOrd="0" presId="urn:microsoft.com/office/officeart/2005/8/layout/radial2"/>
    <dgm:cxn modelId="{BDC30058-E541-41AA-BBC2-2CC07614C67B}" type="presOf" srcId="{DC555743-7AF6-486A-89D7-D5704D70A5C0}" destId="{A31F2EB8-7614-45BD-AF76-6588071455FF}" srcOrd="0" destOrd="0" presId="urn:microsoft.com/office/officeart/2005/8/layout/radial2"/>
    <dgm:cxn modelId="{FD162855-3A0F-4864-A595-7DEEC1020353}" srcId="{05CA44D4-3A98-46E1-AC3E-BFE7AC7E9FD5}" destId="{CA6A60EC-B5F8-43DB-9F86-67E92D0CE8CF}" srcOrd="1" destOrd="0" parTransId="{A985A3E7-CB87-45D1-B834-60FDA4F6917C}" sibTransId="{74656AB6-2870-40A0-892A-D6384324D288}"/>
    <dgm:cxn modelId="{618D9673-50D9-4985-98DA-3037A52F632D}" type="presOf" srcId="{179E651D-70B4-4CA4-B0C9-D428507E438C}" destId="{5E13FA76-42E7-43BE-9055-2CBFE28C069B}" srcOrd="0" destOrd="0" presId="urn:microsoft.com/office/officeart/2005/8/layout/radial2"/>
    <dgm:cxn modelId="{9C1B1683-4F01-4FB4-A71D-B781A6C643F8}" type="presOf" srcId="{CA6A60EC-B5F8-43DB-9F86-67E92D0CE8CF}" destId="{1F8E3F4A-6902-4206-A90F-85B2F811E484}" srcOrd="0" destOrd="1" presId="urn:microsoft.com/office/officeart/2005/8/layout/radial2"/>
    <dgm:cxn modelId="{F84D1B52-C457-4BC0-8A4C-909D201C2870}" srcId="{179E651D-70B4-4CA4-B0C9-D428507E438C}" destId="{05CA44D4-3A98-46E1-AC3E-BFE7AC7E9FD5}" srcOrd="0" destOrd="0" parTransId="{DC555743-7AF6-486A-89D7-D5704D70A5C0}" sibTransId="{3CF74973-38D3-4931-B0BF-97DD2365B684}"/>
    <dgm:cxn modelId="{5F21BE86-1F50-4C9A-AD3C-D6119B374608}" type="presOf" srcId="{05CA44D4-3A98-46E1-AC3E-BFE7AC7E9FD5}" destId="{58F866AC-C110-4B9E-8B58-CA2491C462D7}" srcOrd="0" destOrd="0" presId="urn:microsoft.com/office/officeart/2005/8/layout/radial2"/>
    <dgm:cxn modelId="{E49DD0F8-4F60-4DC7-9A66-DA0146B0310C}" type="presParOf" srcId="{5E13FA76-42E7-43BE-9055-2CBFE28C069B}" destId="{4BDB6007-76BD-46FD-AAE8-CD75CB99D7DB}" srcOrd="0" destOrd="0" presId="urn:microsoft.com/office/officeart/2005/8/layout/radial2"/>
    <dgm:cxn modelId="{1D617E9F-FAED-4202-AED5-6EE54BC75C74}" type="presParOf" srcId="{4BDB6007-76BD-46FD-AAE8-CD75CB99D7DB}" destId="{69873863-DB33-4545-BEC7-6E5AA590D43D}" srcOrd="0" destOrd="0" presId="urn:microsoft.com/office/officeart/2005/8/layout/radial2"/>
    <dgm:cxn modelId="{C5DD1CFC-4BCC-4850-9D6D-EB8460C08571}" type="presParOf" srcId="{69873863-DB33-4545-BEC7-6E5AA590D43D}" destId="{ACF2EF86-B8D7-4118-AA34-E9D345084420}" srcOrd="0" destOrd="0" presId="urn:microsoft.com/office/officeart/2005/8/layout/radial2"/>
    <dgm:cxn modelId="{7592CADC-EA98-46EF-B920-81E36F56DFD3}" type="presParOf" srcId="{69873863-DB33-4545-BEC7-6E5AA590D43D}" destId="{DEC1A383-0397-4A6C-9C5A-81EE8AE2CBE3}" srcOrd="1" destOrd="0" presId="urn:microsoft.com/office/officeart/2005/8/layout/radial2"/>
    <dgm:cxn modelId="{51BABCE2-D8FE-442C-94D1-85BA577A6264}" type="presParOf" srcId="{4BDB6007-76BD-46FD-AAE8-CD75CB99D7DB}" destId="{A31F2EB8-7614-45BD-AF76-6588071455FF}" srcOrd="1" destOrd="0" presId="urn:microsoft.com/office/officeart/2005/8/layout/radial2"/>
    <dgm:cxn modelId="{6BF59DA6-E93B-43F1-A825-2BE394983EA7}" type="presParOf" srcId="{4BDB6007-76BD-46FD-AAE8-CD75CB99D7DB}" destId="{FC910540-1CB3-4088-A327-906F184A2B3D}" srcOrd="2" destOrd="0" presId="urn:microsoft.com/office/officeart/2005/8/layout/radial2"/>
    <dgm:cxn modelId="{60E588AF-9943-4151-9314-4D14D0C4A66D}" type="presParOf" srcId="{FC910540-1CB3-4088-A327-906F184A2B3D}" destId="{58F866AC-C110-4B9E-8B58-CA2491C462D7}" srcOrd="0" destOrd="0" presId="urn:microsoft.com/office/officeart/2005/8/layout/radial2"/>
    <dgm:cxn modelId="{4A2D831A-63FF-494B-BC81-9A06A34CDAD5}" type="presParOf" srcId="{FC910540-1CB3-4088-A327-906F184A2B3D}" destId="{1F8E3F4A-6902-4206-A90F-85B2F811E48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982276-049F-423C-8288-38AF2C35BACE}" type="doc">
      <dgm:prSet loTypeId="urn:microsoft.com/office/officeart/2005/8/layout/cycle4" loCatId="relationship" qsTypeId="urn:microsoft.com/office/officeart/2005/8/quickstyle/simple4" qsCatId="simple" csTypeId="urn:microsoft.com/office/officeart/2005/8/colors/colorful3" csCatId="colorful" phldr="1"/>
      <dgm:spPr/>
      <dgm:t>
        <a:bodyPr/>
        <a:lstStyle/>
        <a:p>
          <a:endParaRPr lang="zh-CN" altLang="en-US"/>
        </a:p>
      </dgm:t>
    </dgm:pt>
    <dgm:pt modelId="{247EFE57-48E3-4F42-A91E-AD18F2179896}">
      <dgm:prSet/>
      <dgm:spPr/>
      <dgm:t>
        <a:bodyPr/>
        <a:lstStyle/>
        <a:p>
          <a:pPr rtl="0"/>
          <a:r>
            <a:rPr lang="zh-CN" dirty="0" smtClean="0"/>
            <a:t>平等原则</a:t>
          </a:r>
          <a:endParaRPr lang="zh-CN" dirty="0"/>
        </a:p>
      </dgm:t>
    </dgm:pt>
    <dgm:pt modelId="{1C8057AF-DC9F-4DBE-8628-C35484948A7A}" type="parTrans" cxnId="{9117F405-539C-4FC7-86FD-77D09D25EA06}">
      <dgm:prSet/>
      <dgm:spPr/>
      <dgm:t>
        <a:bodyPr/>
        <a:lstStyle/>
        <a:p>
          <a:endParaRPr lang="zh-CN" altLang="en-US"/>
        </a:p>
      </dgm:t>
    </dgm:pt>
    <dgm:pt modelId="{569FEE6B-B64E-41B8-B496-1B9E9478CA6C}" type="sibTrans" cxnId="{9117F405-539C-4FC7-86FD-77D09D25EA06}">
      <dgm:prSet/>
      <dgm:spPr/>
      <dgm:t>
        <a:bodyPr/>
        <a:lstStyle/>
        <a:p>
          <a:endParaRPr lang="zh-CN" altLang="en-US"/>
        </a:p>
      </dgm:t>
    </dgm:pt>
    <dgm:pt modelId="{597F64FC-E5EA-42F3-AA38-CB51DBBDD953}">
      <dgm:prSet/>
      <dgm:spPr/>
      <dgm:t>
        <a:bodyPr/>
        <a:lstStyle/>
        <a:p>
          <a:pPr rtl="0"/>
          <a:r>
            <a:rPr lang="zh-CN" dirty="0" smtClean="0"/>
            <a:t>诚信原则</a:t>
          </a:r>
          <a:endParaRPr lang="zh-CN" dirty="0"/>
        </a:p>
      </dgm:t>
    </dgm:pt>
    <dgm:pt modelId="{729E2E23-9897-41C6-AD0C-BB7235738D44}" type="parTrans" cxnId="{8A556236-9A2F-45CE-9557-7764A8C69285}">
      <dgm:prSet/>
      <dgm:spPr/>
      <dgm:t>
        <a:bodyPr/>
        <a:lstStyle/>
        <a:p>
          <a:endParaRPr lang="zh-CN" altLang="en-US"/>
        </a:p>
      </dgm:t>
    </dgm:pt>
    <dgm:pt modelId="{2F9B5AEB-3FF7-4661-AF39-2AC32B5A735E}" type="sibTrans" cxnId="{8A556236-9A2F-45CE-9557-7764A8C69285}">
      <dgm:prSet/>
      <dgm:spPr/>
      <dgm:t>
        <a:bodyPr/>
        <a:lstStyle/>
        <a:p>
          <a:endParaRPr lang="zh-CN" altLang="en-US"/>
        </a:p>
      </dgm:t>
    </dgm:pt>
    <dgm:pt modelId="{4C79BC6B-F3B0-4AAE-9E9A-85F6C406BF5E}">
      <dgm:prSet/>
      <dgm:spPr/>
      <dgm:t>
        <a:bodyPr/>
        <a:lstStyle/>
        <a:p>
          <a:pPr rtl="0"/>
          <a:r>
            <a:rPr lang="zh-CN" dirty="0" smtClean="0"/>
            <a:t>宽容原则</a:t>
          </a:r>
          <a:endParaRPr lang="zh-CN" dirty="0"/>
        </a:p>
      </dgm:t>
    </dgm:pt>
    <dgm:pt modelId="{C65D71E2-BDAF-4913-B7B6-C82F79A7A1ED}" type="parTrans" cxnId="{3A404F72-E7E5-4DDE-A2B5-C7D6143EEF26}">
      <dgm:prSet/>
      <dgm:spPr/>
      <dgm:t>
        <a:bodyPr/>
        <a:lstStyle/>
        <a:p>
          <a:endParaRPr lang="zh-CN" altLang="en-US"/>
        </a:p>
      </dgm:t>
    </dgm:pt>
    <dgm:pt modelId="{8EC3D10F-F9F5-4B5D-A596-F1D73CD7C199}" type="sibTrans" cxnId="{3A404F72-E7E5-4DDE-A2B5-C7D6143EEF26}">
      <dgm:prSet/>
      <dgm:spPr/>
      <dgm:t>
        <a:bodyPr/>
        <a:lstStyle/>
        <a:p>
          <a:endParaRPr lang="zh-CN" altLang="en-US"/>
        </a:p>
      </dgm:t>
    </dgm:pt>
    <dgm:pt modelId="{AD78CEBA-55C6-4799-945D-C6D3D9B6A71D}">
      <dgm:prSet/>
      <dgm:spPr/>
      <dgm:t>
        <a:bodyPr/>
        <a:lstStyle/>
        <a:p>
          <a:pPr rtl="0"/>
          <a:r>
            <a:rPr lang="zh-CN" smtClean="0"/>
            <a:t>互助</a:t>
          </a:r>
          <a:r>
            <a:rPr lang="zh-CN" dirty="0" smtClean="0"/>
            <a:t>原则</a:t>
          </a:r>
          <a:endParaRPr lang="zh-CN" dirty="0"/>
        </a:p>
      </dgm:t>
    </dgm:pt>
    <dgm:pt modelId="{2A563C8C-76B5-456C-87B3-B439B4678BDF}" type="parTrans" cxnId="{9C6DEC8B-A0DD-4679-99D1-85442D664AC9}">
      <dgm:prSet/>
      <dgm:spPr/>
      <dgm:t>
        <a:bodyPr/>
        <a:lstStyle/>
        <a:p>
          <a:endParaRPr lang="zh-CN" altLang="en-US"/>
        </a:p>
      </dgm:t>
    </dgm:pt>
    <dgm:pt modelId="{A6C427CD-7758-4BD0-91EA-C810921B7A6C}" type="sibTrans" cxnId="{9C6DEC8B-A0DD-4679-99D1-85442D664AC9}">
      <dgm:prSet/>
      <dgm:spPr/>
      <dgm:t>
        <a:bodyPr/>
        <a:lstStyle/>
        <a:p>
          <a:endParaRPr lang="zh-CN" altLang="en-US"/>
        </a:p>
      </dgm:t>
    </dgm:pt>
    <dgm:pt modelId="{D27A9D55-0C26-4470-9FF4-3564AFDF5D4F}" type="pres">
      <dgm:prSet presAssocID="{8E982276-049F-423C-8288-38AF2C35BACE}" presName="cycleMatrixDiagram" presStyleCnt="0">
        <dgm:presLayoutVars>
          <dgm:chMax val="1"/>
          <dgm:dir/>
          <dgm:animLvl val="lvl"/>
          <dgm:resizeHandles val="exact"/>
        </dgm:presLayoutVars>
      </dgm:prSet>
      <dgm:spPr/>
      <dgm:t>
        <a:bodyPr/>
        <a:lstStyle/>
        <a:p>
          <a:endParaRPr lang="zh-CN" altLang="en-US"/>
        </a:p>
      </dgm:t>
    </dgm:pt>
    <dgm:pt modelId="{31DBEB4B-F203-4001-8DF2-912B7343D8F2}" type="pres">
      <dgm:prSet presAssocID="{8E982276-049F-423C-8288-38AF2C35BACE}" presName="children" presStyleCnt="0"/>
      <dgm:spPr/>
    </dgm:pt>
    <dgm:pt modelId="{0EB927BB-9AD5-4B34-B957-4DBC5A2B9619}" type="pres">
      <dgm:prSet presAssocID="{8E982276-049F-423C-8288-38AF2C35BACE}" presName="childPlaceholder" presStyleCnt="0"/>
      <dgm:spPr/>
    </dgm:pt>
    <dgm:pt modelId="{D9A34BD2-92CD-4E1C-83B7-EAFB50DB778A}" type="pres">
      <dgm:prSet presAssocID="{8E982276-049F-423C-8288-38AF2C35BACE}" presName="circle" presStyleCnt="0"/>
      <dgm:spPr/>
    </dgm:pt>
    <dgm:pt modelId="{5D5FF3DB-48FD-4367-8659-10EDAD8FA5A5}" type="pres">
      <dgm:prSet presAssocID="{8E982276-049F-423C-8288-38AF2C35BACE}" presName="quadrant1" presStyleLbl="node1" presStyleIdx="0" presStyleCnt="4">
        <dgm:presLayoutVars>
          <dgm:chMax val="1"/>
          <dgm:bulletEnabled val="1"/>
        </dgm:presLayoutVars>
      </dgm:prSet>
      <dgm:spPr/>
      <dgm:t>
        <a:bodyPr/>
        <a:lstStyle/>
        <a:p>
          <a:endParaRPr lang="zh-CN" altLang="en-US"/>
        </a:p>
      </dgm:t>
    </dgm:pt>
    <dgm:pt modelId="{35C0466E-ABB9-4F63-8A7F-CA75217CD8CE}" type="pres">
      <dgm:prSet presAssocID="{8E982276-049F-423C-8288-38AF2C35BACE}" presName="quadrant2" presStyleLbl="node1" presStyleIdx="1" presStyleCnt="4">
        <dgm:presLayoutVars>
          <dgm:chMax val="1"/>
          <dgm:bulletEnabled val="1"/>
        </dgm:presLayoutVars>
      </dgm:prSet>
      <dgm:spPr/>
      <dgm:t>
        <a:bodyPr/>
        <a:lstStyle/>
        <a:p>
          <a:endParaRPr lang="zh-CN" altLang="en-US"/>
        </a:p>
      </dgm:t>
    </dgm:pt>
    <dgm:pt modelId="{7E46467B-CA70-4AF5-9F06-A45EEA45033C}" type="pres">
      <dgm:prSet presAssocID="{8E982276-049F-423C-8288-38AF2C35BACE}" presName="quadrant3" presStyleLbl="node1" presStyleIdx="2" presStyleCnt="4">
        <dgm:presLayoutVars>
          <dgm:chMax val="1"/>
          <dgm:bulletEnabled val="1"/>
        </dgm:presLayoutVars>
      </dgm:prSet>
      <dgm:spPr/>
      <dgm:t>
        <a:bodyPr/>
        <a:lstStyle/>
        <a:p>
          <a:endParaRPr lang="zh-CN" altLang="en-US"/>
        </a:p>
      </dgm:t>
    </dgm:pt>
    <dgm:pt modelId="{75FCD59D-B6D2-4D1F-9058-D2C2D0E82819}" type="pres">
      <dgm:prSet presAssocID="{8E982276-049F-423C-8288-38AF2C35BACE}" presName="quadrant4" presStyleLbl="node1" presStyleIdx="3" presStyleCnt="4">
        <dgm:presLayoutVars>
          <dgm:chMax val="1"/>
          <dgm:bulletEnabled val="1"/>
        </dgm:presLayoutVars>
      </dgm:prSet>
      <dgm:spPr/>
      <dgm:t>
        <a:bodyPr/>
        <a:lstStyle/>
        <a:p>
          <a:endParaRPr lang="zh-CN" altLang="en-US"/>
        </a:p>
      </dgm:t>
    </dgm:pt>
    <dgm:pt modelId="{8A365C06-6132-46A4-A1A5-03ED81ECAD37}" type="pres">
      <dgm:prSet presAssocID="{8E982276-049F-423C-8288-38AF2C35BACE}" presName="quadrantPlaceholder" presStyleCnt="0"/>
      <dgm:spPr/>
    </dgm:pt>
    <dgm:pt modelId="{E9A23B7E-6A05-47D9-9B7E-B018562D9907}" type="pres">
      <dgm:prSet presAssocID="{8E982276-049F-423C-8288-38AF2C35BACE}" presName="center1" presStyleLbl="fgShp" presStyleIdx="0" presStyleCnt="2"/>
      <dgm:spPr/>
    </dgm:pt>
    <dgm:pt modelId="{E1F604A9-1B2C-4C80-896C-27A411981FBC}" type="pres">
      <dgm:prSet presAssocID="{8E982276-049F-423C-8288-38AF2C35BACE}" presName="center2" presStyleLbl="fgShp" presStyleIdx="1" presStyleCnt="2"/>
      <dgm:spPr/>
    </dgm:pt>
  </dgm:ptLst>
  <dgm:cxnLst>
    <dgm:cxn modelId="{3A404F72-E7E5-4DDE-A2B5-C7D6143EEF26}" srcId="{8E982276-049F-423C-8288-38AF2C35BACE}" destId="{4C79BC6B-F3B0-4AAE-9E9A-85F6C406BF5E}" srcOrd="2" destOrd="0" parTransId="{C65D71E2-BDAF-4913-B7B6-C82F79A7A1ED}" sibTransId="{8EC3D10F-F9F5-4B5D-A596-F1D73CD7C199}"/>
    <dgm:cxn modelId="{FC757546-A8E3-44BA-A163-E54616AF59F0}" type="presOf" srcId="{8E982276-049F-423C-8288-38AF2C35BACE}" destId="{D27A9D55-0C26-4470-9FF4-3564AFDF5D4F}" srcOrd="0" destOrd="0" presId="urn:microsoft.com/office/officeart/2005/8/layout/cycle4"/>
    <dgm:cxn modelId="{9C6DEC8B-A0DD-4679-99D1-85442D664AC9}" srcId="{8E982276-049F-423C-8288-38AF2C35BACE}" destId="{AD78CEBA-55C6-4799-945D-C6D3D9B6A71D}" srcOrd="3" destOrd="0" parTransId="{2A563C8C-76B5-456C-87B3-B439B4678BDF}" sibTransId="{A6C427CD-7758-4BD0-91EA-C810921B7A6C}"/>
    <dgm:cxn modelId="{E950C8CA-19C4-4F6A-B6DC-B29C67D8B039}" type="presOf" srcId="{597F64FC-E5EA-42F3-AA38-CB51DBBDD953}" destId="{35C0466E-ABB9-4F63-8A7F-CA75217CD8CE}" srcOrd="0" destOrd="0" presId="urn:microsoft.com/office/officeart/2005/8/layout/cycle4"/>
    <dgm:cxn modelId="{B20DBE66-8CC5-432A-83A5-CD49C0FDCB92}" type="presOf" srcId="{247EFE57-48E3-4F42-A91E-AD18F2179896}" destId="{5D5FF3DB-48FD-4367-8659-10EDAD8FA5A5}" srcOrd="0" destOrd="0" presId="urn:microsoft.com/office/officeart/2005/8/layout/cycle4"/>
    <dgm:cxn modelId="{4287F19B-9111-426C-897A-2C33322E4CA8}" type="presOf" srcId="{AD78CEBA-55C6-4799-945D-C6D3D9B6A71D}" destId="{75FCD59D-B6D2-4D1F-9058-D2C2D0E82819}" srcOrd="0" destOrd="0" presId="urn:microsoft.com/office/officeart/2005/8/layout/cycle4"/>
    <dgm:cxn modelId="{74D0EE88-4220-4E7B-9CBD-5974DDFBB0B4}" type="presOf" srcId="{4C79BC6B-F3B0-4AAE-9E9A-85F6C406BF5E}" destId="{7E46467B-CA70-4AF5-9F06-A45EEA45033C}" srcOrd="0" destOrd="0" presId="urn:microsoft.com/office/officeart/2005/8/layout/cycle4"/>
    <dgm:cxn modelId="{8A556236-9A2F-45CE-9557-7764A8C69285}" srcId="{8E982276-049F-423C-8288-38AF2C35BACE}" destId="{597F64FC-E5EA-42F3-AA38-CB51DBBDD953}" srcOrd="1" destOrd="0" parTransId="{729E2E23-9897-41C6-AD0C-BB7235738D44}" sibTransId="{2F9B5AEB-3FF7-4661-AF39-2AC32B5A735E}"/>
    <dgm:cxn modelId="{9117F405-539C-4FC7-86FD-77D09D25EA06}" srcId="{8E982276-049F-423C-8288-38AF2C35BACE}" destId="{247EFE57-48E3-4F42-A91E-AD18F2179896}" srcOrd="0" destOrd="0" parTransId="{1C8057AF-DC9F-4DBE-8628-C35484948A7A}" sibTransId="{569FEE6B-B64E-41B8-B496-1B9E9478CA6C}"/>
    <dgm:cxn modelId="{C5CEE210-4AE0-4814-8142-0C630D0DC6D6}" type="presParOf" srcId="{D27A9D55-0C26-4470-9FF4-3564AFDF5D4F}" destId="{31DBEB4B-F203-4001-8DF2-912B7343D8F2}" srcOrd="0" destOrd="0" presId="urn:microsoft.com/office/officeart/2005/8/layout/cycle4"/>
    <dgm:cxn modelId="{B017CB30-AEF1-4527-8647-0CAF9B10F885}" type="presParOf" srcId="{31DBEB4B-F203-4001-8DF2-912B7343D8F2}" destId="{0EB927BB-9AD5-4B34-B957-4DBC5A2B9619}" srcOrd="0" destOrd="0" presId="urn:microsoft.com/office/officeart/2005/8/layout/cycle4"/>
    <dgm:cxn modelId="{9928E785-175B-4D8B-A958-F087FC9C6F16}" type="presParOf" srcId="{D27A9D55-0C26-4470-9FF4-3564AFDF5D4F}" destId="{D9A34BD2-92CD-4E1C-83B7-EAFB50DB778A}" srcOrd="1" destOrd="0" presId="urn:microsoft.com/office/officeart/2005/8/layout/cycle4"/>
    <dgm:cxn modelId="{D0001011-0858-49BE-807A-75FEE6276516}" type="presParOf" srcId="{D9A34BD2-92CD-4E1C-83B7-EAFB50DB778A}" destId="{5D5FF3DB-48FD-4367-8659-10EDAD8FA5A5}" srcOrd="0" destOrd="0" presId="urn:microsoft.com/office/officeart/2005/8/layout/cycle4"/>
    <dgm:cxn modelId="{C8513AC9-39CC-4569-BDE1-4272A392D897}" type="presParOf" srcId="{D9A34BD2-92CD-4E1C-83B7-EAFB50DB778A}" destId="{35C0466E-ABB9-4F63-8A7F-CA75217CD8CE}" srcOrd="1" destOrd="0" presId="urn:microsoft.com/office/officeart/2005/8/layout/cycle4"/>
    <dgm:cxn modelId="{92906A8A-4B02-43AF-89DD-C8E3254895C1}" type="presParOf" srcId="{D9A34BD2-92CD-4E1C-83B7-EAFB50DB778A}" destId="{7E46467B-CA70-4AF5-9F06-A45EEA45033C}" srcOrd="2" destOrd="0" presId="urn:microsoft.com/office/officeart/2005/8/layout/cycle4"/>
    <dgm:cxn modelId="{D0EB7A27-B19E-4275-A6F5-7908CC6E7F0A}" type="presParOf" srcId="{D9A34BD2-92CD-4E1C-83B7-EAFB50DB778A}" destId="{75FCD59D-B6D2-4D1F-9058-D2C2D0E82819}" srcOrd="3" destOrd="0" presId="urn:microsoft.com/office/officeart/2005/8/layout/cycle4"/>
    <dgm:cxn modelId="{2CFC07E9-413D-4E86-B1B9-9D5836C8EFA9}" type="presParOf" srcId="{D9A34BD2-92CD-4E1C-83B7-EAFB50DB778A}" destId="{8A365C06-6132-46A4-A1A5-03ED81ECAD37}" srcOrd="4" destOrd="0" presId="urn:microsoft.com/office/officeart/2005/8/layout/cycle4"/>
    <dgm:cxn modelId="{176D5D03-4400-4E7B-889F-C8B3676CD25F}" type="presParOf" srcId="{D27A9D55-0C26-4470-9FF4-3564AFDF5D4F}" destId="{E9A23B7E-6A05-47D9-9B7E-B018562D9907}" srcOrd="2" destOrd="0" presId="urn:microsoft.com/office/officeart/2005/8/layout/cycle4"/>
    <dgm:cxn modelId="{32F94A3D-D130-4B95-8A49-4B8A6AC9D49F}" type="presParOf" srcId="{D27A9D55-0C26-4470-9FF4-3564AFDF5D4F}" destId="{E1F604A9-1B2C-4C80-896C-27A411981FB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D61BA48-6CCB-4A61-8879-916EB2220927}" type="doc">
      <dgm:prSet loTypeId="urn:microsoft.com/office/officeart/2008/layout/BubblePictureList" loCatId="picture" qsTypeId="urn:microsoft.com/office/officeart/2005/8/quickstyle/simple4" qsCatId="simple" csTypeId="urn:microsoft.com/office/officeart/2005/8/colors/colorful3" csCatId="colorful" phldr="1"/>
      <dgm:spPr/>
      <dgm:t>
        <a:bodyPr/>
        <a:lstStyle/>
        <a:p>
          <a:endParaRPr lang="zh-CN" altLang="en-US"/>
        </a:p>
      </dgm:t>
    </dgm:pt>
    <dgm:pt modelId="{BE627DB2-FFFF-4605-87A5-5E59C17AB9B5}">
      <dgm:prSet custT="1"/>
      <dgm:spPr/>
      <dgm:t>
        <a:bodyPr/>
        <a:lstStyle/>
        <a:p>
          <a:pPr rtl="0"/>
          <a:r>
            <a:rPr lang="zh-CN" altLang="en-US" sz="2400" smtClean="0"/>
            <a:t>正确认识竞争</a:t>
          </a:r>
          <a:endParaRPr lang="zh-CN" altLang="en-US" sz="2400"/>
        </a:p>
      </dgm:t>
    </dgm:pt>
    <dgm:pt modelId="{98BA480A-7C0B-45B8-8FA4-391755D20E01}" type="parTrans" cxnId="{9F1596FD-E439-4144-A083-FE0BD763FCB8}">
      <dgm:prSet/>
      <dgm:spPr/>
      <dgm:t>
        <a:bodyPr/>
        <a:lstStyle/>
        <a:p>
          <a:endParaRPr lang="zh-CN" altLang="en-US" sz="2400"/>
        </a:p>
      </dgm:t>
    </dgm:pt>
    <dgm:pt modelId="{C7BA25EC-8F48-4633-9DA5-34072338C242}" type="sibTrans" cxnId="{9F1596FD-E439-4144-A083-FE0BD763FCB8}">
      <dgm:prSet/>
      <dgm:spPr>
        <a:blipFill rotWithShape="1">
          <a:blip xmlns:r="http://schemas.openxmlformats.org/officeDocument/2006/relationships" r:embed="rId1"/>
          <a:stretch>
            <a:fillRect/>
          </a:stretch>
        </a:blipFill>
      </dgm:spPr>
      <dgm:t>
        <a:bodyPr/>
        <a:lstStyle/>
        <a:p>
          <a:endParaRPr lang="zh-CN" altLang="en-US" sz="2400"/>
        </a:p>
      </dgm:t>
    </dgm:pt>
    <dgm:pt modelId="{378906B6-EA11-4478-A5D3-14238ED7D8A0}">
      <dgm:prSet custT="1"/>
      <dgm:spPr/>
      <dgm:t>
        <a:bodyPr/>
        <a:lstStyle/>
        <a:p>
          <a:pPr rtl="0"/>
          <a:r>
            <a:rPr lang="zh-CN" altLang="en-US" sz="2400" dirty="0" smtClean="0"/>
            <a:t>正确认识合作</a:t>
          </a:r>
          <a:endParaRPr lang="zh-CN" altLang="en-US" sz="2400" dirty="0"/>
        </a:p>
      </dgm:t>
    </dgm:pt>
    <dgm:pt modelId="{F06B1A1C-A4F9-40EA-8A57-13EE819DAF51}" type="parTrans" cxnId="{3A8C3D84-2866-4FBB-B2DA-39219B844D63}">
      <dgm:prSet/>
      <dgm:spPr/>
      <dgm:t>
        <a:bodyPr/>
        <a:lstStyle/>
        <a:p>
          <a:endParaRPr lang="zh-CN" altLang="en-US" sz="2400"/>
        </a:p>
      </dgm:t>
    </dgm:pt>
    <dgm:pt modelId="{A9EE224E-7174-4569-B2A4-DD3943CE9C64}" type="sibTrans" cxnId="{3A8C3D84-2866-4FBB-B2DA-39219B844D63}">
      <dgm:prSet/>
      <dgm:spPr>
        <a:blipFill rotWithShape="1">
          <a:blip xmlns:r="http://schemas.openxmlformats.org/officeDocument/2006/relationships" r:embed="rId2"/>
          <a:stretch>
            <a:fillRect/>
          </a:stretch>
        </a:blipFill>
      </dgm:spPr>
      <dgm:t>
        <a:bodyPr/>
        <a:lstStyle/>
        <a:p>
          <a:endParaRPr lang="zh-CN" altLang="en-US" sz="2400"/>
        </a:p>
      </dgm:t>
    </dgm:pt>
    <dgm:pt modelId="{FDA92647-84F4-4446-900C-A8DD8F4219E8}">
      <dgm:prSet custT="1"/>
      <dgm:spPr/>
      <dgm:t>
        <a:bodyPr/>
        <a:lstStyle/>
        <a:p>
          <a:pPr rtl="0"/>
          <a:r>
            <a:rPr lang="zh-CN" altLang="en-US" sz="2400" dirty="0" smtClean="0"/>
            <a:t>正确处理好竞争与合作的关系</a:t>
          </a:r>
          <a:endParaRPr lang="zh-CN" altLang="en-US" sz="2400" dirty="0"/>
        </a:p>
      </dgm:t>
    </dgm:pt>
    <dgm:pt modelId="{E846D04B-D029-421E-B13E-03D7C7AF2858}" type="parTrans" cxnId="{653AF61F-E3BF-49AE-AA7A-2C3F5059C19A}">
      <dgm:prSet/>
      <dgm:spPr/>
      <dgm:t>
        <a:bodyPr/>
        <a:lstStyle/>
        <a:p>
          <a:endParaRPr lang="zh-CN" altLang="en-US" sz="2400"/>
        </a:p>
      </dgm:t>
    </dgm:pt>
    <dgm:pt modelId="{715A927D-588C-41E5-BB04-05E98180F9F3}" type="sibTrans" cxnId="{653AF61F-E3BF-49AE-AA7A-2C3F5059C19A}">
      <dgm:prSet/>
      <dgm:spPr>
        <a:blipFill rotWithShape="1">
          <a:blip xmlns:r="http://schemas.openxmlformats.org/officeDocument/2006/relationships" r:embed="rId3"/>
          <a:stretch>
            <a:fillRect/>
          </a:stretch>
        </a:blipFill>
      </dgm:spPr>
      <dgm:t>
        <a:bodyPr/>
        <a:lstStyle/>
        <a:p>
          <a:endParaRPr lang="zh-CN" altLang="en-US" sz="2400"/>
        </a:p>
      </dgm:t>
    </dgm:pt>
    <dgm:pt modelId="{D00AFFE1-976A-41A2-9286-0A1B155B2B51}" type="pres">
      <dgm:prSet presAssocID="{CD61BA48-6CCB-4A61-8879-916EB2220927}" presName="Name0" presStyleCnt="0">
        <dgm:presLayoutVars>
          <dgm:chMax val="8"/>
          <dgm:chPref val="8"/>
          <dgm:dir/>
        </dgm:presLayoutVars>
      </dgm:prSet>
      <dgm:spPr/>
      <dgm:t>
        <a:bodyPr/>
        <a:lstStyle/>
        <a:p>
          <a:endParaRPr lang="zh-CN" altLang="en-US"/>
        </a:p>
      </dgm:t>
    </dgm:pt>
    <dgm:pt modelId="{D4A8C36E-E0D8-4B63-BE58-65F1E7EE14B4}" type="pres">
      <dgm:prSet presAssocID="{BE627DB2-FFFF-4605-87A5-5E59C17AB9B5}" presName="parent_text_1" presStyleLbl="revTx" presStyleIdx="0" presStyleCnt="3">
        <dgm:presLayoutVars>
          <dgm:chMax val="0"/>
          <dgm:chPref val="0"/>
          <dgm:bulletEnabled val="1"/>
        </dgm:presLayoutVars>
      </dgm:prSet>
      <dgm:spPr/>
      <dgm:t>
        <a:bodyPr/>
        <a:lstStyle/>
        <a:p>
          <a:endParaRPr lang="zh-CN" altLang="en-US"/>
        </a:p>
      </dgm:t>
    </dgm:pt>
    <dgm:pt modelId="{849EEED4-36F5-47F0-91BA-75372CB19B49}" type="pres">
      <dgm:prSet presAssocID="{BE627DB2-FFFF-4605-87A5-5E59C17AB9B5}" presName="image_accent_1" presStyleCnt="0"/>
      <dgm:spPr/>
    </dgm:pt>
    <dgm:pt modelId="{3C48D826-515A-4FDB-99BD-BCE99C224434}" type="pres">
      <dgm:prSet presAssocID="{BE627DB2-FFFF-4605-87A5-5E59C17AB9B5}" presName="imageAccentRepeatNode" presStyleLbl="alignNode1" presStyleIdx="0" presStyleCnt="6"/>
      <dgm:spPr/>
    </dgm:pt>
    <dgm:pt modelId="{A0B22E1D-D5C7-4898-AA56-782C18265349}" type="pres">
      <dgm:prSet presAssocID="{BE627DB2-FFFF-4605-87A5-5E59C17AB9B5}" presName="accent_1" presStyleLbl="alignNode1" presStyleIdx="1" presStyleCnt="6"/>
      <dgm:spPr/>
    </dgm:pt>
    <dgm:pt modelId="{2DF8F935-16B7-4F6B-8F6C-9FE50B8BD42C}" type="pres">
      <dgm:prSet presAssocID="{C7BA25EC-8F48-4633-9DA5-34072338C242}" presName="image_1" presStyleCnt="0"/>
      <dgm:spPr/>
    </dgm:pt>
    <dgm:pt modelId="{E6778C72-5AF7-4E0D-AF2B-3A78C6990EBB}" type="pres">
      <dgm:prSet presAssocID="{C7BA25EC-8F48-4633-9DA5-34072338C242}" presName="imageRepeatNode" presStyleLbl="fgImgPlace1" presStyleIdx="0" presStyleCnt="3"/>
      <dgm:spPr/>
      <dgm:t>
        <a:bodyPr/>
        <a:lstStyle/>
        <a:p>
          <a:endParaRPr lang="zh-CN" altLang="en-US"/>
        </a:p>
      </dgm:t>
    </dgm:pt>
    <dgm:pt modelId="{7C4D8524-D6FB-49E0-ADE8-BD37CB7D4AAC}" type="pres">
      <dgm:prSet presAssocID="{378906B6-EA11-4478-A5D3-14238ED7D8A0}" presName="parent_text_2" presStyleLbl="revTx" presStyleIdx="1" presStyleCnt="3" custLinFactNeighborY="21781">
        <dgm:presLayoutVars>
          <dgm:chMax val="0"/>
          <dgm:chPref val="0"/>
          <dgm:bulletEnabled val="1"/>
        </dgm:presLayoutVars>
      </dgm:prSet>
      <dgm:spPr/>
      <dgm:t>
        <a:bodyPr/>
        <a:lstStyle/>
        <a:p>
          <a:endParaRPr lang="zh-CN" altLang="en-US"/>
        </a:p>
      </dgm:t>
    </dgm:pt>
    <dgm:pt modelId="{FAF3DDCA-8D8E-4C4F-9264-37F972810139}" type="pres">
      <dgm:prSet presAssocID="{378906B6-EA11-4478-A5D3-14238ED7D8A0}" presName="image_accent_2" presStyleCnt="0"/>
      <dgm:spPr/>
    </dgm:pt>
    <dgm:pt modelId="{FF58BC34-0460-4627-8FB5-A9F59BDF9D53}" type="pres">
      <dgm:prSet presAssocID="{378906B6-EA11-4478-A5D3-14238ED7D8A0}" presName="imageAccentRepeatNode" presStyleLbl="alignNode1" presStyleIdx="2" presStyleCnt="6" custScaleX="88367" custScaleY="81495" custLinFactNeighborX="-709" custLinFactNeighborY="36310"/>
      <dgm:spPr/>
    </dgm:pt>
    <dgm:pt modelId="{AC848799-BA62-49E7-8D5D-08E9A2AEE59F}" type="pres">
      <dgm:prSet presAssocID="{A9EE224E-7174-4569-B2A4-DD3943CE9C64}" presName="image_2" presStyleCnt="0"/>
      <dgm:spPr/>
    </dgm:pt>
    <dgm:pt modelId="{A37E1C08-6086-44F3-8E43-27BF71D7D38C}" type="pres">
      <dgm:prSet presAssocID="{A9EE224E-7174-4569-B2A4-DD3943CE9C64}" presName="imageRepeatNode" presStyleLbl="fgImgPlace1" presStyleIdx="1" presStyleCnt="3" custScaleX="88367" custScaleY="81495" custLinFactNeighborX="-803" custLinFactNeighborY="41159"/>
      <dgm:spPr/>
      <dgm:t>
        <a:bodyPr/>
        <a:lstStyle/>
        <a:p>
          <a:endParaRPr lang="zh-CN" altLang="en-US"/>
        </a:p>
      </dgm:t>
    </dgm:pt>
    <dgm:pt modelId="{0AEB6644-F06E-4BF7-85A1-80D53F60C470}" type="pres">
      <dgm:prSet presAssocID="{FDA92647-84F4-4446-900C-A8DD8F4219E8}" presName="image_accent_3" presStyleCnt="0"/>
      <dgm:spPr/>
    </dgm:pt>
    <dgm:pt modelId="{A9CA66A7-8293-429C-B1D7-B897437435A7}" type="pres">
      <dgm:prSet presAssocID="{FDA92647-84F4-4446-900C-A8DD8F4219E8}" presName="imageAccentRepeatNode" presStyleLbl="alignNode1" presStyleIdx="3" presStyleCnt="6" custScaleX="121721" custScaleY="121721" custLinFactNeighborX="17622" custLinFactNeighborY="22990"/>
      <dgm:spPr/>
    </dgm:pt>
    <dgm:pt modelId="{86B20E9B-FFB7-4273-9730-5A8BECD92AFD}" type="pres">
      <dgm:prSet presAssocID="{FDA92647-84F4-4446-900C-A8DD8F4219E8}" presName="parent_text_3" presStyleLbl="revTx" presStyleIdx="2" presStyleCnt="3" custScaleX="89111" custLinFactNeighborX="3821" custLinFactNeighborY="4356">
        <dgm:presLayoutVars>
          <dgm:chMax val="0"/>
          <dgm:chPref val="0"/>
          <dgm:bulletEnabled val="1"/>
        </dgm:presLayoutVars>
      </dgm:prSet>
      <dgm:spPr/>
      <dgm:t>
        <a:bodyPr/>
        <a:lstStyle/>
        <a:p>
          <a:endParaRPr lang="zh-CN" altLang="en-US"/>
        </a:p>
      </dgm:t>
    </dgm:pt>
    <dgm:pt modelId="{11C5954C-C64C-4DE4-993E-45D9DCD218A6}" type="pres">
      <dgm:prSet presAssocID="{FDA92647-84F4-4446-900C-A8DD8F4219E8}" presName="accent_2" presStyleLbl="alignNode1" presStyleIdx="4" presStyleCnt="6"/>
      <dgm:spPr/>
    </dgm:pt>
    <dgm:pt modelId="{E0962F56-7039-4DE0-96F3-D86B71E939ED}" type="pres">
      <dgm:prSet presAssocID="{FDA92647-84F4-4446-900C-A8DD8F4219E8}" presName="accent_3" presStyleLbl="alignNode1" presStyleIdx="5" presStyleCnt="6" custLinFactNeighborX="-22679" custLinFactNeighborY="40985"/>
      <dgm:spPr/>
    </dgm:pt>
    <dgm:pt modelId="{A6014B9D-254B-411E-93E3-5EB982726C6F}" type="pres">
      <dgm:prSet presAssocID="{715A927D-588C-41E5-BB04-05E98180F9F3}" presName="image_3" presStyleCnt="0"/>
      <dgm:spPr/>
    </dgm:pt>
    <dgm:pt modelId="{AD8F47D6-D50B-4EEB-A25C-916B3641F6F4}" type="pres">
      <dgm:prSet presAssocID="{715A927D-588C-41E5-BB04-05E98180F9F3}" presName="imageRepeatNode" presStyleLbl="fgImgPlace1" presStyleIdx="2" presStyleCnt="3" custScaleX="121721" custScaleY="121721" custLinFactNeighborX="19695" custLinFactNeighborY="25704"/>
      <dgm:spPr/>
      <dgm:t>
        <a:bodyPr/>
        <a:lstStyle/>
        <a:p>
          <a:endParaRPr lang="zh-CN" altLang="en-US"/>
        </a:p>
      </dgm:t>
    </dgm:pt>
  </dgm:ptLst>
  <dgm:cxnLst>
    <dgm:cxn modelId="{13EA595D-4974-4C8F-A0BC-9A0619DDEBA9}" type="presOf" srcId="{378906B6-EA11-4478-A5D3-14238ED7D8A0}" destId="{7C4D8524-D6FB-49E0-ADE8-BD37CB7D4AAC}" srcOrd="0" destOrd="0" presId="urn:microsoft.com/office/officeart/2008/layout/BubblePictureList"/>
    <dgm:cxn modelId="{9F1596FD-E439-4144-A083-FE0BD763FCB8}" srcId="{CD61BA48-6CCB-4A61-8879-916EB2220927}" destId="{BE627DB2-FFFF-4605-87A5-5E59C17AB9B5}" srcOrd="0" destOrd="0" parTransId="{98BA480A-7C0B-45B8-8FA4-391755D20E01}" sibTransId="{C7BA25EC-8F48-4633-9DA5-34072338C242}"/>
    <dgm:cxn modelId="{3A8C3D84-2866-4FBB-B2DA-39219B844D63}" srcId="{CD61BA48-6CCB-4A61-8879-916EB2220927}" destId="{378906B6-EA11-4478-A5D3-14238ED7D8A0}" srcOrd="1" destOrd="0" parTransId="{F06B1A1C-A4F9-40EA-8A57-13EE819DAF51}" sibTransId="{A9EE224E-7174-4569-B2A4-DD3943CE9C64}"/>
    <dgm:cxn modelId="{3D412192-F767-4C4F-BD5A-995C9E275E05}" type="presOf" srcId="{715A927D-588C-41E5-BB04-05E98180F9F3}" destId="{AD8F47D6-D50B-4EEB-A25C-916B3641F6F4}" srcOrd="0" destOrd="0" presId="urn:microsoft.com/office/officeart/2008/layout/BubblePictureList"/>
    <dgm:cxn modelId="{5FA82262-318E-4EE2-8EEA-B01D699A7C15}" type="presOf" srcId="{C7BA25EC-8F48-4633-9DA5-34072338C242}" destId="{E6778C72-5AF7-4E0D-AF2B-3A78C6990EBB}" srcOrd="0" destOrd="0" presId="urn:microsoft.com/office/officeart/2008/layout/BubblePictureList"/>
    <dgm:cxn modelId="{276C53A2-BED1-4CDA-BA89-C8EA9CB5B84A}" type="presOf" srcId="{CD61BA48-6CCB-4A61-8879-916EB2220927}" destId="{D00AFFE1-976A-41A2-9286-0A1B155B2B51}" srcOrd="0" destOrd="0" presId="urn:microsoft.com/office/officeart/2008/layout/BubblePictureList"/>
    <dgm:cxn modelId="{6AB670A0-4E76-426D-A553-5D8382F352F8}" type="presOf" srcId="{FDA92647-84F4-4446-900C-A8DD8F4219E8}" destId="{86B20E9B-FFB7-4273-9730-5A8BECD92AFD}" srcOrd="0" destOrd="0" presId="urn:microsoft.com/office/officeart/2008/layout/BubblePictureList"/>
    <dgm:cxn modelId="{653AF61F-E3BF-49AE-AA7A-2C3F5059C19A}" srcId="{CD61BA48-6CCB-4A61-8879-916EB2220927}" destId="{FDA92647-84F4-4446-900C-A8DD8F4219E8}" srcOrd="2" destOrd="0" parTransId="{E846D04B-D029-421E-B13E-03D7C7AF2858}" sibTransId="{715A927D-588C-41E5-BB04-05E98180F9F3}"/>
    <dgm:cxn modelId="{D1976C21-5B32-4E30-9796-AA08851D747C}" type="presOf" srcId="{A9EE224E-7174-4569-B2A4-DD3943CE9C64}" destId="{A37E1C08-6086-44F3-8E43-27BF71D7D38C}" srcOrd="0" destOrd="0" presId="urn:microsoft.com/office/officeart/2008/layout/BubblePictureList"/>
    <dgm:cxn modelId="{AFAA49DB-BA7C-4176-B089-568D12923F55}" type="presOf" srcId="{BE627DB2-FFFF-4605-87A5-5E59C17AB9B5}" destId="{D4A8C36E-E0D8-4B63-BE58-65F1E7EE14B4}" srcOrd="0" destOrd="0" presId="urn:microsoft.com/office/officeart/2008/layout/BubblePictureList"/>
    <dgm:cxn modelId="{20B5BC6C-D3A1-4D9B-9FC8-A6DA72436F35}" type="presParOf" srcId="{D00AFFE1-976A-41A2-9286-0A1B155B2B51}" destId="{D4A8C36E-E0D8-4B63-BE58-65F1E7EE14B4}" srcOrd="0" destOrd="0" presId="urn:microsoft.com/office/officeart/2008/layout/BubblePictureList"/>
    <dgm:cxn modelId="{DA74BA1C-6992-4573-ADFF-52451F8FCD7C}" type="presParOf" srcId="{D00AFFE1-976A-41A2-9286-0A1B155B2B51}" destId="{849EEED4-36F5-47F0-91BA-75372CB19B49}" srcOrd="1" destOrd="0" presId="urn:microsoft.com/office/officeart/2008/layout/BubblePictureList"/>
    <dgm:cxn modelId="{286924CF-BCDE-4447-8FC7-F9E47FDC8831}" type="presParOf" srcId="{849EEED4-36F5-47F0-91BA-75372CB19B49}" destId="{3C48D826-515A-4FDB-99BD-BCE99C224434}" srcOrd="0" destOrd="0" presId="urn:microsoft.com/office/officeart/2008/layout/BubblePictureList"/>
    <dgm:cxn modelId="{7F78EE10-42E5-461E-A0F7-F520A5AAD24E}" type="presParOf" srcId="{D00AFFE1-976A-41A2-9286-0A1B155B2B51}" destId="{A0B22E1D-D5C7-4898-AA56-782C18265349}" srcOrd="2" destOrd="0" presId="urn:microsoft.com/office/officeart/2008/layout/BubblePictureList"/>
    <dgm:cxn modelId="{1479CBCF-6764-4547-83FD-C483FDFC3563}" type="presParOf" srcId="{D00AFFE1-976A-41A2-9286-0A1B155B2B51}" destId="{2DF8F935-16B7-4F6B-8F6C-9FE50B8BD42C}" srcOrd="3" destOrd="0" presId="urn:microsoft.com/office/officeart/2008/layout/BubblePictureList"/>
    <dgm:cxn modelId="{6C0E1707-941B-4F9A-8318-FF8E5401BD18}" type="presParOf" srcId="{2DF8F935-16B7-4F6B-8F6C-9FE50B8BD42C}" destId="{E6778C72-5AF7-4E0D-AF2B-3A78C6990EBB}" srcOrd="0" destOrd="0" presId="urn:microsoft.com/office/officeart/2008/layout/BubblePictureList"/>
    <dgm:cxn modelId="{BCA47523-007B-4C2D-A867-C1D208EF861B}" type="presParOf" srcId="{D00AFFE1-976A-41A2-9286-0A1B155B2B51}" destId="{7C4D8524-D6FB-49E0-ADE8-BD37CB7D4AAC}" srcOrd="4" destOrd="0" presId="urn:microsoft.com/office/officeart/2008/layout/BubblePictureList"/>
    <dgm:cxn modelId="{7DAB1141-4A8D-4309-9B7C-B9ED6A07789C}" type="presParOf" srcId="{D00AFFE1-976A-41A2-9286-0A1B155B2B51}" destId="{FAF3DDCA-8D8E-4C4F-9264-37F972810139}" srcOrd="5" destOrd="0" presId="urn:microsoft.com/office/officeart/2008/layout/BubblePictureList"/>
    <dgm:cxn modelId="{1147604B-ACD6-44C6-950E-5E43AF261FC5}" type="presParOf" srcId="{FAF3DDCA-8D8E-4C4F-9264-37F972810139}" destId="{FF58BC34-0460-4627-8FB5-A9F59BDF9D53}" srcOrd="0" destOrd="0" presId="urn:microsoft.com/office/officeart/2008/layout/BubblePictureList"/>
    <dgm:cxn modelId="{38AC85C9-8F9F-42EB-851A-43277C37DE58}" type="presParOf" srcId="{D00AFFE1-976A-41A2-9286-0A1B155B2B51}" destId="{AC848799-BA62-49E7-8D5D-08E9A2AEE59F}" srcOrd="6" destOrd="0" presId="urn:microsoft.com/office/officeart/2008/layout/BubblePictureList"/>
    <dgm:cxn modelId="{484C3A50-EAFA-452C-B9F5-74C49A55C8F5}" type="presParOf" srcId="{AC848799-BA62-49E7-8D5D-08E9A2AEE59F}" destId="{A37E1C08-6086-44F3-8E43-27BF71D7D38C}" srcOrd="0" destOrd="0" presId="urn:microsoft.com/office/officeart/2008/layout/BubblePictureList"/>
    <dgm:cxn modelId="{8E3BAF86-C22A-48A9-BEAC-2B8526D04A9A}" type="presParOf" srcId="{D00AFFE1-976A-41A2-9286-0A1B155B2B51}" destId="{0AEB6644-F06E-4BF7-85A1-80D53F60C470}" srcOrd="7" destOrd="0" presId="urn:microsoft.com/office/officeart/2008/layout/BubblePictureList"/>
    <dgm:cxn modelId="{878C1170-0523-4F4E-A048-0FCFB7DD8FA3}" type="presParOf" srcId="{0AEB6644-F06E-4BF7-85A1-80D53F60C470}" destId="{A9CA66A7-8293-429C-B1D7-B897437435A7}" srcOrd="0" destOrd="0" presId="urn:microsoft.com/office/officeart/2008/layout/BubblePictureList"/>
    <dgm:cxn modelId="{86B1818A-FAB3-40E2-9FF3-8C74D2474071}" type="presParOf" srcId="{D00AFFE1-976A-41A2-9286-0A1B155B2B51}" destId="{86B20E9B-FFB7-4273-9730-5A8BECD92AFD}" srcOrd="8" destOrd="0" presId="urn:microsoft.com/office/officeart/2008/layout/BubblePictureList"/>
    <dgm:cxn modelId="{3F54DCE2-6B5C-463C-BB34-6277B935E9AF}" type="presParOf" srcId="{D00AFFE1-976A-41A2-9286-0A1B155B2B51}" destId="{11C5954C-C64C-4DE4-993E-45D9DCD218A6}" srcOrd="9" destOrd="0" presId="urn:microsoft.com/office/officeart/2008/layout/BubblePictureList"/>
    <dgm:cxn modelId="{E4D65F3A-D612-4DA5-AAD4-15786D1F6F44}" type="presParOf" srcId="{D00AFFE1-976A-41A2-9286-0A1B155B2B51}" destId="{E0962F56-7039-4DE0-96F3-D86B71E939ED}" srcOrd="10" destOrd="0" presId="urn:microsoft.com/office/officeart/2008/layout/BubblePictureList"/>
    <dgm:cxn modelId="{CF23859C-38F0-4ECD-957B-2FD5BD3F0EBE}" type="presParOf" srcId="{D00AFFE1-976A-41A2-9286-0A1B155B2B51}" destId="{A6014B9D-254B-411E-93E3-5EB982726C6F}" srcOrd="11" destOrd="0" presId="urn:microsoft.com/office/officeart/2008/layout/BubblePictureList"/>
    <dgm:cxn modelId="{8764B321-BE44-48F1-94F1-D45CD0C03EB2}" type="presParOf" srcId="{A6014B9D-254B-411E-93E3-5EB982726C6F}" destId="{AD8F47D6-D50B-4EEB-A25C-916B3641F6F4}"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3B69537-14B5-4F4E-802C-876286198606}" type="doc">
      <dgm:prSet loTypeId="urn:microsoft.com/office/officeart/2005/8/layout/target3" loCatId="list" qsTypeId="urn:microsoft.com/office/officeart/2005/8/quickstyle/simple4" qsCatId="simple" csTypeId="urn:microsoft.com/office/officeart/2005/8/colors/colorful3" csCatId="colorful"/>
      <dgm:spPr/>
      <dgm:t>
        <a:bodyPr/>
        <a:lstStyle/>
        <a:p>
          <a:endParaRPr lang="zh-CN" altLang="en-US"/>
        </a:p>
      </dgm:t>
    </dgm:pt>
    <dgm:pt modelId="{90452159-03C8-49BE-910C-BBD5B28AC896}">
      <dgm:prSet custT="1"/>
      <dgm:spPr/>
      <dgm:t>
        <a:bodyPr/>
        <a:lstStyle/>
        <a:p>
          <a:pPr algn="l" rtl="0"/>
          <a:r>
            <a:rPr lang="zh-CN" altLang="en-US" sz="2000" dirty="0" smtClean="0"/>
            <a:t>正确认识个体性与社会性的统一关系</a:t>
          </a:r>
          <a:endParaRPr lang="zh-CN" altLang="en-US" sz="2000" dirty="0"/>
        </a:p>
      </dgm:t>
    </dgm:pt>
    <dgm:pt modelId="{C97C5557-6A94-4909-AE63-A1E17B9BB427}" type="parTrans" cxnId="{8ED76319-0EE6-4A66-BA5F-BDF29D0CD57F}">
      <dgm:prSet/>
      <dgm:spPr/>
      <dgm:t>
        <a:bodyPr/>
        <a:lstStyle/>
        <a:p>
          <a:pPr algn="l"/>
          <a:endParaRPr lang="zh-CN" altLang="en-US" sz="2000"/>
        </a:p>
      </dgm:t>
    </dgm:pt>
    <dgm:pt modelId="{85BE3376-1F11-4543-B28D-7558F44A816E}" type="sibTrans" cxnId="{8ED76319-0EE6-4A66-BA5F-BDF29D0CD57F}">
      <dgm:prSet/>
      <dgm:spPr/>
      <dgm:t>
        <a:bodyPr/>
        <a:lstStyle/>
        <a:p>
          <a:pPr algn="l"/>
          <a:endParaRPr lang="zh-CN" altLang="en-US" sz="2000"/>
        </a:p>
      </dgm:t>
    </dgm:pt>
    <dgm:pt modelId="{66504929-BF2E-4522-AA6D-C7559E7AA52A}">
      <dgm:prSet custT="1"/>
      <dgm:spPr/>
      <dgm:t>
        <a:bodyPr/>
        <a:lstStyle/>
        <a:p>
          <a:pPr algn="l" rtl="0"/>
          <a:r>
            <a:rPr lang="zh-CN" altLang="en-US" sz="2000" dirty="0" smtClean="0"/>
            <a:t>正确认识个人需要与社会需要的统一关系</a:t>
          </a:r>
          <a:endParaRPr lang="zh-CN" altLang="en-US" sz="2000" dirty="0"/>
        </a:p>
      </dgm:t>
    </dgm:pt>
    <dgm:pt modelId="{FC66B098-0D5F-41EC-BA0D-CFBF39EB4434}" type="parTrans" cxnId="{7DA27C5E-2D8A-4F0F-8D27-7A4AB354BEF4}">
      <dgm:prSet/>
      <dgm:spPr/>
      <dgm:t>
        <a:bodyPr/>
        <a:lstStyle/>
        <a:p>
          <a:pPr algn="l"/>
          <a:endParaRPr lang="zh-CN" altLang="en-US" sz="2000"/>
        </a:p>
      </dgm:t>
    </dgm:pt>
    <dgm:pt modelId="{292B1040-18CE-44E5-9C32-7B96CFC2DF97}" type="sibTrans" cxnId="{7DA27C5E-2D8A-4F0F-8D27-7A4AB354BEF4}">
      <dgm:prSet/>
      <dgm:spPr/>
      <dgm:t>
        <a:bodyPr/>
        <a:lstStyle/>
        <a:p>
          <a:pPr algn="l"/>
          <a:endParaRPr lang="zh-CN" altLang="en-US" sz="2000"/>
        </a:p>
      </dgm:t>
    </dgm:pt>
    <dgm:pt modelId="{AC2EB449-A600-4CB9-B486-DE0EC59156E1}">
      <dgm:prSet custT="1"/>
      <dgm:spPr/>
      <dgm:t>
        <a:bodyPr/>
        <a:lstStyle/>
        <a:p>
          <a:pPr algn="l" rtl="0"/>
          <a:r>
            <a:rPr lang="zh-CN" altLang="en-US" sz="2000" smtClean="0"/>
            <a:t>正确认识个人利益与社会利益的统一关系</a:t>
          </a:r>
          <a:endParaRPr lang="zh-CN" altLang="en-US" sz="2000"/>
        </a:p>
      </dgm:t>
    </dgm:pt>
    <dgm:pt modelId="{A0ADD874-7947-4D10-B414-B8928FB02600}" type="parTrans" cxnId="{F39BE4E0-1DD6-43FD-A963-82422B0BFAF1}">
      <dgm:prSet/>
      <dgm:spPr/>
      <dgm:t>
        <a:bodyPr/>
        <a:lstStyle/>
        <a:p>
          <a:pPr algn="l"/>
          <a:endParaRPr lang="zh-CN" altLang="en-US" sz="2000"/>
        </a:p>
      </dgm:t>
    </dgm:pt>
    <dgm:pt modelId="{1F80CCF2-F9D5-49CC-AA01-72F9FEEACE27}" type="sibTrans" cxnId="{F39BE4E0-1DD6-43FD-A963-82422B0BFAF1}">
      <dgm:prSet/>
      <dgm:spPr/>
      <dgm:t>
        <a:bodyPr/>
        <a:lstStyle/>
        <a:p>
          <a:pPr algn="l"/>
          <a:endParaRPr lang="zh-CN" altLang="en-US" sz="2000"/>
        </a:p>
      </dgm:t>
    </dgm:pt>
    <dgm:pt modelId="{BC708DC6-B56D-4B47-B697-2103E19EB2B2}">
      <dgm:prSet custT="1"/>
      <dgm:spPr/>
      <dgm:t>
        <a:bodyPr/>
        <a:lstStyle/>
        <a:p>
          <a:pPr algn="l" rtl="0"/>
          <a:r>
            <a:rPr lang="zh-CN" altLang="en-US" sz="1900" dirty="0" smtClean="0"/>
            <a:t>正确认识个人权利、自由与承担社会责任、义务的统一关系</a:t>
          </a:r>
          <a:endParaRPr lang="zh-CN" altLang="en-US" sz="1900" dirty="0"/>
        </a:p>
      </dgm:t>
    </dgm:pt>
    <dgm:pt modelId="{D84F52E8-8CA1-48E0-A8B4-4046A408B745}" type="parTrans" cxnId="{3353EA7C-E48E-4A97-9B7D-9B18EB4FDBE9}">
      <dgm:prSet/>
      <dgm:spPr/>
      <dgm:t>
        <a:bodyPr/>
        <a:lstStyle/>
        <a:p>
          <a:pPr algn="l"/>
          <a:endParaRPr lang="zh-CN" altLang="en-US" sz="2000"/>
        </a:p>
      </dgm:t>
    </dgm:pt>
    <dgm:pt modelId="{630D53B5-67C7-4572-AB86-CC8CC9D5F6B6}" type="sibTrans" cxnId="{3353EA7C-E48E-4A97-9B7D-9B18EB4FDBE9}">
      <dgm:prSet/>
      <dgm:spPr/>
      <dgm:t>
        <a:bodyPr/>
        <a:lstStyle/>
        <a:p>
          <a:pPr algn="l"/>
          <a:endParaRPr lang="zh-CN" altLang="en-US" sz="2000"/>
        </a:p>
      </dgm:t>
    </dgm:pt>
    <dgm:pt modelId="{C4CA37FE-9D44-4824-8211-2334C4563A0F}" type="pres">
      <dgm:prSet presAssocID="{23B69537-14B5-4F4E-802C-876286198606}" presName="Name0" presStyleCnt="0">
        <dgm:presLayoutVars>
          <dgm:chMax val="7"/>
          <dgm:dir/>
          <dgm:animLvl val="lvl"/>
          <dgm:resizeHandles val="exact"/>
        </dgm:presLayoutVars>
      </dgm:prSet>
      <dgm:spPr/>
      <dgm:t>
        <a:bodyPr/>
        <a:lstStyle/>
        <a:p>
          <a:endParaRPr lang="zh-CN" altLang="en-US"/>
        </a:p>
      </dgm:t>
    </dgm:pt>
    <dgm:pt modelId="{AD22F02B-76C8-4BC7-903A-3C5A36E12168}" type="pres">
      <dgm:prSet presAssocID="{90452159-03C8-49BE-910C-BBD5B28AC896}" presName="circle1" presStyleLbl="node1" presStyleIdx="0" presStyleCnt="4"/>
      <dgm:spPr/>
    </dgm:pt>
    <dgm:pt modelId="{2CC35631-CBD8-45A0-9C48-7EC2ED7AF110}" type="pres">
      <dgm:prSet presAssocID="{90452159-03C8-49BE-910C-BBD5B28AC896}" presName="space" presStyleCnt="0"/>
      <dgm:spPr/>
    </dgm:pt>
    <dgm:pt modelId="{F34785BC-D996-40A7-B210-ADC1CA5E3496}" type="pres">
      <dgm:prSet presAssocID="{90452159-03C8-49BE-910C-BBD5B28AC896}" presName="rect1" presStyleLbl="alignAcc1" presStyleIdx="0" presStyleCnt="4"/>
      <dgm:spPr/>
      <dgm:t>
        <a:bodyPr/>
        <a:lstStyle/>
        <a:p>
          <a:endParaRPr lang="zh-CN" altLang="en-US"/>
        </a:p>
      </dgm:t>
    </dgm:pt>
    <dgm:pt modelId="{0261623A-184F-42C2-8AE9-10AC1B55D72E}" type="pres">
      <dgm:prSet presAssocID="{66504929-BF2E-4522-AA6D-C7559E7AA52A}" presName="vertSpace2" presStyleLbl="node1" presStyleIdx="0" presStyleCnt="4"/>
      <dgm:spPr/>
    </dgm:pt>
    <dgm:pt modelId="{1894D0AA-E20A-48B4-A8E0-F84F49FAE495}" type="pres">
      <dgm:prSet presAssocID="{66504929-BF2E-4522-AA6D-C7559E7AA52A}" presName="circle2" presStyleLbl="node1" presStyleIdx="1" presStyleCnt="4"/>
      <dgm:spPr/>
    </dgm:pt>
    <dgm:pt modelId="{705A0772-E433-4BD5-A9EA-96F1DD57BE17}" type="pres">
      <dgm:prSet presAssocID="{66504929-BF2E-4522-AA6D-C7559E7AA52A}" presName="rect2" presStyleLbl="alignAcc1" presStyleIdx="1" presStyleCnt="4"/>
      <dgm:spPr/>
      <dgm:t>
        <a:bodyPr/>
        <a:lstStyle/>
        <a:p>
          <a:endParaRPr lang="zh-CN" altLang="en-US"/>
        </a:p>
      </dgm:t>
    </dgm:pt>
    <dgm:pt modelId="{C60A3442-FE1D-4304-B20F-12EBDE1EF61E}" type="pres">
      <dgm:prSet presAssocID="{AC2EB449-A600-4CB9-B486-DE0EC59156E1}" presName="vertSpace3" presStyleLbl="node1" presStyleIdx="1" presStyleCnt="4"/>
      <dgm:spPr/>
    </dgm:pt>
    <dgm:pt modelId="{ED925DEE-5E16-4DF6-9640-58C8F741120B}" type="pres">
      <dgm:prSet presAssocID="{AC2EB449-A600-4CB9-B486-DE0EC59156E1}" presName="circle3" presStyleLbl="node1" presStyleIdx="2" presStyleCnt="4"/>
      <dgm:spPr/>
    </dgm:pt>
    <dgm:pt modelId="{21289355-3BBD-4693-9C37-3E318F226631}" type="pres">
      <dgm:prSet presAssocID="{AC2EB449-A600-4CB9-B486-DE0EC59156E1}" presName="rect3" presStyleLbl="alignAcc1" presStyleIdx="2" presStyleCnt="4"/>
      <dgm:spPr/>
      <dgm:t>
        <a:bodyPr/>
        <a:lstStyle/>
        <a:p>
          <a:endParaRPr lang="zh-CN" altLang="en-US"/>
        </a:p>
      </dgm:t>
    </dgm:pt>
    <dgm:pt modelId="{A502B491-9EF3-4A9E-B322-4067EF4092F5}" type="pres">
      <dgm:prSet presAssocID="{BC708DC6-B56D-4B47-B697-2103E19EB2B2}" presName="vertSpace4" presStyleLbl="node1" presStyleIdx="2" presStyleCnt="4"/>
      <dgm:spPr/>
    </dgm:pt>
    <dgm:pt modelId="{6E1B3F07-3E54-44DE-A56F-4D0F680C8E69}" type="pres">
      <dgm:prSet presAssocID="{BC708DC6-B56D-4B47-B697-2103E19EB2B2}" presName="circle4" presStyleLbl="node1" presStyleIdx="3" presStyleCnt="4"/>
      <dgm:spPr/>
    </dgm:pt>
    <dgm:pt modelId="{85A8EB29-837E-4971-96C1-D644A5A10405}" type="pres">
      <dgm:prSet presAssocID="{BC708DC6-B56D-4B47-B697-2103E19EB2B2}" presName="rect4" presStyleLbl="alignAcc1" presStyleIdx="3" presStyleCnt="4"/>
      <dgm:spPr/>
      <dgm:t>
        <a:bodyPr/>
        <a:lstStyle/>
        <a:p>
          <a:endParaRPr lang="zh-CN" altLang="en-US"/>
        </a:p>
      </dgm:t>
    </dgm:pt>
    <dgm:pt modelId="{E426789E-1577-4A73-9D23-B7BA4D070658}" type="pres">
      <dgm:prSet presAssocID="{90452159-03C8-49BE-910C-BBD5B28AC896}" presName="rect1ParTxNoCh" presStyleLbl="alignAcc1" presStyleIdx="3" presStyleCnt="4">
        <dgm:presLayoutVars>
          <dgm:chMax val="1"/>
          <dgm:bulletEnabled val="1"/>
        </dgm:presLayoutVars>
      </dgm:prSet>
      <dgm:spPr/>
      <dgm:t>
        <a:bodyPr/>
        <a:lstStyle/>
        <a:p>
          <a:endParaRPr lang="zh-CN" altLang="en-US"/>
        </a:p>
      </dgm:t>
    </dgm:pt>
    <dgm:pt modelId="{739951C1-25B8-4C34-8F03-B0838D1D4F53}" type="pres">
      <dgm:prSet presAssocID="{66504929-BF2E-4522-AA6D-C7559E7AA52A}" presName="rect2ParTxNoCh" presStyleLbl="alignAcc1" presStyleIdx="3" presStyleCnt="4">
        <dgm:presLayoutVars>
          <dgm:chMax val="1"/>
          <dgm:bulletEnabled val="1"/>
        </dgm:presLayoutVars>
      </dgm:prSet>
      <dgm:spPr/>
      <dgm:t>
        <a:bodyPr/>
        <a:lstStyle/>
        <a:p>
          <a:endParaRPr lang="zh-CN" altLang="en-US"/>
        </a:p>
      </dgm:t>
    </dgm:pt>
    <dgm:pt modelId="{9A317451-4677-4CAF-BFCC-B8C1B7CB88D4}" type="pres">
      <dgm:prSet presAssocID="{AC2EB449-A600-4CB9-B486-DE0EC59156E1}" presName="rect3ParTxNoCh" presStyleLbl="alignAcc1" presStyleIdx="3" presStyleCnt="4">
        <dgm:presLayoutVars>
          <dgm:chMax val="1"/>
          <dgm:bulletEnabled val="1"/>
        </dgm:presLayoutVars>
      </dgm:prSet>
      <dgm:spPr/>
      <dgm:t>
        <a:bodyPr/>
        <a:lstStyle/>
        <a:p>
          <a:endParaRPr lang="zh-CN" altLang="en-US"/>
        </a:p>
      </dgm:t>
    </dgm:pt>
    <dgm:pt modelId="{B140F89F-1F48-4F72-81FA-D37D67EA6782}" type="pres">
      <dgm:prSet presAssocID="{BC708DC6-B56D-4B47-B697-2103E19EB2B2}" presName="rect4ParTxNoCh" presStyleLbl="alignAcc1" presStyleIdx="3" presStyleCnt="4">
        <dgm:presLayoutVars>
          <dgm:chMax val="1"/>
          <dgm:bulletEnabled val="1"/>
        </dgm:presLayoutVars>
      </dgm:prSet>
      <dgm:spPr/>
      <dgm:t>
        <a:bodyPr/>
        <a:lstStyle/>
        <a:p>
          <a:endParaRPr lang="zh-CN" altLang="en-US"/>
        </a:p>
      </dgm:t>
    </dgm:pt>
  </dgm:ptLst>
  <dgm:cxnLst>
    <dgm:cxn modelId="{349852BB-7789-4F8A-BD1F-45E41C364AAE}" type="presOf" srcId="{66504929-BF2E-4522-AA6D-C7559E7AA52A}" destId="{705A0772-E433-4BD5-A9EA-96F1DD57BE17}" srcOrd="0" destOrd="0" presId="urn:microsoft.com/office/officeart/2005/8/layout/target3"/>
    <dgm:cxn modelId="{BD1DF0F3-F05A-4665-A99C-5F648C016457}" type="presOf" srcId="{90452159-03C8-49BE-910C-BBD5B28AC896}" destId="{E426789E-1577-4A73-9D23-B7BA4D070658}" srcOrd="1" destOrd="0" presId="urn:microsoft.com/office/officeart/2005/8/layout/target3"/>
    <dgm:cxn modelId="{3353EA7C-E48E-4A97-9B7D-9B18EB4FDBE9}" srcId="{23B69537-14B5-4F4E-802C-876286198606}" destId="{BC708DC6-B56D-4B47-B697-2103E19EB2B2}" srcOrd="3" destOrd="0" parTransId="{D84F52E8-8CA1-48E0-A8B4-4046A408B745}" sibTransId="{630D53B5-67C7-4572-AB86-CC8CC9D5F6B6}"/>
    <dgm:cxn modelId="{7DA27C5E-2D8A-4F0F-8D27-7A4AB354BEF4}" srcId="{23B69537-14B5-4F4E-802C-876286198606}" destId="{66504929-BF2E-4522-AA6D-C7559E7AA52A}" srcOrd="1" destOrd="0" parTransId="{FC66B098-0D5F-41EC-BA0D-CFBF39EB4434}" sibTransId="{292B1040-18CE-44E5-9C32-7B96CFC2DF97}"/>
    <dgm:cxn modelId="{73728638-F855-421A-9F1B-D163E3612A3F}" type="presOf" srcId="{66504929-BF2E-4522-AA6D-C7559E7AA52A}" destId="{739951C1-25B8-4C34-8F03-B0838D1D4F53}" srcOrd="1" destOrd="0" presId="urn:microsoft.com/office/officeart/2005/8/layout/target3"/>
    <dgm:cxn modelId="{01332596-927B-4FD1-86DE-70338CCD0AD8}" type="presOf" srcId="{BC708DC6-B56D-4B47-B697-2103E19EB2B2}" destId="{85A8EB29-837E-4971-96C1-D644A5A10405}" srcOrd="0" destOrd="0" presId="urn:microsoft.com/office/officeart/2005/8/layout/target3"/>
    <dgm:cxn modelId="{B65CFFEF-7F43-4936-B40D-545A2D388AD5}" type="presOf" srcId="{AC2EB449-A600-4CB9-B486-DE0EC59156E1}" destId="{9A317451-4677-4CAF-BFCC-B8C1B7CB88D4}" srcOrd="1" destOrd="0" presId="urn:microsoft.com/office/officeart/2005/8/layout/target3"/>
    <dgm:cxn modelId="{B2843015-4486-4626-A253-47D011AF2BB1}" type="presOf" srcId="{BC708DC6-B56D-4B47-B697-2103E19EB2B2}" destId="{B140F89F-1F48-4F72-81FA-D37D67EA6782}" srcOrd="1" destOrd="0" presId="urn:microsoft.com/office/officeart/2005/8/layout/target3"/>
    <dgm:cxn modelId="{1AC7E617-1E76-463D-82A0-BFDA8F1944FA}" type="presOf" srcId="{90452159-03C8-49BE-910C-BBD5B28AC896}" destId="{F34785BC-D996-40A7-B210-ADC1CA5E3496}" srcOrd="0" destOrd="0" presId="urn:microsoft.com/office/officeart/2005/8/layout/target3"/>
    <dgm:cxn modelId="{8ED76319-0EE6-4A66-BA5F-BDF29D0CD57F}" srcId="{23B69537-14B5-4F4E-802C-876286198606}" destId="{90452159-03C8-49BE-910C-BBD5B28AC896}" srcOrd="0" destOrd="0" parTransId="{C97C5557-6A94-4909-AE63-A1E17B9BB427}" sibTransId="{85BE3376-1F11-4543-B28D-7558F44A816E}"/>
    <dgm:cxn modelId="{5CA5CE28-BBE2-4459-BF06-2CDD2ED93EDF}" type="presOf" srcId="{AC2EB449-A600-4CB9-B486-DE0EC59156E1}" destId="{21289355-3BBD-4693-9C37-3E318F226631}" srcOrd="0" destOrd="0" presId="urn:microsoft.com/office/officeart/2005/8/layout/target3"/>
    <dgm:cxn modelId="{F39BE4E0-1DD6-43FD-A963-82422B0BFAF1}" srcId="{23B69537-14B5-4F4E-802C-876286198606}" destId="{AC2EB449-A600-4CB9-B486-DE0EC59156E1}" srcOrd="2" destOrd="0" parTransId="{A0ADD874-7947-4D10-B414-B8928FB02600}" sibTransId="{1F80CCF2-F9D5-49CC-AA01-72F9FEEACE27}"/>
    <dgm:cxn modelId="{F6AA58AB-6A38-43B3-91F9-D3497EDDA29C}" type="presOf" srcId="{23B69537-14B5-4F4E-802C-876286198606}" destId="{C4CA37FE-9D44-4824-8211-2334C4563A0F}" srcOrd="0" destOrd="0" presId="urn:microsoft.com/office/officeart/2005/8/layout/target3"/>
    <dgm:cxn modelId="{80A6832B-B3C6-4909-8A58-E0AB916B8F4F}" type="presParOf" srcId="{C4CA37FE-9D44-4824-8211-2334C4563A0F}" destId="{AD22F02B-76C8-4BC7-903A-3C5A36E12168}" srcOrd="0" destOrd="0" presId="urn:microsoft.com/office/officeart/2005/8/layout/target3"/>
    <dgm:cxn modelId="{53697E89-21CB-4B92-8563-50819CB6739F}" type="presParOf" srcId="{C4CA37FE-9D44-4824-8211-2334C4563A0F}" destId="{2CC35631-CBD8-45A0-9C48-7EC2ED7AF110}" srcOrd="1" destOrd="0" presId="urn:microsoft.com/office/officeart/2005/8/layout/target3"/>
    <dgm:cxn modelId="{D5FCAC8B-5C1B-4D05-B89A-2517B56959C2}" type="presParOf" srcId="{C4CA37FE-9D44-4824-8211-2334C4563A0F}" destId="{F34785BC-D996-40A7-B210-ADC1CA5E3496}" srcOrd="2" destOrd="0" presId="urn:microsoft.com/office/officeart/2005/8/layout/target3"/>
    <dgm:cxn modelId="{DD67FF6D-DCA8-4F56-A034-91C5503B25CF}" type="presParOf" srcId="{C4CA37FE-9D44-4824-8211-2334C4563A0F}" destId="{0261623A-184F-42C2-8AE9-10AC1B55D72E}" srcOrd="3" destOrd="0" presId="urn:microsoft.com/office/officeart/2005/8/layout/target3"/>
    <dgm:cxn modelId="{377D4CBC-7998-4FF0-9757-3FD9B19CA4A0}" type="presParOf" srcId="{C4CA37FE-9D44-4824-8211-2334C4563A0F}" destId="{1894D0AA-E20A-48B4-A8E0-F84F49FAE495}" srcOrd="4" destOrd="0" presId="urn:microsoft.com/office/officeart/2005/8/layout/target3"/>
    <dgm:cxn modelId="{93BC4DBB-C607-4C1E-A430-628AC189F16E}" type="presParOf" srcId="{C4CA37FE-9D44-4824-8211-2334C4563A0F}" destId="{705A0772-E433-4BD5-A9EA-96F1DD57BE17}" srcOrd="5" destOrd="0" presId="urn:microsoft.com/office/officeart/2005/8/layout/target3"/>
    <dgm:cxn modelId="{C9F9F823-6F76-4A1E-935E-8F0FFD520099}" type="presParOf" srcId="{C4CA37FE-9D44-4824-8211-2334C4563A0F}" destId="{C60A3442-FE1D-4304-B20F-12EBDE1EF61E}" srcOrd="6" destOrd="0" presId="urn:microsoft.com/office/officeart/2005/8/layout/target3"/>
    <dgm:cxn modelId="{A491EF42-79ED-463D-95BB-95444AF6B347}" type="presParOf" srcId="{C4CA37FE-9D44-4824-8211-2334C4563A0F}" destId="{ED925DEE-5E16-4DF6-9640-58C8F741120B}" srcOrd="7" destOrd="0" presId="urn:microsoft.com/office/officeart/2005/8/layout/target3"/>
    <dgm:cxn modelId="{84BE181D-6E86-4F9E-BD0C-C8E79E57329F}" type="presParOf" srcId="{C4CA37FE-9D44-4824-8211-2334C4563A0F}" destId="{21289355-3BBD-4693-9C37-3E318F226631}" srcOrd="8" destOrd="0" presId="urn:microsoft.com/office/officeart/2005/8/layout/target3"/>
    <dgm:cxn modelId="{2C0CE8E0-1B75-45E8-9446-20E386517B9D}" type="presParOf" srcId="{C4CA37FE-9D44-4824-8211-2334C4563A0F}" destId="{A502B491-9EF3-4A9E-B322-4067EF4092F5}" srcOrd="9" destOrd="0" presId="urn:microsoft.com/office/officeart/2005/8/layout/target3"/>
    <dgm:cxn modelId="{92982FF9-ABEF-40CA-B452-0E6F4206F547}" type="presParOf" srcId="{C4CA37FE-9D44-4824-8211-2334C4563A0F}" destId="{6E1B3F07-3E54-44DE-A56F-4D0F680C8E69}" srcOrd="10" destOrd="0" presId="urn:microsoft.com/office/officeart/2005/8/layout/target3"/>
    <dgm:cxn modelId="{60144A64-D518-440B-B094-EBD74BD887BA}" type="presParOf" srcId="{C4CA37FE-9D44-4824-8211-2334C4563A0F}" destId="{85A8EB29-837E-4971-96C1-D644A5A10405}" srcOrd="11" destOrd="0" presId="urn:microsoft.com/office/officeart/2005/8/layout/target3"/>
    <dgm:cxn modelId="{441322CE-6737-4A2D-8BC4-5D8E0973E053}" type="presParOf" srcId="{C4CA37FE-9D44-4824-8211-2334C4563A0F}" destId="{E426789E-1577-4A73-9D23-B7BA4D070658}" srcOrd="12" destOrd="0" presId="urn:microsoft.com/office/officeart/2005/8/layout/target3"/>
    <dgm:cxn modelId="{FDE8AA05-6989-47E6-ACCE-2540D5823054}" type="presParOf" srcId="{C4CA37FE-9D44-4824-8211-2334C4563A0F}" destId="{739951C1-25B8-4C34-8F03-B0838D1D4F53}" srcOrd="13" destOrd="0" presId="urn:microsoft.com/office/officeart/2005/8/layout/target3"/>
    <dgm:cxn modelId="{C5A528C0-E41D-4574-8235-36AD89C01264}" type="presParOf" srcId="{C4CA37FE-9D44-4824-8211-2334C4563A0F}" destId="{9A317451-4677-4CAF-BFCC-B8C1B7CB88D4}" srcOrd="14" destOrd="0" presId="urn:microsoft.com/office/officeart/2005/8/layout/target3"/>
    <dgm:cxn modelId="{D35195FE-AC09-4F15-8218-759C25453DA3}" type="presParOf" srcId="{C4CA37FE-9D44-4824-8211-2334C4563A0F}" destId="{B140F89F-1F48-4F72-81FA-D37D67EA6782}"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57140-018A-46CB-AC70-E5E98B3512B6}" type="doc">
      <dgm:prSet loTypeId="urn:microsoft.com/office/officeart/2005/8/layout/hierarchy5" loCatId="hierarchy" qsTypeId="urn:microsoft.com/office/officeart/2005/8/quickstyle/simple1" qsCatId="simple" csTypeId="urn:microsoft.com/office/officeart/2005/8/colors/colorful2" csCatId="colorful" phldr="1"/>
      <dgm:spPr/>
      <dgm:t>
        <a:bodyPr/>
        <a:lstStyle/>
        <a:p>
          <a:endParaRPr lang="zh-CN" altLang="en-US"/>
        </a:p>
      </dgm:t>
    </dgm:pt>
    <dgm:pt modelId="{8B35C0C2-84D5-40C3-A7D5-FE2BF44C9724}">
      <dgm:prSet phldrT="[文本]" custT="1"/>
      <dgm:spPr/>
      <dgm:t>
        <a:bodyPr/>
        <a:lstStyle/>
        <a:p>
          <a:r>
            <a:rPr lang="zh-CN" altLang="en-US" sz="2400" b="1" dirty="0" smtClean="0">
              <a:solidFill>
                <a:schemeClr val="tx1"/>
              </a:solidFill>
              <a:latin typeface="+mn-ea"/>
              <a:ea typeface="+mn-ea"/>
            </a:rPr>
            <a:t>人有两种属性</a:t>
          </a:r>
          <a:r>
            <a:rPr lang="zh-CN" altLang="en-US" sz="2400" dirty="0" smtClean="0">
              <a:solidFill>
                <a:schemeClr val="tx1"/>
              </a:solidFill>
              <a:latin typeface="+mn-ea"/>
              <a:ea typeface="+mn-ea"/>
            </a:rPr>
            <a:t>         </a:t>
          </a:r>
          <a:endParaRPr lang="zh-CN" altLang="en-US" sz="2400" dirty="0">
            <a:solidFill>
              <a:schemeClr val="tx1"/>
            </a:solidFill>
            <a:latin typeface="+mn-ea"/>
            <a:ea typeface="+mn-ea"/>
          </a:endParaRPr>
        </a:p>
      </dgm:t>
    </dgm:pt>
    <dgm:pt modelId="{F04FCB74-C99B-490A-A554-A4270C6896A9}" type="parTrans" cxnId="{4746082C-E1F9-4B64-B9E9-9CF9B5584E37}">
      <dgm:prSet/>
      <dgm:spPr/>
      <dgm:t>
        <a:bodyPr/>
        <a:lstStyle/>
        <a:p>
          <a:endParaRPr lang="zh-CN" altLang="en-US" sz="2000">
            <a:solidFill>
              <a:schemeClr val="tx1"/>
            </a:solidFill>
            <a:latin typeface="+mn-ea"/>
            <a:ea typeface="+mn-ea"/>
          </a:endParaRPr>
        </a:p>
      </dgm:t>
    </dgm:pt>
    <dgm:pt modelId="{CB70EFB9-956D-42F2-8B9F-8B9A655DE4D5}" type="sibTrans" cxnId="{4746082C-E1F9-4B64-B9E9-9CF9B5584E37}">
      <dgm:prSet/>
      <dgm:spPr/>
      <dgm:t>
        <a:bodyPr/>
        <a:lstStyle/>
        <a:p>
          <a:endParaRPr lang="zh-CN" altLang="en-US" sz="2000">
            <a:solidFill>
              <a:schemeClr val="tx1"/>
            </a:solidFill>
            <a:latin typeface="+mn-ea"/>
            <a:ea typeface="+mn-ea"/>
          </a:endParaRPr>
        </a:p>
      </dgm:t>
    </dgm:pt>
    <dgm:pt modelId="{05BA8E5E-C2C9-4D57-99B4-31FC3C7644EF}">
      <dgm:prSet phldrT="[文本]" custT="1"/>
      <dgm:spPr/>
      <dgm:t>
        <a:bodyPr/>
        <a:lstStyle/>
        <a:p>
          <a:pPr>
            <a:spcAft>
              <a:spcPts val="0"/>
            </a:spcAft>
          </a:pPr>
          <a:r>
            <a:rPr lang="zh-CN" altLang="en-US" sz="2000" b="1" dirty="0" smtClean="0">
              <a:solidFill>
                <a:schemeClr val="tx1"/>
              </a:solidFill>
              <a:latin typeface="+mn-ea"/>
              <a:ea typeface="+mn-ea"/>
            </a:rPr>
            <a:t>自然属性</a:t>
          </a:r>
          <a:endParaRPr lang="en-US" altLang="zh-CN" sz="2000" b="1" dirty="0" smtClean="0">
            <a:solidFill>
              <a:schemeClr val="tx1"/>
            </a:solidFill>
            <a:latin typeface="+mn-ea"/>
            <a:ea typeface="+mn-ea"/>
          </a:endParaRPr>
        </a:p>
        <a:p>
          <a:pPr>
            <a:spcAft>
              <a:spcPct val="35000"/>
            </a:spcAft>
          </a:pPr>
          <a:r>
            <a:rPr lang="en-US" altLang="zh-CN" sz="2000" b="1" dirty="0" smtClean="0">
              <a:solidFill>
                <a:schemeClr val="tx1"/>
              </a:solidFill>
              <a:latin typeface="+mn-ea"/>
              <a:ea typeface="+mn-ea"/>
            </a:rPr>
            <a:t>(</a:t>
          </a:r>
          <a:r>
            <a:rPr lang="zh-CN" altLang="en-US" sz="2000" b="1" dirty="0" smtClean="0">
              <a:solidFill>
                <a:schemeClr val="tx1"/>
              </a:solidFill>
              <a:latin typeface="+mn-ea"/>
              <a:ea typeface="+mn-ea"/>
            </a:rPr>
            <a:t>人化了的自然属性</a:t>
          </a:r>
          <a:r>
            <a:rPr lang="en-US" altLang="zh-CN" sz="2000" b="1" dirty="0" smtClean="0">
              <a:solidFill>
                <a:schemeClr val="tx1"/>
              </a:solidFill>
              <a:latin typeface="+mn-ea"/>
              <a:ea typeface="+mn-ea"/>
            </a:rPr>
            <a:t>)</a:t>
          </a:r>
          <a:endParaRPr lang="zh-CN" altLang="en-US" sz="2000" dirty="0">
            <a:solidFill>
              <a:schemeClr val="tx1"/>
            </a:solidFill>
            <a:latin typeface="+mn-ea"/>
            <a:ea typeface="+mn-ea"/>
          </a:endParaRPr>
        </a:p>
      </dgm:t>
    </dgm:pt>
    <dgm:pt modelId="{7FE6ED33-85C1-4A45-804B-D4ABF8CA5ECA}" type="parTrans" cxnId="{48B9BACC-9BFB-4A40-BD01-2C7E5EEFC365}">
      <dgm:prSet custT="1"/>
      <dgm:spPr/>
      <dgm:t>
        <a:bodyPr/>
        <a:lstStyle/>
        <a:p>
          <a:endParaRPr lang="zh-CN" altLang="en-US" sz="2000">
            <a:solidFill>
              <a:schemeClr val="tx1"/>
            </a:solidFill>
            <a:latin typeface="+mn-ea"/>
            <a:ea typeface="+mn-ea"/>
          </a:endParaRPr>
        </a:p>
      </dgm:t>
    </dgm:pt>
    <dgm:pt modelId="{AB0D0CBD-F2AA-40D1-A990-2E56E4FFC709}" type="sibTrans" cxnId="{48B9BACC-9BFB-4A40-BD01-2C7E5EEFC365}">
      <dgm:prSet/>
      <dgm:spPr/>
      <dgm:t>
        <a:bodyPr/>
        <a:lstStyle/>
        <a:p>
          <a:endParaRPr lang="zh-CN" altLang="en-US" sz="2000">
            <a:solidFill>
              <a:schemeClr val="tx1"/>
            </a:solidFill>
            <a:latin typeface="+mn-ea"/>
            <a:ea typeface="+mn-ea"/>
          </a:endParaRPr>
        </a:p>
      </dgm:t>
    </dgm:pt>
    <dgm:pt modelId="{9DAC80C0-F94E-4724-910B-F6879CDB2BED}">
      <dgm:prSet phldrT="[文本]" custT="1"/>
      <dgm:spPr/>
      <dgm:t>
        <a:bodyPr/>
        <a:lstStyle/>
        <a:p>
          <a:r>
            <a:rPr lang="zh-CN" altLang="en-US" sz="2000" b="1" dirty="0" smtClean="0">
              <a:solidFill>
                <a:schemeClr val="tx1"/>
              </a:solidFill>
              <a:latin typeface="+mn-ea"/>
              <a:ea typeface="+mn-ea"/>
            </a:rPr>
            <a:t>社会属性</a:t>
          </a:r>
          <a:endParaRPr lang="zh-CN" altLang="en-US" sz="2000" dirty="0">
            <a:solidFill>
              <a:schemeClr val="tx1"/>
            </a:solidFill>
            <a:latin typeface="+mn-ea"/>
            <a:ea typeface="+mn-ea"/>
          </a:endParaRPr>
        </a:p>
      </dgm:t>
    </dgm:pt>
    <dgm:pt modelId="{4B4FA7D8-0B19-4155-B1C6-14C89D8CEBFD}" type="parTrans" cxnId="{1A7A670F-3560-4CE7-BC8C-9331C4CA1333}">
      <dgm:prSet custT="1"/>
      <dgm:spPr/>
      <dgm:t>
        <a:bodyPr/>
        <a:lstStyle/>
        <a:p>
          <a:endParaRPr lang="zh-CN" altLang="en-US" sz="2000">
            <a:solidFill>
              <a:schemeClr val="tx1"/>
            </a:solidFill>
            <a:latin typeface="+mn-ea"/>
            <a:ea typeface="+mn-ea"/>
          </a:endParaRPr>
        </a:p>
      </dgm:t>
    </dgm:pt>
    <dgm:pt modelId="{FD63902C-DFCB-427B-9B0A-8110FC5DEFA4}" type="sibTrans" cxnId="{1A7A670F-3560-4CE7-BC8C-9331C4CA1333}">
      <dgm:prSet/>
      <dgm:spPr/>
      <dgm:t>
        <a:bodyPr/>
        <a:lstStyle/>
        <a:p>
          <a:endParaRPr lang="zh-CN" altLang="en-US" sz="2000">
            <a:solidFill>
              <a:schemeClr val="tx1"/>
            </a:solidFill>
            <a:latin typeface="+mn-ea"/>
            <a:ea typeface="+mn-ea"/>
          </a:endParaRPr>
        </a:p>
      </dgm:t>
    </dgm:pt>
    <dgm:pt modelId="{F5B4C306-8A6F-47A1-9093-792D385E91A2}">
      <dgm:prSet phldrT="[文本]" custT="1"/>
      <dgm:spPr/>
      <dgm:t>
        <a:bodyPr/>
        <a:lstStyle/>
        <a:p>
          <a:r>
            <a:rPr kumimoji="1" lang="zh-CN" altLang="en-US" sz="2400" b="1" dirty="0" smtClean="0">
              <a:solidFill>
                <a:schemeClr val="tx1"/>
              </a:solidFill>
              <a:effectLst/>
              <a:latin typeface="+mn-ea"/>
              <a:ea typeface="+mn-ea"/>
            </a:rPr>
            <a:t>本   能</a:t>
          </a:r>
          <a:endParaRPr lang="zh-CN" altLang="en-US" sz="2400" dirty="0">
            <a:solidFill>
              <a:schemeClr val="tx1"/>
            </a:solidFill>
            <a:effectLst/>
            <a:latin typeface="+mn-ea"/>
            <a:ea typeface="+mn-ea"/>
          </a:endParaRPr>
        </a:p>
      </dgm:t>
    </dgm:pt>
    <dgm:pt modelId="{26FDA541-18CE-4E74-A476-1E425FA932E3}" type="parTrans" cxnId="{4BBB42CF-FF7A-4398-AF44-330686424ACF}">
      <dgm:prSet custT="1"/>
      <dgm:spPr/>
      <dgm:t>
        <a:bodyPr/>
        <a:lstStyle/>
        <a:p>
          <a:endParaRPr lang="zh-CN" altLang="en-US" sz="2000">
            <a:solidFill>
              <a:schemeClr val="tx1"/>
            </a:solidFill>
            <a:latin typeface="+mn-ea"/>
            <a:ea typeface="+mn-ea"/>
          </a:endParaRPr>
        </a:p>
      </dgm:t>
    </dgm:pt>
    <dgm:pt modelId="{113AFF0A-CEF3-4338-B402-54FEC9846BDF}" type="sibTrans" cxnId="{4BBB42CF-FF7A-4398-AF44-330686424ACF}">
      <dgm:prSet/>
      <dgm:spPr/>
      <dgm:t>
        <a:bodyPr/>
        <a:lstStyle/>
        <a:p>
          <a:endParaRPr lang="zh-CN" altLang="en-US" sz="2000">
            <a:solidFill>
              <a:schemeClr val="tx1"/>
            </a:solidFill>
            <a:latin typeface="+mn-ea"/>
            <a:ea typeface="+mn-ea"/>
          </a:endParaRPr>
        </a:p>
      </dgm:t>
    </dgm:pt>
    <dgm:pt modelId="{29F41A88-1863-4B3E-BA43-DAC5E83E043D}">
      <dgm:prSet phldrT="[文本]" custT="1"/>
      <dgm:spPr/>
      <dgm:t>
        <a:bodyPr/>
        <a:lstStyle/>
        <a:p>
          <a:r>
            <a:rPr kumimoji="1" lang="zh-CN" altLang="en-US" sz="2400" b="1" dirty="0" smtClean="0">
              <a:solidFill>
                <a:schemeClr val="tx1"/>
              </a:solidFill>
              <a:effectLst/>
              <a:latin typeface="+mn-ea"/>
              <a:ea typeface="+mn-ea"/>
            </a:rPr>
            <a:t>本   质</a:t>
          </a:r>
          <a:endParaRPr lang="zh-CN" altLang="en-US" sz="2400" dirty="0">
            <a:solidFill>
              <a:schemeClr val="tx1"/>
            </a:solidFill>
            <a:effectLst/>
            <a:latin typeface="+mn-ea"/>
            <a:ea typeface="+mn-ea"/>
          </a:endParaRPr>
        </a:p>
      </dgm:t>
    </dgm:pt>
    <dgm:pt modelId="{40571B59-8D99-48B1-AC89-3945798FCD01}" type="parTrans" cxnId="{2433B660-7781-41DD-A019-D5989F74884B}">
      <dgm:prSet custT="1"/>
      <dgm:spPr/>
      <dgm:t>
        <a:bodyPr/>
        <a:lstStyle/>
        <a:p>
          <a:endParaRPr lang="zh-CN" altLang="en-US" sz="2000">
            <a:solidFill>
              <a:schemeClr val="tx1"/>
            </a:solidFill>
            <a:latin typeface="+mn-ea"/>
            <a:ea typeface="+mn-ea"/>
          </a:endParaRPr>
        </a:p>
      </dgm:t>
    </dgm:pt>
    <dgm:pt modelId="{3E2E5CFC-2993-4090-81EB-93D08E515414}" type="sibTrans" cxnId="{2433B660-7781-41DD-A019-D5989F74884B}">
      <dgm:prSet/>
      <dgm:spPr/>
      <dgm:t>
        <a:bodyPr/>
        <a:lstStyle/>
        <a:p>
          <a:endParaRPr lang="zh-CN" altLang="en-US" sz="2000">
            <a:solidFill>
              <a:schemeClr val="tx1"/>
            </a:solidFill>
            <a:latin typeface="+mn-ea"/>
            <a:ea typeface="+mn-ea"/>
          </a:endParaRPr>
        </a:p>
      </dgm:t>
    </dgm:pt>
    <dgm:pt modelId="{BAE50688-9A31-4BDB-B977-8C98CB879D27}" type="pres">
      <dgm:prSet presAssocID="{7EF57140-018A-46CB-AC70-E5E98B3512B6}" presName="mainComposite" presStyleCnt="0">
        <dgm:presLayoutVars>
          <dgm:chPref val="1"/>
          <dgm:dir/>
          <dgm:animOne val="branch"/>
          <dgm:animLvl val="lvl"/>
          <dgm:resizeHandles val="exact"/>
        </dgm:presLayoutVars>
      </dgm:prSet>
      <dgm:spPr/>
      <dgm:t>
        <a:bodyPr/>
        <a:lstStyle/>
        <a:p>
          <a:endParaRPr lang="zh-CN" altLang="en-US"/>
        </a:p>
      </dgm:t>
    </dgm:pt>
    <dgm:pt modelId="{E0BDC737-AA32-4B8B-BB4B-17D7B2AAC6D1}" type="pres">
      <dgm:prSet presAssocID="{7EF57140-018A-46CB-AC70-E5E98B3512B6}" presName="hierFlow" presStyleCnt="0"/>
      <dgm:spPr/>
    </dgm:pt>
    <dgm:pt modelId="{B71C084E-B999-4C8B-94E9-B0B56B933C4A}" type="pres">
      <dgm:prSet presAssocID="{7EF57140-018A-46CB-AC70-E5E98B3512B6}" presName="hierChild1" presStyleCnt="0">
        <dgm:presLayoutVars>
          <dgm:chPref val="1"/>
          <dgm:animOne val="branch"/>
          <dgm:animLvl val="lvl"/>
        </dgm:presLayoutVars>
      </dgm:prSet>
      <dgm:spPr/>
    </dgm:pt>
    <dgm:pt modelId="{3A617DD8-E028-4E3A-88E7-42544F136945}" type="pres">
      <dgm:prSet presAssocID="{8B35C0C2-84D5-40C3-A7D5-FE2BF44C9724}" presName="Name17" presStyleCnt="0"/>
      <dgm:spPr/>
    </dgm:pt>
    <dgm:pt modelId="{7DC7FED2-212F-46E3-A624-E211EBD7A18D}" type="pres">
      <dgm:prSet presAssocID="{8B35C0C2-84D5-40C3-A7D5-FE2BF44C9724}" presName="level1Shape" presStyleLbl="node0" presStyleIdx="0" presStyleCnt="1">
        <dgm:presLayoutVars>
          <dgm:chPref val="3"/>
        </dgm:presLayoutVars>
      </dgm:prSet>
      <dgm:spPr/>
      <dgm:t>
        <a:bodyPr/>
        <a:lstStyle/>
        <a:p>
          <a:endParaRPr lang="zh-CN" altLang="en-US"/>
        </a:p>
      </dgm:t>
    </dgm:pt>
    <dgm:pt modelId="{9255D923-BE1B-4201-9DEA-D38D56ADA82D}" type="pres">
      <dgm:prSet presAssocID="{8B35C0C2-84D5-40C3-A7D5-FE2BF44C9724}" presName="hierChild2" presStyleCnt="0"/>
      <dgm:spPr/>
    </dgm:pt>
    <dgm:pt modelId="{ECC8E791-CB00-41E2-9A23-DFCC7C0D40C5}" type="pres">
      <dgm:prSet presAssocID="{7FE6ED33-85C1-4A45-804B-D4ABF8CA5ECA}" presName="Name25" presStyleLbl="parChTrans1D2" presStyleIdx="0" presStyleCnt="2"/>
      <dgm:spPr/>
      <dgm:t>
        <a:bodyPr/>
        <a:lstStyle/>
        <a:p>
          <a:endParaRPr lang="zh-CN" altLang="en-US"/>
        </a:p>
      </dgm:t>
    </dgm:pt>
    <dgm:pt modelId="{463BC9BA-B6A6-4101-BE70-A316F69EC696}" type="pres">
      <dgm:prSet presAssocID="{7FE6ED33-85C1-4A45-804B-D4ABF8CA5ECA}" presName="connTx" presStyleLbl="parChTrans1D2" presStyleIdx="0" presStyleCnt="2"/>
      <dgm:spPr/>
      <dgm:t>
        <a:bodyPr/>
        <a:lstStyle/>
        <a:p>
          <a:endParaRPr lang="zh-CN" altLang="en-US"/>
        </a:p>
      </dgm:t>
    </dgm:pt>
    <dgm:pt modelId="{DD4AD6B7-CFAF-4945-B37D-A81FAFC022F2}" type="pres">
      <dgm:prSet presAssocID="{05BA8E5E-C2C9-4D57-99B4-31FC3C7644EF}" presName="Name30" presStyleCnt="0"/>
      <dgm:spPr/>
    </dgm:pt>
    <dgm:pt modelId="{0B2D488D-D639-4E4B-8C93-425CCFD0A48C}" type="pres">
      <dgm:prSet presAssocID="{05BA8E5E-C2C9-4D57-99B4-31FC3C7644EF}" presName="level2Shape" presStyleLbl="node2" presStyleIdx="0" presStyleCnt="2"/>
      <dgm:spPr/>
      <dgm:t>
        <a:bodyPr/>
        <a:lstStyle/>
        <a:p>
          <a:endParaRPr lang="zh-CN" altLang="en-US"/>
        </a:p>
      </dgm:t>
    </dgm:pt>
    <dgm:pt modelId="{53CBC0CA-3EBB-43D3-9778-757D90BD1663}" type="pres">
      <dgm:prSet presAssocID="{05BA8E5E-C2C9-4D57-99B4-31FC3C7644EF}" presName="hierChild3" presStyleCnt="0"/>
      <dgm:spPr/>
    </dgm:pt>
    <dgm:pt modelId="{9E7C6874-AC31-4987-8F42-78B361354FF3}" type="pres">
      <dgm:prSet presAssocID="{26FDA541-18CE-4E74-A476-1E425FA932E3}" presName="Name25" presStyleLbl="parChTrans1D3" presStyleIdx="0" presStyleCnt="2"/>
      <dgm:spPr/>
      <dgm:t>
        <a:bodyPr/>
        <a:lstStyle/>
        <a:p>
          <a:endParaRPr lang="zh-CN" altLang="en-US"/>
        </a:p>
      </dgm:t>
    </dgm:pt>
    <dgm:pt modelId="{6964A322-B538-40E1-A5F5-8E5747A7459E}" type="pres">
      <dgm:prSet presAssocID="{26FDA541-18CE-4E74-A476-1E425FA932E3}" presName="connTx" presStyleLbl="parChTrans1D3" presStyleIdx="0" presStyleCnt="2"/>
      <dgm:spPr/>
      <dgm:t>
        <a:bodyPr/>
        <a:lstStyle/>
        <a:p>
          <a:endParaRPr lang="zh-CN" altLang="en-US"/>
        </a:p>
      </dgm:t>
    </dgm:pt>
    <dgm:pt modelId="{F69400BA-D9CD-4A3E-8264-B25A1335ED63}" type="pres">
      <dgm:prSet presAssocID="{F5B4C306-8A6F-47A1-9093-792D385E91A2}" presName="Name30" presStyleCnt="0"/>
      <dgm:spPr/>
    </dgm:pt>
    <dgm:pt modelId="{E6FC3F4C-044D-4DDE-B948-A5E242E28831}" type="pres">
      <dgm:prSet presAssocID="{F5B4C306-8A6F-47A1-9093-792D385E91A2}" presName="level2Shape" presStyleLbl="node3" presStyleIdx="0" presStyleCnt="2"/>
      <dgm:spPr/>
      <dgm:t>
        <a:bodyPr/>
        <a:lstStyle/>
        <a:p>
          <a:endParaRPr lang="zh-CN" altLang="en-US"/>
        </a:p>
      </dgm:t>
    </dgm:pt>
    <dgm:pt modelId="{89B8B616-B07A-4247-9256-08F2E0171945}" type="pres">
      <dgm:prSet presAssocID="{F5B4C306-8A6F-47A1-9093-792D385E91A2}" presName="hierChild3" presStyleCnt="0"/>
      <dgm:spPr/>
    </dgm:pt>
    <dgm:pt modelId="{C1E18F5C-59E5-46CA-871B-2F81B9C2ABDA}" type="pres">
      <dgm:prSet presAssocID="{4B4FA7D8-0B19-4155-B1C6-14C89D8CEBFD}" presName="Name25" presStyleLbl="parChTrans1D2" presStyleIdx="1" presStyleCnt="2"/>
      <dgm:spPr/>
      <dgm:t>
        <a:bodyPr/>
        <a:lstStyle/>
        <a:p>
          <a:endParaRPr lang="zh-CN" altLang="en-US"/>
        </a:p>
      </dgm:t>
    </dgm:pt>
    <dgm:pt modelId="{10BA442C-52B1-443F-A887-421716886654}" type="pres">
      <dgm:prSet presAssocID="{4B4FA7D8-0B19-4155-B1C6-14C89D8CEBFD}" presName="connTx" presStyleLbl="parChTrans1D2" presStyleIdx="1" presStyleCnt="2"/>
      <dgm:spPr/>
      <dgm:t>
        <a:bodyPr/>
        <a:lstStyle/>
        <a:p>
          <a:endParaRPr lang="zh-CN" altLang="en-US"/>
        </a:p>
      </dgm:t>
    </dgm:pt>
    <dgm:pt modelId="{B0F6AD8C-173A-46AC-AC50-7F0E3DC5DA18}" type="pres">
      <dgm:prSet presAssocID="{9DAC80C0-F94E-4724-910B-F6879CDB2BED}" presName="Name30" presStyleCnt="0"/>
      <dgm:spPr/>
    </dgm:pt>
    <dgm:pt modelId="{A924EE28-20A7-47EC-ADAD-9313670458EE}" type="pres">
      <dgm:prSet presAssocID="{9DAC80C0-F94E-4724-910B-F6879CDB2BED}" presName="level2Shape" presStyleLbl="node2" presStyleIdx="1" presStyleCnt="2"/>
      <dgm:spPr/>
      <dgm:t>
        <a:bodyPr/>
        <a:lstStyle/>
        <a:p>
          <a:endParaRPr lang="zh-CN" altLang="en-US"/>
        </a:p>
      </dgm:t>
    </dgm:pt>
    <dgm:pt modelId="{AC46BF6C-F696-4D0C-A302-7136C087ED0D}" type="pres">
      <dgm:prSet presAssocID="{9DAC80C0-F94E-4724-910B-F6879CDB2BED}" presName="hierChild3" presStyleCnt="0"/>
      <dgm:spPr/>
    </dgm:pt>
    <dgm:pt modelId="{4A285B4C-52BE-4BA2-8C5F-CF26602E7A72}" type="pres">
      <dgm:prSet presAssocID="{40571B59-8D99-48B1-AC89-3945798FCD01}" presName="Name25" presStyleLbl="parChTrans1D3" presStyleIdx="1" presStyleCnt="2"/>
      <dgm:spPr/>
      <dgm:t>
        <a:bodyPr/>
        <a:lstStyle/>
        <a:p>
          <a:endParaRPr lang="zh-CN" altLang="en-US"/>
        </a:p>
      </dgm:t>
    </dgm:pt>
    <dgm:pt modelId="{44C61A8B-A109-4B2C-BE80-6022C632B458}" type="pres">
      <dgm:prSet presAssocID="{40571B59-8D99-48B1-AC89-3945798FCD01}" presName="connTx" presStyleLbl="parChTrans1D3" presStyleIdx="1" presStyleCnt="2"/>
      <dgm:spPr/>
      <dgm:t>
        <a:bodyPr/>
        <a:lstStyle/>
        <a:p>
          <a:endParaRPr lang="zh-CN" altLang="en-US"/>
        </a:p>
      </dgm:t>
    </dgm:pt>
    <dgm:pt modelId="{7350E5BB-F041-4137-9CF1-A5483B0595C4}" type="pres">
      <dgm:prSet presAssocID="{29F41A88-1863-4B3E-BA43-DAC5E83E043D}" presName="Name30" presStyleCnt="0"/>
      <dgm:spPr/>
    </dgm:pt>
    <dgm:pt modelId="{1F68E73F-4E69-4564-9490-B2028244A42C}" type="pres">
      <dgm:prSet presAssocID="{29F41A88-1863-4B3E-BA43-DAC5E83E043D}" presName="level2Shape" presStyleLbl="node3" presStyleIdx="1" presStyleCnt="2"/>
      <dgm:spPr/>
      <dgm:t>
        <a:bodyPr/>
        <a:lstStyle/>
        <a:p>
          <a:endParaRPr lang="zh-CN" altLang="en-US"/>
        </a:p>
      </dgm:t>
    </dgm:pt>
    <dgm:pt modelId="{BF802F8A-D2EA-48EB-951E-A51D73FF3B1D}" type="pres">
      <dgm:prSet presAssocID="{29F41A88-1863-4B3E-BA43-DAC5E83E043D}" presName="hierChild3" presStyleCnt="0"/>
      <dgm:spPr/>
    </dgm:pt>
    <dgm:pt modelId="{E92F8EE1-2FAF-4188-B831-21E48D8B6100}" type="pres">
      <dgm:prSet presAssocID="{7EF57140-018A-46CB-AC70-E5E98B3512B6}" presName="bgShapesFlow" presStyleCnt="0"/>
      <dgm:spPr/>
    </dgm:pt>
  </dgm:ptLst>
  <dgm:cxnLst>
    <dgm:cxn modelId="{3246E971-F501-4746-AA52-E15AC8762B77}" type="presOf" srcId="{29F41A88-1863-4B3E-BA43-DAC5E83E043D}" destId="{1F68E73F-4E69-4564-9490-B2028244A42C}" srcOrd="0" destOrd="0" presId="urn:microsoft.com/office/officeart/2005/8/layout/hierarchy5"/>
    <dgm:cxn modelId="{7B63E6BE-7705-4D67-8B41-AA5A11AE3392}" type="presOf" srcId="{8B35C0C2-84D5-40C3-A7D5-FE2BF44C9724}" destId="{7DC7FED2-212F-46E3-A624-E211EBD7A18D}" srcOrd="0" destOrd="0" presId="urn:microsoft.com/office/officeart/2005/8/layout/hierarchy5"/>
    <dgm:cxn modelId="{1A7A670F-3560-4CE7-BC8C-9331C4CA1333}" srcId="{8B35C0C2-84D5-40C3-A7D5-FE2BF44C9724}" destId="{9DAC80C0-F94E-4724-910B-F6879CDB2BED}" srcOrd="1" destOrd="0" parTransId="{4B4FA7D8-0B19-4155-B1C6-14C89D8CEBFD}" sibTransId="{FD63902C-DFCB-427B-9B0A-8110FC5DEFA4}"/>
    <dgm:cxn modelId="{4BBB42CF-FF7A-4398-AF44-330686424ACF}" srcId="{05BA8E5E-C2C9-4D57-99B4-31FC3C7644EF}" destId="{F5B4C306-8A6F-47A1-9093-792D385E91A2}" srcOrd="0" destOrd="0" parTransId="{26FDA541-18CE-4E74-A476-1E425FA932E3}" sibTransId="{113AFF0A-CEF3-4338-B402-54FEC9846BDF}"/>
    <dgm:cxn modelId="{1A6EF0AD-9463-4C2B-A038-859B981BB8FE}" type="presOf" srcId="{40571B59-8D99-48B1-AC89-3945798FCD01}" destId="{44C61A8B-A109-4B2C-BE80-6022C632B458}" srcOrd="1" destOrd="0" presId="urn:microsoft.com/office/officeart/2005/8/layout/hierarchy5"/>
    <dgm:cxn modelId="{8F46F5A2-90A6-40D7-ACF7-B4136F1511BA}" type="presOf" srcId="{7EF57140-018A-46CB-AC70-E5E98B3512B6}" destId="{BAE50688-9A31-4BDB-B977-8C98CB879D27}" srcOrd="0" destOrd="0" presId="urn:microsoft.com/office/officeart/2005/8/layout/hierarchy5"/>
    <dgm:cxn modelId="{25B1F734-E88B-481B-B153-D81396D1BD7E}" type="presOf" srcId="{7FE6ED33-85C1-4A45-804B-D4ABF8CA5ECA}" destId="{ECC8E791-CB00-41E2-9A23-DFCC7C0D40C5}" srcOrd="0" destOrd="0" presId="urn:microsoft.com/office/officeart/2005/8/layout/hierarchy5"/>
    <dgm:cxn modelId="{72FB9506-227C-4F1B-BC5D-5B8846CCC420}" type="presOf" srcId="{05BA8E5E-C2C9-4D57-99B4-31FC3C7644EF}" destId="{0B2D488D-D639-4E4B-8C93-425CCFD0A48C}" srcOrd="0" destOrd="0" presId="urn:microsoft.com/office/officeart/2005/8/layout/hierarchy5"/>
    <dgm:cxn modelId="{AAEB7572-FBBA-4CE9-ABF6-7D3F2B507DFE}" type="presOf" srcId="{40571B59-8D99-48B1-AC89-3945798FCD01}" destId="{4A285B4C-52BE-4BA2-8C5F-CF26602E7A72}" srcOrd="0" destOrd="0" presId="urn:microsoft.com/office/officeart/2005/8/layout/hierarchy5"/>
    <dgm:cxn modelId="{E65EF075-5FCC-41CB-8B0A-63D6D151BA26}" type="presOf" srcId="{F5B4C306-8A6F-47A1-9093-792D385E91A2}" destId="{E6FC3F4C-044D-4DDE-B948-A5E242E28831}" srcOrd="0" destOrd="0" presId="urn:microsoft.com/office/officeart/2005/8/layout/hierarchy5"/>
    <dgm:cxn modelId="{C8B68226-7CAE-493E-A117-821245D5123D}" type="presOf" srcId="{9DAC80C0-F94E-4724-910B-F6879CDB2BED}" destId="{A924EE28-20A7-47EC-ADAD-9313670458EE}" srcOrd="0" destOrd="0" presId="urn:microsoft.com/office/officeart/2005/8/layout/hierarchy5"/>
    <dgm:cxn modelId="{A5AC4495-F39C-4064-B3DB-3345D8D8B61D}" type="presOf" srcId="{4B4FA7D8-0B19-4155-B1C6-14C89D8CEBFD}" destId="{10BA442C-52B1-443F-A887-421716886654}" srcOrd="1" destOrd="0" presId="urn:microsoft.com/office/officeart/2005/8/layout/hierarchy5"/>
    <dgm:cxn modelId="{96A8C1A8-08AF-4756-A36B-86962D6D8C31}" type="presOf" srcId="{26FDA541-18CE-4E74-A476-1E425FA932E3}" destId="{9E7C6874-AC31-4987-8F42-78B361354FF3}" srcOrd="0" destOrd="0" presId="urn:microsoft.com/office/officeart/2005/8/layout/hierarchy5"/>
    <dgm:cxn modelId="{FE127449-AB4A-4562-9EF3-57D146C6564C}" type="presOf" srcId="{7FE6ED33-85C1-4A45-804B-D4ABF8CA5ECA}" destId="{463BC9BA-B6A6-4101-BE70-A316F69EC696}" srcOrd="1" destOrd="0" presId="urn:microsoft.com/office/officeart/2005/8/layout/hierarchy5"/>
    <dgm:cxn modelId="{18BBFCC3-3CB1-4385-8322-C8BE1EEEF8E9}" type="presOf" srcId="{4B4FA7D8-0B19-4155-B1C6-14C89D8CEBFD}" destId="{C1E18F5C-59E5-46CA-871B-2F81B9C2ABDA}" srcOrd="0" destOrd="0" presId="urn:microsoft.com/office/officeart/2005/8/layout/hierarchy5"/>
    <dgm:cxn modelId="{DCFA7275-FB8D-448D-B21A-64541D17E9F2}" type="presOf" srcId="{26FDA541-18CE-4E74-A476-1E425FA932E3}" destId="{6964A322-B538-40E1-A5F5-8E5747A7459E}" srcOrd="1" destOrd="0" presId="urn:microsoft.com/office/officeart/2005/8/layout/hierarchy5"/>
    <dgm:cxn modelId="{2433B660-7781-41DD-A019-D5989F74884B}" srcId="{9DAC80C0-F94E-4724-910B-F6879CDB2BED}" destId="{29F41A88-1863-4B3E-BA43-DAC5E83E043D}" srcOrd="0" destOrd="0" parTransId="{40571B59-8D99-48B1-AC89-3945798FCD01}" sibTransId="{3E2E5CFC-2993-4090-81EB-93D08E515414}"/>
    <dgm:cxn modelId="{48B9BACC-9BFB-4A40-BD01-2C7E5EEFC365}" srcId="{8B35C0C2-84D5-40C3-A7D5-FE2BF44C9724}" destId="{05BA8E5E-C2C9-4D57-99B4-31FC3C7644EF}" srcOrd="0" destOrd="0" parTransId="{7FE6ED33-85C1-4A45-804B-D4ABF8CA5ECA}" sibTransId="{AB0D0CBD-F2AA-40D1-A990-2E56E4FFC709}"/>
    <dgm:cxn modelId="{4746082C-E1F9-4B64-B9E9-9CF9B5584E37}" srcId="{7EF57140-018A-46CB-AC70-E5E98B3512B6}" destId="{8B35C0C2-84D5-40C3-A7D5-FE2BF44C9724}" srcOrd="0" destOrd="0" parTransId="{F04FCB74-C99B-490A-A554-A4270C6896A9}" sibTransId="{CB70EFB9-956D-42F2-8B9F-8B9A655DE4D5}"/>
    <dgm:cxn modelId="{C99F5CF6-E654-485C-BD2E-E890C68C4C45}" type="presParOf" srcId="{BAE50688-9A31-4BDB-B977-8C98CB879D27}" destId="{E0BDC737-AA32-4B8B-BB4B-17D7B2AAC6D1}" srcOrd="0" destOrd="0" presId="urn:microsoft.com/office/officeart/2005/8/layout/hierarchy5"/>
    <dgm:cxn modelId="{FA3B38EF-2875-4182-BA48-14FF9104CA09}" type="presParOf" srcId="{E0BDC737-AA32-4B8B-BB4B-17D7B2AAC6D1}" destId="{B71C084E-B999-4C8B-94E9-B0B56B933C4A}" srcOrd="0" destOrd="0" presId="urn:microsoft.com/office/officeart/2005/8/layout/hierarchy5"/>
    <dgm:cxn modelId="{97AD3588-E746-4696-BA94-9AD46F917887}" type="presParOf" srcId="{B71C084E-B999-4C8B-94E9-B0B56B933C4A}" destId="{3A617DD8-E028-4E3A-88E7-42544F136945}" srcOrd="0" destOrd="0" presId="urn:microsoft.com/office/officeart/2005/8/layout/hierarchy5"/>
    <dgm:cxn modelId="{5C8E634C-E74C-4968-9667-4051F1AD7870}" type="presParOf" srcId="{3A617DD8-E028-4E3A-88E7-42544F136945}" destId="{7DC7FED2-212F-46E3-A624-E211EBD7A18D}" srcOrd="0" destOrd="0" presId="urn:microsoft.com/office/officeart/2005/8/layout/hierarchy5"/>
    <dgm:cxn modelId="{C9C200C7-58C4-4175-9B74-D937AFB20A9A}" type="presParOf" srcId="{3A617DD8-E028-4E3A-88E7-42544F136945}" destId="{9255D923-BE1B-4201-9DEA-D38D56ADA82D}" srcOrd="1" destOrd="0" presId="urn:microsoft.com/office/officeart/2005/8/layout/hierarchy5"/>
    <dgm:cxn modelId="{D04D39BC-8F18-4441-BC5D-D18A0807CC94}" type="presParOf" srcId="{9255D923-BE1B-4201-9DEA-D38D56ADA82D}" destId="{ECC8E791-CB00-41E2-9A23-DFCC7C0D40C5}" srcOrd="0" destOrd="0" presId="urn:microsoft.com/office/officeart/2005/8/layout/hierarchy5"/>
    <dgm:cxn modelId="{ECB50E3A-A61A-4B61-A667-9E4618F92D28}" type="presParOf" srcId="{ECC8E791-CB00-41E2-9A23-DFCC7C0D40C5}" destId="{463BC9BA-B6A6-4101-BE70-A316F69EC696}" srcOrd="0" destOrd="0" presId="urn:microsoft.com/office/officeart/2005/8/layout/hierarchy5"/>
    <dgm:cxn modelId="{C1E643AA-275B-4ABB-8C2C-535ADCD67273}" type="presParOf" srcId="{9255D923-BE1B-4201-9DEA-D38D56ADA82D}" destId="{DD4AD6B7-CFAF-4945-B37D-A81FAFC022F2}" srcOrd="1" destOrd="0" presId="urn:microsoft.com/office/officeart/2005/8/layout/hierarchy5"/>
    <dgm:cxn modelId="{F29F466F-6C3E-43F0-9F8B-35E4AD4508C6}" type="presParOf" srcId="{DD4AD6B7-CFAF-4945-B37D-A81FAFC022F2}" destId="{0B2D488D-D639-4E4B-8C93-425CCFD0A48C}" srcOrd="0" destOrd="0" presId="urn:microsoft.com/office/officeart/2005/8/layout/hierarchy5"/>
    <dgm:cxn modelId="{392E1138-667C-4E52-A3FA-D1319ED03872}" type="presParOf" srcId="{DD4AD6B7-CFAF-4945-B37D-A81FAFC022F2}" destId="{53CBC0CA-3EBB-43D3-9778-757D90BD1663}" srcOrd="1" destOrd="0" presId="urn:microsoft.com/office/officeart/2005/8/layout/hierarchy5"/>
    <dgm:cxn modelId="{CAE3197C-6989-4CA8-B856-088BB58DD14A}" type="presParOf" srcId="{53CBC0CA-3EBB-43D3-9778-757D90BD1663}" destId="{9E7C6874-AC31-4987-8F42-78B361354FF3}" srcOrd="0" destOrd="0" presId="urn:microsoft.com/office/officeart/2005/8/layout/hierarchy5"/>
    <dgm:cxn modelId="{7EBF0BE2-E04C-4DB2-BAB5-14C2434D9205}" type="presParOf" srcId="{9E7C6874-AC31-4987-8F42-78B361354FF3}" destId="{6964A322-B538-40E1-A5F5-8E5747A7459E}" srcOrd="0" destOrd="0" presId="urn:microsoft.com/office/officeart/2005/8/layout/hierarchy5"/>
    <dgm:cxn modelId="{C7416C2F-62C7-495D-BA34-5509EEF6D7CD}" type="presParOf" srcId="{53CBC0CA-3EBB-43D3-9778-757D90BD1663}" destId="{F69400BA-D9CD-4A3E-8264-B25A1335ED63}" srcOrd="1" destOrd="0" presId="urn:microsoft.com/office/officeart/2005/8/layout/hierarchy5"/>
    <dgm:cxn modelId="{48738D9C-4803-4A0F-9050-315C2D6E2950}" type="presParOf" srcId="{F69400BA-D9CD-4A3E-8264-B25A1335ED63}" destId="{E6FC3F4C-044D-4DDE-B948-A5E242E28831}" srcOrd="0" destOrd="0" presId="urn:microsoft.com/office/officeart/2005/8/layout/hierarchy5"/>
    <dgm:cxn modelId="{6AC34C0E-9D12-4890-B32E-3BACBD006031}" type="presParOf" srcId="{F69400BA-D9CD-4A3E-8264-B25A1335ED63}" destId="{89B8B616-B07A-4247-9256-08F2E0171945}" srcOrd="1" destOrd="0" presId="urn:microsoft.com/office/officeart/2005/8/layout/hierarchy5"/>
    <dgm:cxn modelId="{9DB28FDE-3F9F-4955-8F1E-450F62DF8B3F}" type="presParOf" srcId="{9255D923-BE1B-4201-9DEA-D38D56ADA82D}" destId="{C1E18F5C-59E5-46CA-871B-2F81B9C2ABDA}" srcOrd="2" destOrd="0" presId="urn:microsoft.com/office/officeart/2005/8/layout/hierarchy5"/>
    <dgm:cxn modelId="{01CBB32B-5281-407E-B6C4-1AD394A3B7E2}" type="presParOf" srcId="{C1E18F5C-59E5-46CA-871B-2F81B9C2ABDA}" destId="{10BA442C-52B1-443F-A887-421716886654}" srcOrd="0" destOrd="0" presId="urn:microsoft.com/office/officeart/2005/8/layout/hierarchy5"/>
    <dgm:cxn modelId="{E0CDE932-FB3F-4D65-82FB-D156139C2680}" type="presParOf" srcId="{9255D923-BE1B-4201-9DEA-D38D56ADA82D}" destId="{B0F6AD8C-173A-46AC-AC50-7F0E3DC5DA18}" srcOrd="3" destOrd="0" presId="urn:microsoft.com/office/officeart/2005/8/layout/hierarchy5"/>
    <dgm:cxn modelId="{3251823B-2704-41C7-9F3A-4D5F7EE55433}" type="presParOf" srcId="{B0F6AD8C-173A-46AC-AC50-7F0E3DC5DA18}" destId="{A924EE28-20A7-47EC-ADAD-9313670458EE}" srcOrd="0" destOrd="0" presId="urn:microsoft.com/office/officeart/2005/8/layout/hierarchy5"/>
    <dgm:cxn modelId="{EB4418F6-335D-4AA8-9224-D66623F886DB}" type="presParOf" srcId="{B0F6AD8C-173A-46AC-AC50-7F0E3DC5DA18}" destId="{AC46BF6C-F696-4D0C-A302-7136C087ED0D}" srcOrd="1" destOrd="0" presId="urn:microsoft.com/office/officeart/2005/8/layout/hierarchy5"/>
    <dgm:cxn modelId="{0217FE00-94A4-4573-9E20-4C071617054C}" type="presParOf" srcId="{AC46BF6C-F696-4D0C-A302-7136C087ED0D}" destId="{4A285B4C-52BE-4BA2-8C5F-CF26602E7A72}" srcOrd="0" destOrd="0" presId="urn:microsoft.com/office/officeart/2005/8/layout/hierarchy5"/>
    <dgm:cxn modelId="{7C102A03-EB88-43D0-9F3E-03CFF31EEED6}" type="presParOf" srcId="{4A285B4C-52BE-4BA2-8C5F-CF26602E7A72}" destId="{44C61A8B-A109-4B2C-BE80-6022C632B458}" srcOrd="0" destOrd="0" presId="urn:microsoft.com/office/officeart/2005/8/layout/hierarchy5"/>
    <dgm:cxn modelId="{8082AF07-653C-4733-9C8A-B92DEBC8C109}" type="presParOf" srcId="{AC46BF6C-F696-4D0C-A302-7136C087ED0D}" destId="{7350E5BB-F041-4137-9CF1-A5483B0595C4}" srcOrd="1" destOrd="0" presId="urn:microsoft.com/office/officeart/2005/8/layout/hierarchy5"/>
    <dgm:cxn modelId="{7491C6AB-7DB8-4109-BF64-C3677B70EC7A}" type="presParOf" srcId="{7350E5BB-F041-4137-9CF1-A5483B0595C4}" destId="{1F68E73F-4E69-4564-9490-B2028244A42C}" srcOrd="0" destOrd="0" presId="urn:microsoft.com/office/officeart/2005/8/layout/hierarchy5"/>
    <dgm:cxn modelId="{5F94415D-A097-43A7-827E-4C40D609DB89}" type="presParOf" srcId="{7350E5BB-F041-4137-9CF1-A5483B0595C4}" destId="{BF802F8A-D2EA-48EB-951E-A51D73FF3B1D}" srcOrd="1" destOrd="0" presId="urn:microsoft.com/office/officeart/2005/8/layout/hierarchy5"/>
    <dgm:cxn modelId="{38254ADF-84A7-4D13-84EA-94E5F2C1F237}" type="presParOf" srcId="{BAE50688-9A31-4BDB-B977-8C98CB879D27}" destId="{E92F8EE1-2FAF-4188-B831-21E48D8B6100}"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3A58E4-9C3E-41EA-8E24-37EB9CAF0DD4}" type="doc">
      <dgm:prSet loTypeId="urn:microsoft.com/office/officeart/2008/layout/PictureStrips" loCatId="picture" qsTypeId="urn:microsoft.com/office/officeart/2005/8/quickstyle/simple3" qsCatId="simple" csTypeId="urn:microsoft.com/office/officeart/2005/8/colors/colorful4" csCatId="colorful" phldr="1"/>
      <dgm:spPr/>
      <dgm:t>
        <a:bodyPr/>
        <a:lstStyle/>
        <a:p>
          <a:endParaRPr lang="zh-CN" altLang="en-US"/>
        </a:p>
      </dgm:t>
    </dgm:pt>
    <dgm:pt modelId="{7BFF7B4A-0CF4-4F7D-88B0-6D01EE3826CD}">
      <dgm:prSet phldrT="[文本]" custT="1"/>
      <dgm:spPr/>
      <dgm:t>
        <a:bodyPr/>
        <a:lstStyle/>
        <a:p>
          <a:pPr algn="l">
            <a:lnSpc>
              <a:spcPct val="120000"/>
            </a:lnSpc>
          </a:pPr>
          <a:r>
            <a:rPr lang="zh-CN" altLang="en-US" sz="2600" b="0" dirty="0" smtClean="0">
              <a:effectLst/>
              <a:latin typeface="+mn-ea"/>
              <a:ea typeface="+mn-ea"/>
            </a:rPr>
            <a:t>   “人的本质不是单个人所固有的抽象物，在其现实性上，它是一切社会关系的总和。”</a:t>
          </a:r>
        </a:p>
        <a:p>
          <a:pPr algn="r">
            <a:lnSpc>
              <a:spcPct val="120000"/>
            </a:lnSpc>
          </a:pPr>
          <a:r>
            <a:rPr lang="zh-CN" altLang="en-US" sz="2200" b="0" dirty="0" smtClean="0">
              <a:effectLst/>
              <a:latin typeface="+mn-ea"/>
              <a:ea typeface="+mn-ea"/>
            </a:rPr>
            <a:t>    </a:t>
          </a:r>
          <a:r>
            <a:rPr lang="en-US" altLang="en-US" sz="2200" b="0" dirty="0" smtClean="0">
              <a:effectLst/>
              <a:latin typeface="+mn-ea"/>
              <a:ea typeface="+mn-ea"/>
            </a:rPr>
            <a:t>——《</a:t>
          </a:r>
          <a:r>
            <a:rPr lang="zh-CN" altLang="en-US" sz="2200" b="0" dirty="0" smtClean="0">
              <a:effectLst/>
              <a:latin typeface="+mn-ea"/>
              <a:ea typeface="+mn-ea"/>
            </a:rPr>
            <a:t>马克思恩格斯选集</a:t>
          </a:r>
          <a:r>
            <a:rPr lang="en-US" altLang="en-US" sz="2200" b="0" dirty="0" smtClean="0">
              <a:effectLst/>
              <a:latin typeface="+mn-ea"/>
              <a:ea typeface="+mn-ea"/>
            </a:rPr>
            <a:t>》</a:t>
          </a:r>
          <a:r>
            <a:rPr lang="zh-CN" altLang="en-US" sz="2200" b="0" dirty="0" smtClean="0">
              <a:effectLst/>
              <a:latin typeface="+mn-ea"/>
              <a:ea typeface="+mn-ea"/>
            </a:rPr>
            <a:t>第</a:t>
          </a:r>
          <a:r>
            <a:rPr lang="en-US" altLang="en-US" sz="2200" b="0" dirty="0" smtClean="0">
              <a:effectLst/>
              <a:latin typeface="+mn-ea"/>
              <a:ea typeface="+mn-ea"/>
            </a:rPr>
            <a:t>1</a:t>
          </a:r>
          <a:r>
            <a:rPr lang="zh-CN" altLang="en-US" sz="2200" b="0" dirty="0" smtClean="0">
              <a:effectLst/>
              <a:latin typeface="+mn-ea"/>
              <a:ea typeface="+mn-ea"/>
            </a:rPr>
            <a:t>卷，人民出版社</a:t>
          </a:r>
          <a:r>
            <a:rPr lang="en-US" altLang="en-US" sz="2200" b="0" dirty="0" smtClean="0">
              <a:effectLst/>
              <a:latin typeface="+mn-ea"/>
              <a:ea typeface="+mn-ea"/>
            </a:rPr>
            <a:t>1995</a:t>
          </a:r>
          <a:r>
            <a:rPr lang="zh-CN" altLang="en-US" sz="2200" b="0" dirty="0" smtClean="0">
              <a:effectLst/>
              <a:latin typeface="+mn-ea"/>
              <a:ea typeface="+mn-ea"/>
            </a:rPr>
            <a:t>年版，第</a:t>
          </a:r>
          <a:r>
            <a:rPr lang="en-US" altLang="en-US" sz="2200" b="0" dirty="0" smtClean="0">
              <a:effectLst/>
              <a:latin typeface="+mn-ea"/>
              <a:ea typeface="+mn-ea"/>
            </a:rPr>
            <a:t>60</a:t>
          </a:r>
          <a:r>
            <a:rPr lang="zh-CN" altLang="en-US" sz="2200" b="0" dirty="0" smtClean="0">
              <a:effectLst/>
              <a:latin typeface="+mn-ea"/>
              <a:ea typeface="+mn-ea"/>
            </a:rPr>
            <a:t>页</a:t>
          </a:r>
        </a:p>
      </dgm:t>
    </dgm:pt>
    <dgm:pt modelId="{CF0DA4E3-1E82-48A7-B286-CEB64B957120}" type="parTrans" cxnId="{848C213C-6EFB-4D85-B1FD-0FECE4E7C35A}">
      <dgm:prSet/>
      <dgm:spPr/>
      <dgm:t>
        <a:bodyPr/>
        <a:lstStyle/>
        <a:p>
          <a:endParaRPr lang="zh-CN" altLang="en-US" sz="2000" b="0">
            <a:solidFill>
              <a:schemeClr val="tx1"/>
            </a:solidFill>
            <a:latin typeface="+mn-ea"/>
            <a:ea typeface="+mn-ea"/>
          </a:endParaRPr>
        </a:p>
      </dgm:t>
    </dgm:pt>
    <dgm:pt modelId="{5BE772E7-545E-4104-BA76-212C2AB9AD3D}" type="sibTrans" cxnId="{848C213C-6EFB-4D85-B1FD-0FECE4E7C35A}">
      <dgm:prSet/>
      <dgm:spPr/>
      <dgm:t>
        <a:bodyPr/>
        <a:lstStyle/>
        <a:p>
          <a:endParaRPr lang="zh-CN" altLang="en-US" sz="2000" b="0">
            <a:solidFill>
              <a:schemeClr val="tx1"/>
            </a:solidFill>
            <a:latin typeface="+mn-ea"/>
            <a:ea typeface="+mn-ea"/>
          </a:endParaRPr>
        </a:p>
      </dgm:t>
    </dgm:pt>
    <dgm:pt modelId="{33D19996-9BE2-4762-A0BC-881FCED9E134}" type="pres">
      <dgm:prSet presAssocID="{C73A58E4-9C3E-41EA-8E24-37EB9CAF0DD4}" presName="Name0" presStyleCnt="0">
        <dgm:presLayoutVars>
          <dgm:dir/>
          <dgm:resizeHandles val="exact"/>
        </dgm:presLayoutVars>
      </dgm:prSet>
      <dgm:spPr/>
      <dgm:t>
        <a:bodyPr/>
        <a:lstStyle/>
        <a:p>
          <a:endParaRPr lang="zh-CN" altLang="en-US"/>
        </a:p>
      </dgm:t>
    </dgm:pt>
    <dgm:pt modelId="{D58768E7-9613-4089-80DC-98EAC8C0B7A2}" type="pres">
      <dgm:prSet presAssocID="{7BFF7B4A-0CF4-4F7D-88B0-6D01EE3826CD}" presName="composite" presStyleCnt="0"/>
      <dgm:spPr/>
      <dgm:t>
        <a:bodyPr/>
        <a:lstStyle/>
        <a:p>
          <a:endParaRPr lang="zh-CN" altLang="en-US"/>
        </a:p>
      </dgm:t>
    </dgm:pt>
    <dgm:pt modelId="{FE8720E1-0EE1-4861-840D-FFCB3988DBF8}" type="pres">
      <dgm:prSet presAssocID="{7BFF7B4A-0CF4-4F7D-88B0-6D01EE3826CD}" presName="rect1" presStyleLbl="trAlignAcc1" presStyleIdx="0" presStyleCnt="1" custScaleY="123913">
        <dgm:presLayoutVars>
          <dgm:bulletEnabled val="1"/>
        </dgm:presLayoutVars>
      </dgm:prSet>
      <dgm:spPr>
        <a:prstGeom prst="roundRect">
          <a:avLst/>
        </a:prstGeom>
      </dgm:spPr>
      <dgm:t>
        <a:bodyPr/>
        <a:lstStyle/>
        <a:p>
          <a:endParaRPr lang="zh-CN" altLang="en-US"/>
        </a:p>
      </dgm:t>
    </dgm:pt>
    <dgm:pt modelId="{FA48CB89-1124-479A-8039-B358E2790A9A}" type="pres">
      <dgm:prSet presAssocID="{7BFF7B4A-0CF4-4F7D-88B0-6D01EE3826CD}" presName="rect2" presStyleLbl="fgImgPlace1" presStyleIdx="0" presStyleCnt="1" custScaleX="116928" custLinFactNeighborY="-10734"/>
      <dgm:spPr>
        <a:prstGeom prst="roundRect">
          <a:avLst/>
        </a:prstGeom>
        <a:blipFill rotWithShape="1">
          <a:blip xmlns:r="http://schemas.openxmlformats.org/officeDocument/2006/relationships" r:embed="rId1"/>
          <a:stretch>
            <a:fillRect/>
          </a:stretch>
        </a:blipFill>
      </dgm:spPr>
      <dgm:t>
        <a:bodyPr/>
        <a:lstStyle/>
        <a:p>
          <a:endParaRPr lang="zh-CN" altLang="en-US"/>
        </a:p>
      </dgm:t>
    </dgm:pt>
  </dgm:ptLst>
  <dgm:cxnLst>
    <dgm:cxn modelId="{848C213C-6EFB-4D85-B1FD-0FECE4E7C35A}" srcId="{C73A58E4-9C3E-41EA-8E24-37EB9CAF0DD4}" destId="{7BFF7B4A-0CF4-4F7D-88B0-6D01EE3826CD}" srcOrd="0" destOrd="0" parTransId="{CF0DA4E3-1E82-48A7-B286-CEB64B957120}" sibTransId="{5BE772E7-545E-4104-BA76-212C2AB9AD3D}"/>
    <dgm:cxn modelId="{A66BF817-18B7-4E33-8578-17B4AE20BCEC}" type="presOf" srcId="{C73A58E4-9C3E-41EA-8E24-37EB9CAF0DD4}" destId="{33D19996-9BE2-4762-A0BC-881FCED9E134}" srcOrd="0" destOrd="0" presId="urn:microsoft.com/office/officeart/2008/layout/PictureStrips"/>
    <dgm:cxn modelId="{EC60F76A-CA4E-4394-A7EF-0184E845130D}" type="presOf" srcId="{7BFF7B4A-0CF4-4F7D-88B0-6D01EE3826CD}" destId="{FE8720E1-0EE1-4861-840D-FFCB3988DBF8}" srcOrd="0" destOrd="0" presId="urn:microsoft.com/office/officeart/2008/layout/PictureStrips"/>
    <dgm:cxn modelId="{1E4E07DF-2924-4DBD-B3F7-1BEA50D1C1D3}" type="presParOf" srcId="{33D19996-9BE2-4762-A0BC-881FCED9E134}" destId="{D58768E7-9613-4089-80DC-98EAC8C0B7A2}" srcOrd="0" destOrd="0" presId="urn:microsoft.com/office/officeart/2008/layout/PictureStrips"/>
    <dgm:cxn modelId="{C744410D-A8B3-4E39-A5E9-1E37753C3919}" type="presParOf" srcId="{D58768E7-9613-4089-80DC-98EAC8C0B7A2}" destId="{FE8720E1-0EE1-4861-840D-FFCB3988DBF8}" srcOrd="0" destOrd="0" presId="urn:microsoft.com/office/officeart/2008/layout/PictureStrips"/>
    <dgm:cxn modelId="{8029FDB2-EF04-4CB5-8D0A-B8440944DB48}" type="presParOf" srcId="{D58768E7-9613-4089-80DC-98EAC8C0B7A2}" destId="{FA48CB89-1124-479A-8039-B358E2790A9A}"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39286-D1F4-454F-9A37-EB3D6EFC1D8B}"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zh-CN" altLang="en-US"/>
        </a:p>
      </dgm:t>
    </dgm:pt>
    <dgm:pt modelId="{6E47685B-E95A-4A7D-98A2-1DEBCC1885A1}">
      <dgm:prSet/>
      <dgm:spPr/>
      <dgm:t>
        <a:bodyPr/>
        <a:lstStyle/>
        <a:p>
          <a:pPr rtl="0"/>
          <a:r>
            <a:rPr lang="en-US" dirty="0" smtClean="0">
              <a:solidFill>
                <a:schemeClr val="tx1"/>
              </a:solidFill>
            </a:rPr>
            <a:t>1.</a:t>
          </a:r>
          <a:r>
            <a:rPr lang="zh-CN" dirty="0" smtClean="0">
              <a:solidFill>
                <a:schemeClr val="tx1"/>
              </a:solidFill>
            </a:rPr>
            <a:t>生命是一个自然过程。</a:t>
          </a:r>
          <a:endParaRPr lang="zh-CN" dirty="0">
            <a:solidFill>
              <a:schemeClr val="tx1"/>
            </a:solidFill>
          </a:endParaRPr>
        </a:p>
      </dgm:t>
    </dgm:pt>
    <dgm:pt modelId="{5C5EAE30-1329-4AE4-A6C5-63129E9FB47E}" type="parTrans" cxnId="{FCBCAFF6-8720-485B-A515-1B9F3B2490F2}">
      <dgm:prSet/>
      <dgm:spPr/>
      <dgm:t>
        <a:bodyPr/>
        <a:lstStyle/>
        <a:p>
          <a:endParaRPr lang="zh-CN" altLang="en-US">
            <a:solidFill>
              <a:schemeClr val="tx1"/>
            </a:solidFill>
          </a:endParaRPr>
        </a:p>
      </dgm:t>
    </dgm:pt>
    <dgm:pt modelId="{AA25276E-56DE-4A23-A7C9-B114D4F33370}" type="sibTrans" cxnId="{FCBCAFF6-8720-485B-A515-1B9F3B2490F2}">
      <dgm:prSet/>
      <dgm:spPr/>
      <dgm:t>
        <a:bodyPr/>
        <a:lstStyle/>
        <a:p>
          <a:endParaRPr lang="zh-CN" altLang="en-US">
            <a:solidFill>
              <a:schemeClr val="tx1"/>
            </a:solidFill>
          </a:endParaRPr>
        </a:p>
      </dgm:t>
    </dgm:pt>
    <dgm:pt modelId="{C84AE5DA-15E1-44CE-9CE3-84BE3F84CC87}">
      <dgm:prSet/>
      <dgm:spPr/>
      <dgm:t>
        <a:bodyPr/>
        <a:lstStyle/>
        <a:p>
          <a:pPr rtl="0"/>
          <a:r>
            <a:rPr lang="en-US" dirty="0" smtClean="0">
              <a:solidFill>
                <a:schemeClr val="tx1"/>
              </a:solidFill>
            </a:rPr>
            <a:t>2</a:t>
          </a:r>
          <a:r>
            <a:rPr lang="en-US" altLang="zh-CN" dirty="0" smtClean="0">
              <a:solidFill>
                <a:schemeClr val="tx1"/>
              </a:solidFill>
            </a:rPr>
            <a:t>.</a:t>
          </a:r>
          <a:r>
            <a:rPr lang="zh-CN" dirty="0" smtClean="0">
              <a:solidFill>
                <a:schemeClr val="tx1"/>
              </a:solidFill>
            </a:rPr>
            <a:t>生命的意义在于他（她）的有限性与独特性。</a:t>
          </a:r>
          <a:endParaRPr lang="zh-CN" dirty="0">
            <a:solidFill>
              <a:schemeClr val="tx1"/>
            </a:solidFill>
          </a:endParaRPr>
        </a:p>
      </dgm:t>
    </dgm:pt>
    <dgm:pt modelId="{E08A1728-B7BB-4A42-ADAC-6EC082D6AD60}" type="parTrans" cxnId="{415A5ED2-D15E-4AC6-BF57-553FBD08DE0C}">
      <dgm:prSet/>
      <dgm:spPr/>
      <dgm:t>
        <a:bodyPr/>
        <a:lstStyle/>
        <a:p>
          <a:endParaRPr lang="zh-CN" altLang="en-US">
            <a:solidFill>
              <a:schemeClr val="tx1"/>
            </a:solidFill>
          </a:endParaRPr>
        </a:p>
      </dgm:t>
    </dgm:pt>
    <dgm:pt modelId="{E9542D17-9978-4C47-82D0-E214F2BBB059}" type="sibTrans" cxnId="{415A5ED2-D15E-4AC6-BF57-553FBD08DE0C}">
      <dgm:prSet/>
      <dgm:spPr/>
      <dgm:t>
        <a:bodyPr/>
        <a:lstStyle/>
        <a:p>
          <a:endParaRPr lang="zh-CN" altLang="en-US">
            <a:solidFill>
              <a:schemeClr val="tx1"/>
            </a:solidFill>
          </a:endParaRPr>
        </a:p>
      </dgm:t>
    </dgm:pt>
    <dgm:pt modelId="{477FD012-BE18-4240-8D87-F428503EE2C9}">
      <dgm:prSet/>
      <dgm:spPr/>
      <dgm:t>
        <a:bodyPr/>
        <a:lstStyle/>
        <a:p>
          <a:pPr rtl="0"/>
          <a:r>
            <a:rPr lang="en-US" dirty="0" smtClean="0">
              <a:solidFill>
                <a:schemeClr val="tx1"/>
              </a:solidFill>
            </a:rPr>
            <a:t>3</a:t>
          </a:r>
          <a:r>
            <a:rPr lang="en-US" altLang="zh-CN" dirty="0" smtClean="0">
              <a:solidFill>
                <a:schemeClr val="tx1"/>
              </a:solidFill>
            </a:rPr>
            <a:t>.</a:t>
          </a:r>
          <a:r>
            <a:rPr lang="zh-CN" dirty="0" smtClean="0">
              <a:solidFill>
                <a:schemeClr val="tx1"/>
              </a:solidFill>
            </a:rPr>
            <a:t>生命观的伦理文化意义。</a:t>
          </a:r>
          <a:endParaRPr lang="zh-CN" dirty="0">
            <a:solidFill>
              <a:schemeClr val="tx1"/>
            </a:solidFill>
          </a:endParaRPr>
        </a:p>
      </dgm:t>
    </dgm:pt>
    <dgm:pt modelId="{0517582D-0DDC-4627-BE53-4D107417C3EF}" type="parTrans" cxnId="{794E63CD-32CB-49FA-8CDB-A3E0C57DEF79}">
      <dgm:prSet/>
      <dgm:spPr/>
      <dgm:t>
        <a:bodyPr/>
        <a:lstStyle/>
        <a:p>
          <a:endParaRPr lang="zh-CN" altLang="en-US">
            <a:solidFill>
              <a:schemeClr val="tx1"/>
            </a:solidFill>
          </a:endParaRPr>
        </a:p>
      </dgm:t>
    </dgm:pt>
    <dgm:pt modelId="{B70710DB-A683-4225-ACE2-E4DF215A6D1E}" type="sibTrans" cxnId="{794E63CD-32CB-49FA-8CDB-A3E0C57DEF79}">
      <dgm:prSet/>
      <dgm:spPr/>
      <dgm:t>
        <a:bodyPr/>
        <a:lstStyle/>
        <a:p>
          <a:endParaRPr lang="zh-CN" altLang="en-US">
            <a:solidFill>
              <a:schemeClr val="tx1"/>
            </a:solidFill>
          </a:endParaRPr>
        </a:p>
      </dgm:t>
    </dgm:pt>
    <dgm:pt modelId="{C0FDACF1-494E-4085-9988-1A855E810F68}">
      <dgm:prSet/>
      <dgm:spPr/>
      <dgm:t>
        <a:bodyPr/>
        <a:lstStyle/>
        <a:p>
          <a:pPr rtl="0"/>
          <a:r>
            <a:rPr lang="en-US" dirty="0" smtClean="0">
              <a:solidFill>
                <a:schemeClr val="tx1"/>
              </a:solidFill>
            </a:rPr>
            <a:t>4</a:t>
          </a:r>
          <a:r>
            <a:rPr lang="en-US" altLang="zh-CN" dirty="0" smtClean="0">
              <a:solidFill>
                <a:schemeClr val="tx1"/>
              </a:solidFill>
            </a:rPr>
            <a:t>.</a:t>
          </a:r>
          <a:r>
            <a:rPr lang="zh-CN" dirty="0" smtClean="0">
              <a:solidFill>
                <a:schemeClr val="tx1"/>
              </a:solidFill>
            </a:rPr>
            <a:t>如何看待自杀？自杀是道德的还是不道德的？</a:t>
          </a:r>
          <a:endParaRPr lang="zh-CN" dirty="0">
            <a:solidFill>
              <a:schemeClr val="tx1"/>
            </a:solidFill>
          </a:endParaRPr>
        </a:p>
      </dgm:t>
    </dgm:pt>
    <dgm:pt modelId="{CA9A4A69-ADC9-4591-9CC0-5AA67BC1DB2B}" type="parTrans" cxnId="{D4A506B1-3390-4908-897F-F9D82D257FEA}">
      <dgm:prSet/>
      <dgm:spPr/>
      <dgm:t>
        <a:bodyPr/>
        <a:lstStyle/>
        <a:p>
          <a:endParaRPr lang="zh-CN" altLang="en-US">
            <a:solidFill>
              <a:schemeClr val="tx1"/>
            </a:solidFill>
          </a:endParaRPr>
        </a:p>
      </dgm:t>
    </dgm:pt>
    <dgm:pt modelId="{C0F5EA36-9F09-4F54-AF26-AA81489D886D}" type="sibTrans" cxnId="{D4A506B1-3390-4908-897F-F9D82D257FEA}">
      <dgm:prSet/>
      <dgm:spPr/>
      <dgm:t>
        <a:bodyPr/>
        <a:lstStyle/>
        <a:p>
          <a:endParaRPr lang="zh-CN" altLang="en-US">
            <a:solidFill>
              <a:schemeClr val="tx1"/>
            </a:solidFill>
          </a:endParaRPr>
        </a:p>
      </dgm:t>
    </dgm:pt>
    <dgm:pt modelId="{328C82FA-E948-4F1E-9052-F43CE3DD85E5}">
      <dgm:prSet/>
      <dgm:spPr/>
      <dgm:t>
        <a:bodyPr/>
        <a:lstStyle/>
        <a:p>
          <a:pPr rtl="0"/>
          <a:r>
            <a:rPr lang="en-US" smtClean="0">
              <a:solidFill>
                <a:schemeClr val="tx1"/>
              </a:solidFill>
            </a:rPr>
            <a:t>5</a:t>
          </a:r>
          <a:r>
            <a:rPr lang="en-US" altLang="zh-CN" smtClean="0">
              <a:solidFill>
                <a:schemeClr val="tx1"/>
              </a:solidFill>
            </a:rPr>
            <a:t>.</a:t>
          </a:r>
          <a:r>
            <a:rPr lang="zh-CN" smtClean="0">
              <a:solidFill>
                <a:schemeClr val="tx1"/>
              </a:solidFill>
            </a:rPr>
            <a:t>又</a:t>
          </a:r>
          <a:r>
            <a:rPr lang="zh-CN" dirty="0" smtClean="0">
              <a:solidFill>
                <a:schemeClr val="tx1"/>
              </a:solidFill>
            </a:rPr>
            <a:t>如何看待安乐死？</a:t>
          </a:r>
          <a:endParaRPr lang="zh-CN" dirty="0">
            <a:solidFill>
              <a:schemeClr val="tx1"/>
            </a:solidFill>
          </a:endParaRPr>
        </a:p>
      </dgm:t>
    </dgm:pt>
    <dgm:pt modelId="{0813B715-A44A-4E49-863C-7741F63A1B75}" type="parTrans" cxnId="{E4C3AAA0-6BBE-46C1-8490-E89442F6BAF3}">
      <dgm:prSet/>
      <dgm:spPr/>
      <dgm:t>
        <a:bodyPr/>
        <a:lstStyle/>
        <a:p>
          <a:endParaRPr lang="zh-CN" altLang="en-US">
            <a:solidFill>
              <a:schemeClr val="tx1"/>
            </a:solidFill>
          </a:endParaRPr>
        </a:p>
      </dgm:t>
    </dgm:pt>
    <dgm:pt modelId="{73064A3A-888F-4226-922F-D885B7E58E83}" type="sibTrans" cxnId="{E4C3AAA0-6BBE-46C1-8490-E89442F6BAF3}">
      <dgm:prSet/>
      <dgm:spPr/>
      <dgm:t>
        <a:bodyPr/>
        <a:lstStyle/>
        <a:p>
          <a:endParaRPr lang="zh-CN" altLang="en-US">
            <a:solidFill>
              <a:schemeClr val="tx1"/>
            </a:solidFill>
          </a:endParaRPr>
        </a:p>
      </dgm:t>
    </dgm:pt>
    <dgm:pt modelId="{483F821C-15EB-436A-8C40-5B4CC9BD54A7}" type="pres">
      <dgm:prSet presAssocID="{2B139286-D1F4-454F-9A37-EB3D6EFC1D8B}" presName="linear" presStyleCnt="0">
        <dgm:presLayoutVars>
          <dgm:animLvl val="lvl"/>
          <dgm:resizeHandles val="exact"/>
        </dgm:presLayoutVars>
      </dgm:prSet>
      <dgm:spPr/>
      <dgm:t>
        <a:bodyPr/>
        <a:lstStyle/>
        <a:p>
          <a:endParaRPr lang="zh-CN" altLang="en-US"/>
        </a:p>
      </dgm:t>
    </dgm:pt>
    <dgm:pt modelId="{EBECDE5F-BDD6-4D84-A51D-E228711F7BBB}" type="pres">
      <dgm:prSet presAssocID="{6E47685B-E95A-4A7D-98A2-1DEBCC1885A1}" presName="parentText" presStyleLbl="node1" presStyleIdx="0" presStyleCnt="5">
        <dgm:presLayoutVars>
          <dgm:chMax val="0"/>
          <dgm:bulletEnabled val="1"/>
        </dgm:presLayoutVars>
      </dgm:prSet>
      <dgm:spPr/>
      <dgm:t>
        <a:bodyPr/>
        <a:lstStyle/>
        <a:p>
          <a:endParaRPr lang="zh-CN" altLang="en-US"/>
        </a:p>
      </dgm:t>
    </dgm:pt>
    <dgm:pt modelId="{16BCF42F-11F4-4B46-B214-8D0E458A3C1D}" type="pres">
      <dgm:prSet presAssocID="{AA25276E-56DE-4A23-A7C9-B114D4F33370}" presName="spacer" presStyleCnt="0"/>
      <dgm:spPr/>
    </dgm:pt>
    <dgm:pt modelId="{8A9BCEA1-EB72-4C57-994E-55F8B989056E}" type="pres">
      <dgm:prSet presAssocID="{C84AE5DA-15E1-44CE-9CE3-84BE3F84CC87}" presName="parentText" presStyleLbl="node1" presStyleIdx="1" presStyleCnt="5">
        <dgm:presLayoutVars>
          <dgm:chMax val="0"/>
          <dgm:bulletEnabled val="1"/>
        </dgm:presLayoutVars>
      </dgm:prSet>
      <dgm:spPr/>
      <dgm:t>
        <a:bodyPr/>
        <a:lstStyle/>
        <a:p>
          <a:endParaRPr lang="zh-CN" altLang="en-US"/>
        </a:p>
      </dgm:t>
    </dgm:pt>
    <dgm:pt modelId="{9D05E22F-70C4-44B4-B1F0-7F179C7D0913}" type="pres">
      <dgm:prSet presAssocID="{E9542D17-9978-4C47-82D0-E214F2BBB059}" presName="spacer" presStyleCnt="0"/>
      <dgm:spPr/>
    </dgm:pt>
    <dgm:pt modelId="{F04AFAA9-410C-4D9A-941B-0DC4C33226E0}" type="pres">
      <dgm:prSet presAssocID="{477FD012-BE18-4240-8D87-F428503EE2C9}" presName="parentText" presStyleLbl="node1" presStyleIdx="2" presStyleCnt="5">
        <dgm:presLayoutVars>
          <dgm:chMax val="0"/>
          <dgm:bulletEnabled val="1"/>
        </dgm:presLayoutVars>
      </dgm:prSet>
      <dgm:spPr/>
      <dgm:t>
        <a:bodyPr/>
        <a:lstStyle/>
        <a:p>
          <a:endParaRPr lang="zh-CN" altLang="en-US"/>
        </a:p>
      </dgm:t>
    </dgm:pt>
    <dgm:pt modelId="{C8E53C08-E4AA-45B7-94FD-0DFDA0435D75}" type="pres">
      <dgm:prSet presAssocID="{B70710DB-A683-4225-ACE2-E4DF215A6D1E}" presName="spacer" presStyleCnt="0"/>
      <dgm:spPr/>
    </dgm:pt>
    <dgm:pt modelId="{5B76D540-618F-49D3-ABDF-AD3E4B3030F8}" type="pres">
      <dgm:prSet presAssocID="{C0FDACF1-494E-4085-9988-1A855E810F68}" presName="parentText" presStyleLbl="node1" presStyleIdx="3" presStyleCnt="5">
        <dgm:presLayoutVars>
          <dgm:chMax val="0"/>
          <dgm:bulletEnabled val="1"/>
        </dgm:presLayoutVars>
      </dgm:prSet>
      <dgm:spPr/>
      <dgm:t>
        <a:bodyPr/>
        <a:lstStyle/>
        <a:p>
          <a:endParaRPr lang="zh-CN" altLang="en-US"/>
        </a:p>
      </dgm:t>
    </dgm:pt>
    <dgm:pt modelId="{CE41091A-FA0C-4EC1-AF4F-EF0F3F8CE23D}" type="pres">
      <dgm:prSet presAssocID="{C0F5EA36-9F09-4F54-AF26-AA81489D886D}" presName="spacer" presStyleCnt="0"/>
      <dgm:spPr/>
    </dgm:pt>
    <dgm:pt modelId="{F6CB1232-8B99-45CB-8D16-FAA76D32C965}" type="pres">
      <dgm:prSet presAssocID="{328C82FA-E948-4F1E-9052-F43CE3DD85E5}" presName="parentText" presStyleLbl="node1" presStyleIdx="4" presStyleCnt="5">
        <dgm:presLayoutVars>
          <dgm:chMax val="0"/>
          <dgm:bulletEnabled val="1"/>
        </dgm:presLayoutVars>
      </dgm:prSet>
      <dgm:spPr/>
      <dgm:t>
        <a:bodyPr/>
        <a:lstStyle/>
        <a:p>
          <a:endParaRPr lang="zh-CN" altLang="en-US"/>
        </a:p>
      </dgm:t>
    </dgm:pt>
  </dgm:ptLst>
  <dgm:cxnLst>
    <dgm:cxn modelId="{E2DFD70F-3186-4CAD-8828-D14DC322F5A0}" type="presOf" srcId="{2B139286-D1F4-454F-9A37-EB3D6EFC1D8B}" destId="{483F821C-15EB-436A-8C40-5B4CC9BD54A7}" srcOrd="0" destOrd="0" presId="urn:microsoft.com/office/officeart/2005/8/layout/vList2"/>
    <dgm:cxn modelId="{FCBCAFF6-8720-485B-A515-1B9F3B2490F2}" srcId="{2B139286-D1F4-454F-9A37-EB3D6EFC1D8B}" destId="{6E47685B-E95A-4A7D-98A2-1DEBCC1885A1}" srcOrd="0" destOrd="0" parTransId="{5C5EAE30-1329-4AE4-A6C5-63129E9FB47E}" sibTransId="{AA25276E-56DE-4A23-A7C9-B114D4F33370}"/>
    <dgm:cxn modelId="{2F01921C-2104-4668-9E4C-80C0A18B43C2}" type="presOf" srcId="{C84AE5DA-15E1-44CE-9CE3-84BE3F84CC87}" destId="{8A9BCEA1-EB72-4C57-994E-55F8B989056E}" srcOrd="0" destOrd="0" presId="urn:microsoft.com/office/officeart/2005/8/layout/vList2"/>
    <dgm:cxn modelId="{4F49AEB7-B03D-4B1E-BF04-78804949453E}" type="presOf" srcId="{477FD012-BE18-4240-8D87-F428503EE2C9}" destId="{F04AFAA9-410C-4D9A-941B-0DC4C33226E0}" srcOrd="0" destOrd="0" presId="urn:microsoft.com/office/officeart/2005/8/layout/vList2"/>
    <dgm:cxn modelId="{362AF4CE-6A47-42C5-BB39-B804B50D6C09}" type="presOf" srcId="{6E47685B-E95A-4A7D-98A2-1DEBCC1885A1}" destId="{EBECDE5F-BDD6-4D84-A51D-E228711F7BBB}" srcOrd="0" destOrd="0" presId="urn:microsoft.com/office/officeart/2005/8/layout/vList2"/>
    <dgm:cxn modelId="{E4C3AAA0-6BBE-46C1-8490-E89442F6BAF3}" srcId="{2B139286-D1F4-454F-9A37-EB3D6EFC1D8B}" destId="{328C82FA-E948-4F1E-9052-F43CE3DD85E5}" srcOrd="4" destOrd="0" parTransId="{0813B715-A44A-4E49-863C-7741F63A1B75}" sibTransId="{73064A3A-888F-4226-922F-D885B7E58E83}"/>
    <dgm:cxn modelId="{F0800B50-9A7A-4EE6-BF43-6B2FDC2C8E4E}" type="presOf" srcId="{328C82FA-E948-4F1E-9052-F43CE3DD85E5}" destId="{F6CB1232-8B99-45CB-8D16-FAA76D32C965}" srcOrd="0" destOrd="0" presId="urn:microsoft.com/office/officeart/2005/8/layout/vList2"/>
    <dgm:cxn modelId="{D4A506B1-3390-4908-897F-F9D82D257FEA}" srcId="{2B139286-D1F4-454F-9A37-EB3D6EFC1D8B}" destId="{C0FDACF1-494E-4085-9988-1A855E810F68}" srcOrd="3" destOrd="0" parTransId="{CA9A4A69-ADC9-4591-9CC0-5AA67BC1DB2B}" sibTransId="{C0F5EA36-9F09-4F54-AF26-AA81489D886D}"/>
    <dgm:cxn modelId="{415A5ED2-D15E-4AC6-BF57-553FBD08DE0C}" srcId="{2B139286-D1F4-454F-9A37-EB3D6EFC1D8B}" destId="{C84AE5DA-15E1-44CE-9CE3-84BE3F84CC87}" srcOrd="1" destOrd="0" parTransId="{E08A1728-B7BB-4A42-ADAC-6EC082D6AD60}" sibTransId="{E9542D17-9978-4C47-82D0-E214F2BBB059}"/>
    <dgm:cxn modelId="{794E63CD-32CB-49FA-8CDB-A3E0C57DEF79}" srcId="{2B139286-D1F4-454F-9A37-EB3D6EFC1D8B}" destId="{477FD012-BE18-4240-8D87-F428503EE2C9}" srcOrd="2" destOrd="0" parTransId="{0517582D-0DDC-4627-BE53-4D107417C3EF}" sibTransId="{B70710DB-A683-4225-ACE2-E4DF215A6D1E}"/>
    <dgm:cxn modelId="{39CB8378-1442-4B3B-83D5-D43DB897543E}" type="presOf" srcId="{C0FDACF1-494E-4085-9988-1A855E810F68}" destId="{5B76D540-618F-49D3-ABDF-AD3E4B3030F8}" srcOrd="0" destOrd="0" presId="urn:microsoft.com/office/officeart/2005/8/layout/vList2"/>
    <dgm:cxn modelId="{518D1067-36F9-41AF-AC19-E8F0486F2BFF}" type="presParOf" srcId="{483F821C-15EB-436A-8C40-5B4CC9BD54A7}" destId="{EBECDE5F-BDD6-4D84-A51D-E228711F7BBB}" srcOrd="0" destOrd="0" presId="urn:microsoft.com/office/officeart/2005/8/layout/vList2"/>
    <dgm:cxn modelId="{CA834601-6C68-4F02-BECB-8FFCF17FFE11}" type="presParOf" srcId="{483F821C-15EB-436A-8C40-5B4CC9BD54A7}" destId="{16BCF42F-11F4-4B46-B214-8D0E458A3C1D}" srcOrd="1" destOrd="0" presId="urn:microsoft.com/office/officeart/2005/8/layout/vList2"/>
    <dgm:cxn modelId="{3417B053-46C2-40C2-8EA0-71648F5B3C37}" type="presParOf" srcId="{483F821C-15EB-436A-8C40-5B4CC9BD54A7}" destId="{8A9BCEA1-EB72-4C57-994E-55F8B989056E}" srcOrd="2" destOrd="0" presId="urn:microsoft.com/office/officeart/2005/8/layout/vList2"/>
    <dgm:cxn modelId="{E7AE6E77-ADDB-49AE-922D-A52A62EBDA58}" type="presParOf" srcId="{483F821C-15EB-436A-8C40-5B4CC9BD54A7}" destId="{9D05E22F-70C4-44B4-B1F0-7F179C7D0913}" srcOrd="3" destOrd="0" presId="urn:microsoft.com/office/officeart/2005/8/layout/vList2"/>
    <dgm:cxn modelId="{4A9F89D7-BDCF-4165-80D6-7F725497B807}" type="presParOf" srcId="{483F821C-15EB-436A-8C40-5B4CC9BD54A7}" destId="{F04AFAA9-410C-4D9A-941B-0DC4C33226E0}" srcOrd="4" destOrd="0" presId="urn:microsoft.com/office/officeart/2005/8/layout/vList2"/>
    <dgm:cxn modelId="{15450251-21D2-414B-ADE3-1C054579E205}" type="presParOf" srcId="{483F821C-15EB-436A-8C40-5B4CC9BD54A7}" destId="{C8E53C08-E4AA-45B7-94FD-0DFDA0435D75}" srcOrd="5" destOrd="0" presId="urn:microsoft.com/office/officeart/2005/8/layout/vList2"/>
    <dgm:cxn modelId="{1437E7AD-EA58-465F-AB4C-745DFC68C2CF}" type="presParOf" srcId="{483F821C-15EB-436A-8C40-5B4CC9BD54A7}" destId="{5B76D540-618F-49D3-ABDF-AD3E4B3030F8}" srcOrd="6" destOrd="0" presId="urn:microsoft.com/office/officeart/2005/8/layout/vList2"/>
    <dgm:cxn modelId="{12AC0B8A-4F79-4B04-8A3A-5CADB652752E}" type="presParOf" srcId="{483F821C-15EB-436A-8C40-5B4CC9BD54A7}" destId="{CE41091A-FA0C-4EC1-AF4F-EF0F3F8CE23D}" srcOrd="7" destOrd="0" presId="urn:microsoft.com/office/officeart/2005/8/layout/vList2"/>
    <dgm:cxn modelId="{5A7B6161-3EB7-4213-BAA8-F16E60168869}" type="presParOf" srcId="{483F821C-15EB-436A-8C40-5B4CC9BD54A7}" destId="{F6CB1232-8B99-45CB-8D16-FAA76D32C96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8A948C-E461-49CB-87E5-92FE09B04F13}"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zh-CN" altLang="en-US"/>
        </a:p>
      </dgm:t>
    </dgm:pt>
    <dgm:pt modelId="{251DE659-64B3-4B64-B7C3-B57F06F0E2BA}">
      <dgm:prSet custT="1"/>
      <dgm:spPr/>
      <dgm:t>
        <a:bodyPr/>
        <a:lstStyle/>
        <a:p>
          <a:pPr rtl="0"/>
          <a:r>
            <a:rPr lang="zh-CN" altLang="en-US" sz="2000" dirty="0" smtClean="0">
              <a:solidFill>
                <a:schemeClr val="tx1"/>
              </a:solidFill>
            </a:rPr>
            <a:t>人生观的体现</a:t>
          </a:r>
          <a:endParaRPr lang="zh-CN" altLang="en-US" sz="2000" dirty="0">
            <a:solidFill>
              <a:schemeClr val="tx1"/>
            </a:solidFill>
          </a:endParaRPr>
        </a:p>
      </dgm:t>
    </dgm:pt>
    <dgm:pt modelId="{0DB8AAE9-ABBE-4A08-8E21-D16C27C891FD}" type="parTrans" cxnId="{AD1B8201-A399-4825-A82D-A352EF22BBA3}">
      <dgm:prSet/>
      <dgm:spPr/>
      <dgm:t>
        <a:bodyPr/>
        <a:lstStyle/>
        <a:p>
          <a:endParaRPr lang="zh-CN" altLang="en-US" sz="2000">
            <a:solidFill>
              <a:schemeClr val="tx1"/>
            </a:solidFill>
          </a:endParaRPr>
        </a:p>
      </dgm:t>
    </dgm:pt>
    <dgm:pt modelId="{3416CE57-6ADE-4753-B44B-CB1454869B70}" type="sibTrans" cxnId="{AD1B8201-A399-4825-A82D-A352EF22BBA3}">
      <dgm:prSet/>
      <dgm:spPr/>
      <dgm:t>
        <a:bodyPr/>
        <a:lstStyle/>
        <a:p>
          <a:endParaRPr lang="zh-CN" altLang="en-US" sz="2000">
            <a:solidFill>
              <a:schemeClr val="tx1"/>
            </a:solidFill>
          </a:endParaRPr>
        </a:p>
      </dgm:t>
    </dgm:pt>
    <dgm:pt modelId="{665987D3-4AE3-4FA4-81B5-D97E852895B8}">
      <dgm:prSet custT="1"/>
      <dgm:spPr/>
      <dgm:t>
        <a:bodyPr/>
        <a:lstStyle/>
        <a:p>
          <a:pPr rtl="0"/>
          <a:r>
            <a:rPr lang="zh-CN" altLang="en-US" sz="2400" b="1" dirty="0" smtClean="0">
              <a:solidFill>
                <a:schemeClr val="tx1"/>
              </a:solidFill>
            </a:rPr>
            <a:t>人生目的</a:t>
          </a:r>
          <a:endParaRPr lang="zh-CN" altLang="en-US" sz="2400" dirty="0">
            <a:solidFill>
              <a:schemeClr val="tx1"/>
            </a:solidFill>
          </a:endParaRPr>
        </a:p>
      </dgm:t>
    </dgm:pt>
    <dgm:pt modelId="{44101451-7281-4D6C-B57E-3F184DA40B09}" type="parTrans" cxnId="{54194FB3-1FB0-402F-8EB0-256F585A78B5}">
      <dgm:prSet/>
      <dgm:spPr/>
      <dgm:t>
        <a:bodyPr/>
        <a:lstStyle/>
        <a:p>
          <a:endParaRPr lang="zh-CN" altLang="en-US" sz="2000">
            <a:solidFill>
              <a:schemeClr val="tx1"/>
            </a:solidFill>
          </a:endParaRPr>
        </a:p>
      </dgm:t>
    </dgm:pt>
    <dgm:pt modelId="{0B494D0F-0681-4CDD-B121-595AF4D6D8AA}" type="sibTrans" cxnId="{54194FB3-1FB0-402F-8EB0-256F585A78B5}">
      <dgm:prSet/>
      <dgm:spPr/>
      <dgm:t>
        <a:bodyPr/>
        <a:lstStyle/>
        <a:p>
          <a:endParaRPr lang="zh-CN" altLang="en-US" sz="2000">
            <a:solidFill>
              <a:schemeClr val="tx1"/>
            </a:solidFill>
          </a:endParaRPr>
        </a:p>
      </dgm:t>
    </dgm:pt>
    <dgm:pt modelId="{AE711845-878F-4807-9DBA-177A187DA9CC}">
      <dgm:prSet custT="1"/>
      <dgm:spPr/>
      <dgm:t>
        <a:bodyPr/>
        <a:lstStyle/>
        <a:p>
          <a:pPr rtl="0"/>
          <a:r>
            <a:rPr lang="zh-CN" altLang="en-US" sz="2400" b="1" dirty="0" smtClean="0">
              <a:solidFill>
                <a:schemeClr val="tx1"/>
              </a:solidFill>
            </a:rPr>
            <a:t>人生态度</a:t>
          </a:r>
          <a:endParaRPr lang="zh-CN" altLang="en-US" sz="2400" dirty="0">
            <a:solidFill>
              <a:schemeClr val="tx1"/>
            </a:solidFill>
          </a:endParaRPr>
        </a:p>
      </dgm:t>
    </dgm:pt>
    <dgm:pt modelId="{51F30A1D-93C7-4144-B2DB-D1147B3C3C67}" type="parTrans" cxnId="{56C83DE5-02BF-4330-B2C0-03C74FBDC4D1}">
      <dgm:prSet/>
      <dgm:spPr/>
      <dgm:t>
        <a:bodyPr/>
        <a:lstStyle/>
        <a:p>
          <a:endParaRPr lang="zh-CN" altLang="en-US" sz="2000">
            <a:solidFill>
              <a:schemeClr val="tx1"/>
            </a:solidFill>
          </a:endParaRPr>
        </a:p>
      </dgm:t>
    </dgm:pt>
    <dgm:pt modelId="{63F270E3-F7F7-4D1C-BEF4-F1D5FE4A5DD9}" type="sibTrans" cxnId="{56C83DE5-02BF-4330-B2C0-03C74FBDC4D1}">
      <dgm:prSet/>
      <dgm:spPr/>
      <dgm:t>
        <a:bodyPr/>
        <a:lstStyle/>
        <a:p>
          <a:endParaRPr lang="zh-CN" altLang="en-US" sz="2000">
            <a:solidFill>
              <a:schemeClr val="tx1"/>
            </a:solidFill>
          </a:endParaRPr>
        </a:p>
      </dgm:t>
    </dgm:pt>
    <dgm:pt modelId="{10387EC2-C990-4FBC-9CF4-A7F3690E22EB}">
      <dgm:prSet custT="1"/>
      <dgm:spPr/>
      <dgm:t>
        <a:bodyPr/>
        <a:lstStyle/>
        <a:p>
          <a:pPr rtl="0"/>
          <a:r>
            <a:rPr lang="zh-CN" altLang="en-US" sz="2400" b="1" dirty="0" smtClean="0">
              <a:solidFill>
                <a:schemeClr val="tx1"/>
              </a:solidFill>
            </a:rPr>
            <a:t>人生价值</a:t>
          </a:r>
          <a:endParaRPr lang="zh-CN" altLang="en-US" sz="2400" dirty="0">
            <a:solidFill>
              <a:schemeClr val="tx1"/>
            </a:solidFill>
          </a:endParaRPr>
        </a:p>
      </dgm:t>
    </dgm:pt>
    <dgm:pt modelId="{686DC96C-F0E9-4A22-AD9E-B1800D60ED13}" type="parTrans" cxnId="{45F663A2-99D0-43D3-A1A8-231C3C1F5C4C}">
      <dgm:prSet/>
      <dgm:spPr/>
      <dgm:t>
        <a:bodyPr/>
        <a:lstStyle/>
        <a:p>
          <a:endParaRPr lang="zh-CN" altLang="en-US" sz="2000">
            <a:solidFill>
              <a:schemeClr val="tx1"/>
            </a:solidFill>
          </a:endParaRPr>
        </a:p>
      </dgm:t>
    </dgm:pt>
    <dgm:pt modelId="{9E471966-1726-4E2D-B477-2F7DE5C67340}" type="sibTrans" cxnId="{45F663A2-99D0-43D3-A1A8-231C3C1F5C4C}">
      <dgm:prSet/>
      <dgm:spPr/>
      <dgm:t>
        <a:bodyPr/>
        <a:lstStyle/>
        <a:p>
          <a:endParaRPr lang="zh-CN" altLang="en-US" sz="2000">
            <a:solidFill>
              <a:schemeClr val="tx1"/>
            </a:solidFill>
          </a:endParaRPr>
        </a:p>
      </dgm:t>
    </dgm:pt>
    <dgm:pt modelId="{2D5E3BB2-2743-4140-A87A-4406F0E320E5}" type="pres">
      <dgm:prSet presAssocID="{368A948C-E461-49CB-87E5-92FE09B04F13}" presName="cycle" presStyleCnt="0">
        <dgm:presLayoutVars>
          <dgm:chMax val="1"/>
          <dgm:dir/>
          <dgm:animLvl val="ctr"/>
          <dgm:resizeHandles val="exact"/>
        </dgm:presLayoutVars>
      </dgm:prSet>
      <dgm:spPr/>
      <dgm:t>
        <a:bodyPr/>
        <a:lstStyle/>
        <a:p>
          <a:endParaRPr lang="zh-CN" altLang="en-US"/>
        </a:p>
      </dgm:t>
    </dgm:pt>
    <dgm:pt modelId="{C101583A-0034-4A2A-A7FA-FA373428553B}" type="pres">
      <dgm:prSet presAssocID="{251DE659-64B3-4B64-B7C3-B57F06F0E2BA}" presName="centerShape" presStyleLbl="node0" presStyleIdx="0" presStyleCnt="1"/>
      <dgm:spPr/>
      <dgm:t>
        <a:bodyPr/>
        <a:lstStyle/>
        <a:p>
          <a:endParaRPr lang="zh-CN" altLang="en-US"/>
        </a:p>
      </dgm:t>
    </dgm:pt>
    <dgm:pt modelId="{5C6FBF2C-0992-4F26-97C8-734F13499AAA}" type="pres">
      <dgm:prSet presAssocID="{44101451-7281-4D6C-B57E-3F184DA40B09}" presName="parTrans" presStyleLbl="bgSibTrans2D1" presStyleIdx="0" presStyleCnt="3"/>
      <dgm:spPr/>
      <dgm:t>
        <a:bodyPr/>
        <a:lstStyle/>
        <a:p>
          <a:endParaRPr lang="zh-CN" altLang="en-US"/>
        </a:p>
      </dgm:t>
    </dgm:pt>
    <dgm:pt modelId="{B6DDFEEC-9255-4544-A363-EF8C6F07D813}" type="pres">
      <dgm:prSet presAssocID="{665987D3-4AE3-4FA4-81B5-D97E852895B8}" presName="node" presStyleLbl="node1" presStyleIdx="0" presStyleCnt="3" custScaleX="135560" custRadScaleRad="133379" custRadScaleInc="-28866">
        <dgm:presLayoutVars>
          <dgm:bulletEnabled val="1"/>
        </dgm:presLayoutVars>
      </dgm:prSet>
      <dgm:spPr/>
      <dgm:t>
        <a:bodyPr/>
        <a:lstStyle/>
        <a:p>
          <a:endParaRPr lang="zh-CN" altLang="en-US"/>
        </a:p>
      </dgm:t>
    </dgm:pt>
    <dgm:pt modelId="{8D5FCFC7-2091-47BD-915B-4C700D087F08}" type="pres">
      <dgm:prSet presAssocID="{51F30A1D-93C7-4144-B2DB-D1147B3C3C67}" presName="parTrans" presStyleLbl="bgSibTrans2D1" presStyleIdx="1" presStyleCnt="3"/>
      <dgm:spPr/>
      <dgm:t>
        <a:bodyPr/>
        <a:lstStyle/>
        <a:p>
          <a:endParaRPr lang="zh-CN" altLang="en-US"/>
        </a:p>
      </dgm:t>
    </dgm:pt>
    <dgm:pt modelId="{368A6FDA-38A5-4C24-8CBB-D9233590E1C2}" type="pres">
      <dgm:prSet presAssocID="{AE711845-878F-4807-9DBA-177A187DA9CC}" presName="node" presStyleLbl="node1" presStyleIdx="1" presStyleCnt="3" custScaleX="135560">
        <dgm:presLayoutVars>
          <dgm:bulletEnabled val="1"/>
        </dgm:presLayoutVars>
      </dgm:prSet>
      <dgm:spPr/>
      <dgm:t>
        <a:bodyPr/>
        <a:lstStyle/>
        <a:p>
          <a:endParaRPr lang="zh-CN" altLang="en-US"/>
        </a:p>
      </dgm:t>
    </dgm:pt>
    <dgm:pt modelId="{655E03E5-288B-4FA7-8BED-BE9391C02352}" type="pres">
      <dgm:prSet presAssocID="{686DC96C-F0E9-4A22-AD9E-B1800D60ED13}" presName="parTrans" presStyleLbl="bgSibTrans2D1" presStyleIdx="2" presStyleCnt="3"/>
      <dgm:spPr/>
      <dgm:t>
        <a:bodyPr/>
        <a:lstStyle/>
        <a:p>
          <a:endParaRPr lang="zh-CN" altLang="en-US"/>
        </a:p>
      </dgm:t>
    </dgm:pt>
    <dgm:pt modelId="{3FCEFA81-13D4-4B87-8E57-A60021657614}" type="pres">
      <dgm:prSet presAssocID="{10387EC2-C990-4FBC-9CF4-A7F3690E22EB}" presName="node" presStyleLbl="node1" presStyleIdx="2" presStyleCnt="3" custScaleX="135560" custRadScaleRad="132077" custRadScaleInc="31978">
        <dgm:presLayoutVars>
          <dgm:bulletEnabled val="1"/>
        </dgm:presLayoutVars>
      </dgm:prSet>
      <dgm:spPr/>
      <dgm:t>
        <a:bodyPr/>
        <a:lstStyle/>
        <a:p>
          <a:endParaRPr lang="zh-CN" altLang="en-US"/>
        </a:p>
      </dgm:t>
    </dgm:pt>
  </dgm:ptLst>
  <dgm:cxnLst>
    <dgm:cxn modelId="{56C83DE5-02BF-4330-B2C0-03C74FBDC4D1}" srcId="{251DE659-64B3-4B64-B7C3-B57F06F0E2BA}" destId="{AE711845-878F-4807-9DBA-177A187DA9CC}" srcOrd="1" destOrd="0" parTransId="{51F30A1D-93C7-4144-B2DB-D1147B3C3C67}" sibTransId="{63F270E3-F7F7-4D1C-BEF4-F1D5FE4A5DD9}"/>
    <dgm:cxn modelId="{54194FB3-1FB0-402F-8EB0-256F585A78B5}" srcId="{251DE659-64B3-4B64-B7C3-B57F06F0E2BA}" destId="{665987D3-4AE3-4FA4-81B5-D97E852895B8}" srcOrd="0" destOrd="0" parTransId="{44101451-7281-4D6C-B57E-3F184DA40B09}" sibTransId="{0B494D0F-0681-4CDD-B121-595AF4D6D8AA}"/>
    <dgm:cxn modelId="{45F663A2-99D0-43D3-A1A8-231C3C1F5C4C}" srcId="{251DE659-64B3-4B64-B7C3-B57F06F0E2BA}" destId="{10387EC2-C990-4FBC-9CF4-A7F3690E22EB}" srcOrd="2" destOrd="0" parTransId="{686DC96C-F0E9-4A22-AD9E-B1800D60ED13}" sibTransId="{9E471966-1726-4E2D-B477-2F7DE5C67340}"/>
    <dgm:cxn modelId="{1784B7CE-70D7-483B-9895-65051894FD3C}" type="presOf" srcId="{44101451-7281-4D6C-B57E-3F184DA40B09}" destId="{5C6FBF2C-0992-4F26-97C8-734F13499AAA}" srcOrd="0" destOrd="0" presId="urn:microsoft.com/office/officeart/2005/8/layout/radial4"/>
    <dgm:cxn modelId="{B93BB195-335B-4D8C-915A-58E654CF5D8C}" type="presOf" srcId="{AE711845-878F-4807-9DBA-177A187DA9CC}" destId="{368A6FDA-38A5-4C24-8CBB-D9233590E1C2}" srcOrd="0" destOrd="0" presId="urn:microsoft.com/office/officeart/2005/8/layout/radial4"/>
    <dgm:cxn modelId="{AD1B8201-A399-4825-A82D-A352EF22BBA3}" srcId="{368A948C-E461-49CB-87E5-92FE09B04F13}" destId="{251DE659-64B3-4B64-B7C3-B57F06F0E2BA}" srcOrd="0" destOrd="0" parTransId="{0DB8AAE9-ABBE-4A08-8E21-D16C27C891FD}" sibTransId="{3416CE57-6ADE-4753-B44B-CB1454869B70}"/>
    <dgm:cxn modelId="{95124168-5F4B-4019-BBEA-0FB3512E6E6B}" type="presOf" srcId="{686DC96C-F0E9-4A22-AD9E-B1800D60ED13}" destId="{655E03E5-288B-4FA7-8BED-BE9391C02352}" srcOrd="0" destOrd="0" presId="urn:microsoft.com/office/officeart/2005/8/layout/radial4"/>
    <dgm:cxn modelId="{218067BE-D34A-4B01-8194-3FBE2FC5D0E4}" type="presOf" srcId="{251DE659-64B3-4B64-B7C3-B57F06F0E2BA}" destId="{C101583A-0034-4A2A-A7FA-FA373428553B}" srcOrd="0" destOrd="0" presId="urn:microsoft.com/office/officeart/2005/8/layout/radial4"/>
    <dgm:cxn modelId="{36B2A2C3-3CD7-4DD9-945E-D105B5B6D89E}" type="presOf" srcId="{51F30A1D-93C7-4144-B2DB-D1147B3C3C67}" destId="{8D5FCFC7-2091-47BD-915B-4C700D087F08}" srcOrd="0" destOrd="0" presId="urn:microsoft.com/office/officeart/2005/8/layout/radial4"/>
    <dgm:cxn modelId="{BAFA0B91-E858-42FF-87B2-963547DEA7ED}" type="presOf" srcId="{665987D3-4AE3-4FA4-81B5-D97E852895B8}" destId="{B6DDFEEC-9255-4544-A363-EF8C6F07D813}" srcOrd="0" destOrd="0" presId="urn:microsoft.com/office/officeart/2005/8/layout/radial4"/>
    <dgm:cxn modelId="{C5C0B629-EA91-4F7E-9506-6E6A21897736}" type="presOf" srcId="{10387EC2-C990-4FBC-9CF4-A7F3690E22EB}" destId="{3FCEFA81-13D4-4B87-8E57-A60021657614}" srcOrd="0" destOrd="0" presId="urn:microsoft.com/office/officeart/2005/8/layout/radial4"/>
    <dgm:cxn modelId="{2E83BC4F-D8E8-4F91-BF27-EAD93FA75E4F}" type="presOf" srcId="{368A948C-E461-49CB-87E5-92FE09B04F13}" destId="{2D5E3BB2-2743-4140-A87A-4406F0E320E5}" srcOrd="0" destOrd="0" presId="urn:microsoft.com/office/officeart/2005/8/layout/radial4"/>
    <dgm:cxn modelId="{F3D72787-4755-4DB3-8630-33F0043F8E40}" type="presParOf" srcId="{2D5E3BB2-2743-4140-A87A-4406F0E320E5}" destId="{C101583A-0034-4A2A-A7FA-FA373428553B}" srcOrd="0" destOrd="0" presId="urn:microsoft.com/office/officeart/2005/8/layout/radial4"/>
    <dgm:cxn modelId="{0C2B57E3-235C-43C4-9F44-713E1238BE89}" type="presParOf" srcId="{2D5E3BB2-2743-4140-A87A-4406F0E320E5}" destId="{5C6FBF2C-0992-4F26-97C8-734F13499AAA}" srcOrd="1" destOrd="0" presId="urn:microsoft.com/office/officeart/2005/8/layout/radial4"/>
    <dgm:cxn modelId="{2A1BFA78-BC51-47EA-9EE5-DAC189FFEA36}" type="presParOf" srcId="{2D5E3BB2-2743-4140-A87A-4406F0E320E5}" destId="{B6DDFEEC-9255-4544-A363-EF8C6F07D813}" srcOrd="2" destOrd="0" presId="urn:microsoft.com/office/officeart/2005/8/layout/radial4"/>
    <dgm:cxn modelId="{0BD9BBB3-F5DB-4800-B2AE-9D0B63DA4660}" type="presParOf" srcId="{2D5E3BB2-2743-4140-A87A-4406F0E320E5}" destId="{8D5FCFC7-2091-47BD-915B-4C700D087F08}" srcOrd="3" destOrd="0" presId="urn:microsoft.com/office/officeart/2005/8/layout/radial4"/>
    <dgm:cxn modelId="{371C59A5-57C9-4C9E-A2D8-D00332650B94}" type="presParOf" srcId="{2D5E3BB2-2743-4140-A87A-4406F0E320E5}" destId="{368A6FDA-38A5-4C24-8CBB-D9233590E1C2}" srcOrd="4" destOrd="0" presId="urn:microsoft.com/office/officeart/2005/8/layout/radial4"/>
    <dgm:cxn modelId="{CA3896B0-5346-4623-ABCD-6955482851AD}" type="presParOf" srcId="{2D5E3BB2-2743-4140-A87A-4406F0E320E5}" destId="{655E03E5-288B-4FA7-8BED-BE9391C02352}" srcOrd="5" destOrd="0" presId="urn:microsoft.com/office/officeart/2005/8/layout/radial4"/>
    <dgm:cxn modelId="{0552ACF1-7329-420C-85D2-0E2713230185}" type="presParOf" srcId="{2D5E3BB2-2743-4140-A87A-4406F0E320E5}" destId="{3FCEFA81-13D4-4B87-8E57-A6002165761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1D7C84-7D2C-410B-B70A-78E9ECF6EBA5}" type="doc">
      <dgm:prSet loTypeId="urn:microsoft.com/office/officeart/2009/3/layout/StepUpProcess" loCatId="process" qsTypeId="urn:microsoft.com/office/officeart/2005/8/quickstyle/simple4" qsCatId="simple" csTypeId="urn:microsoft.com/office/officeart/2005/8/colors/colorful3" csCatId="colorful" phldr="1"/>
      <dgm:spPr/>
      <dgm:t>
        <a:bodyPr/>
        <a:lstStyle/>
        <a:p>
          <a:endParaRPr lang="zh-CN" altLang="en-US"/>
        </a:p>
      </dgm:t>
    </dgm:pt>
    <dgm:pt modelId="{2F5E299B-0BCE-4425-A3D4-178345168E82}">
      <dgm:prSet custT="1"/>
      <dgm:spPr/>
      <dgm:t>
        <a:bodyPr/>
        <a:lstStyle/>
        <a:p>
          <a:pPr rtl="0"/>
          <a:r>
            <a:rPr lang="zh-CN" altLang="en-US" sz="3200" b="1" dirty="0" smtClean="0"/>
            <a:t>生命</a:t>
          </a:r>
          <a:endParaRPr lang="zh-CN" altLang="en-US" sz="3200" dirty="0"/>
        </a:p>
      </dgm:t>
    </dgm:pt>
    <dgm:pt modelId="{3094A523-D99D-4E1C-B689-2C1502993ACA}" type="parTrans" cxnId="{FBC113C3-890F-47E1-A778-65DBAD0C6D11}">
      <dgm:prSet/>
      <dgm:spPr/>
      <dgm:t>
        <a:bodyPr/>
        <a:lstStyle/>
        <a:p>
          <a:endParaRPr lang="zh-CN" altLang="en-US" sz="3200"/>
        </a:p>
      </dgm:t>
    </dgm:pt>
    <dgm:pt modelId="{1DD1D4AF-1AE1-42C1-8327-1F9BBAC70F23}" type="sibTrans" cxnId="{FBC113C3-890F-47E1-A778-65DBAD0C6D11}">
      <dgm:prSet/>
      <dgm:spPr/>
      <dgm:t>
        <a:bodyPr/>
        <a:lstStyle/>
        <a:p>
          <a:endParaRPr lang="zh-CN" altLang="en-US" sz="3200"/>
        </a:p>
      </dgm:t>
    </dgm:pt>
    <dgm:pt modelId="{2590FBCF-8EF2-4E22-826E-4D4B34B71E0C}">
      <dgm:prSet custT="1"/>
      <dgm:spPr/>
      <dgm:t>
        <a:bodyPr/>
        <a:lstStyle/>
        <a:p>
          <a:pPr rtl="0"/>
          <a:r>
            <a:rPr lang="zh-CN" altLang="en-US" sz="3200" b="1" dirty="0" smtClean="0"/>
            <a:t>生存</a:t>
          </a:r>
          <a:endParaRPr lang="zh-CN" altLang="en-US" sz="3200" dirty="0"/>
        </a:p>
      </dgm:t>
    </dgm:pt>
    <dgm:pt modelId="{DA5EBAFF-5289-47DE-A2D0-7D07A2620E68}" type="parTrans" cxnId="{EA56FA33-E357-402A-9395-E566D2950AB2}">
      <dgm:prSet/>
      <dgm:spPr/>
      <dgm:t>
        <a:bodyPr/>
        <a:lstStyle/>
        <a:p>
          <a:endParaRPr lang="zh-CN" altLang="en-US" sz="3200"/>
        </a:p>
      </dgm:t>
    </dgm:pt>
    <dgm:pt modelId="{8CC4F12E-1F0E-4DC3-A792-12F20D95FCC0}" type="sibTrans" cxnId="{EA56FA33-E357-402A-9395-E566D2950AB2}">
      <dgm:prSet/>
      <dgm:spPr/>
      <dgm:t>
        <a:bodyPr/>
        <a:lstStyle/>
        <a:p>
          <a:endParaRPr lang="zh-CN" altLang="en-US" sz="3200"/>
        </a:p>
      </dgm:t>
    </dgm:pt>
    <dgm:pt modelId="{697374D6-E875-4193-B995-68F2EE29DC82}">
      <dgm:prSet custT="1"/>
      <dgm:spPr/>
      <dgm:t>
        <a:bodyPr/>
        <a:lstStyle/>
        <a:p>
          <a:pPr rtl="0"/>
          <a:r>
            <a:rPr lang="zh-CN" altLang="en-US" sz="3200" b="1" dirty="0" smtClean="0"/>
            <a:t>生活</a:t>
          </a:r>
          <a:endParaRPr lang="zh-CN" altLang="en-US" sz="3200" dirty="0"/>
        </a:p>
      </dgm:t>
    </dgm:pt>
    <dgm:pt modelId="{4EEFFD09-1A77-4C89-B1B5-FAE3BC8FCB5A}" type="parTrans" cxnId="{47B0B7F8-D593-413D-B90F-03A808055DD5}">
      <dgm:prSet/>
      <dgm:spPr/>
      <dgm:t>
        <a:bodyPr/>
        <a:lstStyle/>
        <a:p>
          <a:endParaRPr lang="zh-CN" altLang="en-US" sz="3200"/>
        </a:p>
      </dgm:t>
    </dgm:pt>
    <dgm:pt modelId="{0C8721B9-0989-40BE-A7E4-439FCE39568F}" type="sibTrans" cxnId="{47B0B7F8-D593-413D-B90F-03A808055DD5}">
      <dgm:prSet/>
      <dgm:spPr/>
      <dgm:t>
        <a:bodyPr/>
        <a:lstStyle/>
        <a:p>
          <a:endParaRPr lang="zh-CN" altLang="en-US" sz="3200"/>
        </a:p>
      </dgm:t>
    </dgm:pt>
    <dgm:pt modelId="{AA3BBFCF-7BF7-46E6-82A8-C87F78BA3560}">
      <dgm:prSet custT="1"/>
      <dgm:spPr/>
      <dgm:t>
        <a:bodyPr/>
        <a:lstStyle/>
        <a:p>
          <a:pPr rtl="0"/>
          <a:r>
            <a:rPr lang="zh-CN" altLang="en-US" sz="3200" b="1" dirty="0" smtClean="0"/>
            <a:t>升华</a:t>
          </a:r>
          <a:endParaRPr lang="zh-CN" altLang="en-US" sz="3200" dirty="0"/>
        </a:p>
      </dgm:t>
    </dgm:pt>
    <dgm:pt modelId="{42AEB530-2A39-4655-BA9E-3450E89A7D25}" type="parTrans" cxnId="{F65EDBB0-8660-4779-B354-A3805A65981E}">
      <dgm:prSet/>
      <dgm:spPr/>
      <dgm:t>
        <a:bodyPr/>
        <a:lstStyle/>
        <a:p>
          <a:endParaRPr lang="zh-CN" altLang="en-US" sz="3200"/>
        </a:p>
      </dgm:t>
    </dgm:pt>
    <dgm:pt modelId="{B2C7FC82-6EB2-4A7B-AA37-1DBC0CEF069C}" type="sibTrans" cxnId="{F65EDBB0-8660-4779-B354-A3805A65981E}">
      <dgm:prSet/>
      <dgm:spPr/>
      <dgm:t>
        <a:bodyPr/>
        <a:lstStyle/>
        <a:p>
          <a:endParaRPr lang="zh-CN" altLang="en-US" sz="3200"/>
        </a:p>
      </dgm:t>
    </dgm:pt>
    <dgm:pt modelId="{2138C146-9176-4485-9AEF-C38D3CAE149D}" type="pres">
      <dgm:prSet presAssocID="{211D7C84-7D2C-410B-B70A-78E9ECF6EBA5}" presName="rootnode" presStyleCnt="0">
        <dgm:presLayoutVars>
          <dgm:chMax/>
          <dgm:chPref/>
          <dgm:dir/>
          <dgm:animLvl val="lvl"/>
        </dgm:presLayoutVars>
      </dgm:prSet>
      <dgm:spPr/>
      <dgm:t>
        <a:bodyPr/>
        <a:lstStyle/>
        <a:p>
          <a:endParaRPr lang="zh-CN" altLang="en-US"/>
        </a:p>
      </dgm:t>
    </dgm:pt>
    <dgm:pt modelId="{83F1D687-C3EB-438F-ACD0-565D4243C618}" type="pres">
      <dgm:prSet presAssocID="{2F5E299B-0BCE-4425-A3D4-178345168E82}" presName="composite" presStyleCnt="0"/>
      <dgm:spPr/>
    </dgm:pt>
    <dgm:pt modelId="{D3665503-245C-45E1-B9DD-D67BCE22A465}" type="pres">
      <dgm:prSet presAssocID="{2F5E299B-0BCE-4425-A3D4-178345168E82}" presName="LShape" presStyleLbl="alignNode1" presStyleIdx="0" presStyleCnt="7"/>
      <dgm:spPr/>
    </dgm:pt>
    <dgm:pt modelId="{F66D77BF-B7EB-4970-8169-ACADDD164AD9}" type="pres">
      <dgm:prSet presAssocID="{2F5E299B-0BCE-4425-A3D4-178345168E82}" presName="ParentText" presStyleLbl="revTx" presStyleIdx="0" presStyleCnt="4">
        <dgm:presLayoutVars>
          <dgm:chMax val="0"/>
          <dgm:chPref val="0"/>
          <dgm:bulletEnabled val="1"/>
        </dgm:presLayoutVars>
      </dgm:prSet>
      <dgm:spPr/>
      <dgm:t>
        <a:bodyPr/>
        <a:lstStyle/>
        <a:p>
          <a:endParaRPr lang="zh-CN" altLang="en-US"/>
        </a:p>
      </dgm:t>
    </dgm:pt>
    <dgm:pt modelId="{6F9809E5-69CC-4F21-B3B4-E28DB3773BB8}" type="pres">
      <dgm:prSet presAssocID="{2F5E299B-0BCE-4425-A3D4-178345168E82}" presName="Triangle" presStyleLbl="alignNode1" presStyleIdx="1" presStyleCnt="7"/>
      <dgm:spPr/>
    </dgm:pt>
    <dgm:pt modelId="{1EEB95C0-2AA0-4FB3-B3A4-8F45567AA4D8}" type="pres">
      <dgm:prSet presAssocID="{1DD1D4AF-1AE1-42C1-8327-1F9BBAC70F23}" presName="sibTrans" presStyleCnt="0"/>
      <dgm:spPr/>
    </dgm:pt>
    <dgm:pt modelId="{520676A1-BB32-44AE-A6F1-E5E4988E5B99}" type="pres">
      <dgm:prSet presAssocID="{1DD1D4AF-1AE1-42C1-8327-1F9BBAC70F23}" presName="space" presStyleCnt="0"/>
      <dgm:spPr/>
    </dgm:pt>
    <dgm:pt modelId="{A86E310A-F8DE-45E5-9DD8-4A06221BC9A1}" type="pres">
      <dgm:prSet presAssocID="{2590FBCF-8EF2-4E22-826E-4D4B34B71E0C}" presName="composite" presStyleCnt="0"/>
      <dgm:spPr/>
    </dgm:pt>
    <dgm:pt modelId="{1C8A996F-DD2A-4D90-BA4E-6BF5D45A6669}" type="pres">
      <dgm:prSet presAssocID="{2590FBCF-8EF2-4E22-826E-4D4B34B71E0C}" presName="LShape" presStyleLbl="alignNode1" presStyleIdx="2" presStyleCnt="7"/>
      <dgm:spPr/>
    </dgm:pt>
    <dgm:pt modelId="{CFBF7A52-9751-4CF6-B86A-B2A636A14E03}" type="pres">
      <dgm:prSet presAssocID="{2590FBCF-8EF2-4E22-826E-4D4B34B71E0C}" presName="ParentText" presStyleLbl="revTx" presStyleIdx="1" presStyleCnt="4">
        <dgm:presLayoutVars>
          <dgm:chMax val="0"/>
          <dgm:chPref val="0"/>
          <dgm:bulletEnabled val="1"/>
        </dgm:presLayoutVars>
      </dgm:prSet>
      <dgm:spPr/>
      <dgm:t>
        <a:bodyPr/>
        <a:lstStyle/>
        <a:p>
          <a:endParaRPr lang="zh-CN" altLang="en-US"/>
        </a:p>
      </dgm:t>
    </dgm:pt>
    <dgm:pt modelId="{5DB95D25-AFCA-43B3-A96F-3CEAB76B14CE}" type="pres">
      <dgm:prSet presAssocID="{2590FBCF-8EF2-4E22-826E-4D4B34B71E0C}" presName="Triangle" presStyleLbl="alignNode1" presStyleIdx="3" presStyleCnt="7"/>
      <dgm:spPr/>
    </dgm:pt>
    <dgm:pt modelId="{FF85149A-AE5D-41AE-8606-38B861EA3201}" type="pres">
      <dgm:prSet presAssocID="{8CC4F12E-1F0E-4DC3-A792-12F20D95FCC0}" presName="sibTrans" presStyleCnt="0"/>
      <dgm:spPr/>
    </dgm:pt>
    <dgm:pt modelId="{CF282B35-F83C-46EB-AF35-0C849B84E793}" type="pres">
      <dgm:prSet presAssocID="{8CC4F12E-1F0E-4DC3-A792-12F20D95FCC0}" presName="space" presStyleCnt="0"/>
      <dgm:spPr/>
    </dgm:pt>
    <dgm:pt modelId="{AFE7D21B-2F38-4800-BD97-AB5350368C57}" type="pres">
      <dgm:prSet presAssocID="{697374D6-E875-4193-B995-68F2EE29DC82}" presName="composite" presStyleCnt="0"/>
      <dgm:spPr/>
    </dgm:pt>
    <dgm:pt modelId="{6703441B-138E-4022-8C8F-7BCE68F5067A}" type="pres">
      <dgm:prSet presAssocID="{697374D6-E875-4193-B995-68F2EE29DC82}" presName="LShape" presStyleLbl="alignNode1" presStyleIdx="4" presStyleCnt="7"/>
      <dgm:spPr/>
    </dgm:pt>
    <dgm:pt modelId="{210CA5DF-4032-4E9D-8B3D-F0C18341D18E}" type="pres">
      <dgm:prSet presAssocID="{697374D6-E875-4193-B995-68F2EE29DC82}" presName="ParentText" presStyleLbl="revTx" presStyleIdx="2" presStyleCnt="4">
        <dgm:presLayoutVars>
          <dgm:chMax val="0"/>
          <dgm:chPref val="0"/>
          <dgm:bulletEnabled val="1"/>
        </dgm:presLayoutVars>
      </dgm:prSet>
      <dgm:spPr/>
      <dgm:t>
        <a:bodyPr/>
        <a:lstStyle/>
        <a:p>
          <a:endParaRPr lang="zh-CN" altLang="en-US"/>
        </a:p>
      </dgm:t>
    </dgm:pt>
    <dgm:pt modelId="{8CB2650D-3BCB-424C-BD1B-0A0A168B5EF3}" type="pres">
      <dgm:prSet presAssocID="{697374D6-E875-4193-B995-68F2EE29DC82}" presName="Triangle" presStyleLbl="alignNode1" presStyleIdx="5" presStyleCnt="7"/>
      <dgm:spPr/>
    </dgm:pt>
    <dgm:pt modelId="{A533F978-2E63-475F-B723-41E4C46C8871}" type="pres">
      <dgm:prSet presAssocID="{0C8721B9-0989-40BE-A7E4-439FCE39568F}" presName="sibTrans" presStyleCnt="0"/>
      <dgm:spPr/>
    </dgm:pt>
    <dgm:pt modelId="{9711CF73-923B-49A2-845A-AA12906B8E24}" type="pres">
      <dgm:prSet presAssocID="{0C8721B9-0989-40BE-A7E4-439FCE39568F}" presName="space" presStyleCnt="0"/>
      <dgm:spPr/>
    </dgm:pt>
    <dgm:pt modelId="{6340EE52-31A0-406B-B4CB-1D178B6957D8}" type="pres">
      <dgm:prSet presAssocID="{AA3BBFCF-7BF7-46E6-82A8-C87F78BA3560}" presName="composite" presStyleCnt="0"/>
      <dgm:spPr/>
    </dgm:pt>
    <dgm:pt modelId="{8CE3C0B7-2B66-4489-9756-A81A1DE5E357}" type="pres">
      <dgm:prSet presAssocID="{AA3BBFCF-7BF7-46E6-82A8-C87F78BA3560}" presName="LShape" presStyleLbl="alignNode1" presStyleIdx="6" presStyleCnt="7"/>
      <dgm:spPr/>
    </dgm:pt>
    <dgm:pt modelId="{D0801B7D-1F3D-4E31-B51A-08169058A319}" type="pres">
      <dgm:prSet presAssocID="{AA3BBFCF-7BF7-46E6-82A8-C87F78BA3560}" presName="ParentText" presStyleLbl="revTx" presStyleIdx="3" presStyleCnt="4">
        <dgm:presLayoutVars>
          <dgm:chMax val="0"/>
          <dgm:chPref val="0"/>
          <dgm:bulletEnabled val="1"/>
        </dgm:presLayoutVars>
      </dgm:prSet>
      <dgm:spPr/>
      <dgm:t>
        <a:bodyPr/>
        <a:lstStyle/>
        <a:p>
          <a:endParaRPr lang="zh-CN" altLang="en-US"/>
        </a:p>
      </dgm:t>
    </dgm:pt>
  </dgm:ptLst>
  <dgm:cxnLst>
    <dgm:cxn modelId="{EA56FA33-E357-402A-9395-E566D2950AB2}" srcId="{211D7C84-7D2C-410B-B70A-78E9ECF6EBA5}" destId="{2590FBCF-8EF2-4E22-826E-4D4B34B71E0C}" srcOrd="1" destOrd="0" parTransId="{DA5EBAFF-5289-47DE-A2D0-7D07A2620E68}" sibTransId="{8CC4F12E-1F0E-4DC3-A792-12F20D95FCC0}"/>
    <dgm:cxn modelId="{93BEFBC7-A3F1-4EED-B9FC-90C056033AAA}" type="presOf" srcId="{697374D6-E875-4193-B995-68F2EE29DC82}" destId="{210CA5DF-4032-4E9D-8B3D-F0C18341D18E}" srcOrd="0" destOrd="0" presId="urn:microsoft.com/office/officeart/2009/3/layout/StepUpProcess"/>
    <dgm:cxn modelId="{47B0B7F8-D593-413D-B90F-03A808055DD5}" srcId="{211D7C84-7D2C-410B-B70A-78E9ECF6EBA5}" destId="{697374D6-E875-4193-B995-68F2EE29DC82}" srcOrd="2" destOrd="0" parTransId="{4EEFFD09-1A77-4C89-B1B5-FAE3BC8FCB5A}" sibTransId="{0C8721B9-0989-40BE-A7E4-439FCE39568F}"/>
    <dgm:cxn modelId="{D27F0CC0-5B43-49FC-804D-C4C3A5178563}" type="presOf" srcId="{2F5E299B-0BCE-4425-A3D4-178345168E82}" destId="{F66D77BF-B7EB-4970-8169-ACADDD164AD9}" srcOrd="0" destOrd="0" presId="urn:microsoft.com/office/officeart/2009/3/layout/StepUpProcess"/>
    <dgm:cxn modelId="{070BA621-1A37-4821-895B-C9053E6F50C9}" type="presOf" srcId="{211D7C84-7D2C-410B-B70A-78E9ECF6EBA5}" destId="{2138C146-9176-4485-9AEF-C38D3CAE149D}" srcOrd="0" destOrd="0" presId="urn:microsoft.com/office/officeart/2009/3/layout/StepUpProcess"/>
    <dgm:cxn modelId="{3F15AA40-1719-40EF-9C00-D4B36B34C071}" type="presOf" srcId="{AA3BBFCF-7BF7-46E6-82A8-C87F78BA3560}" destId="{D0801B7D-1F3D-4E31-B51A-08169058A319}" srcOrd="0" destOrd="0" presId="urn:microsoft.com/office/officeart/2009/3/layout/StepUpProcess"/>
    <dgm:cxn modelId="{F65EDBB0-8660-4779-B354-A3805A65981E}" srcId="{211D7C84-7D2C-410B-B70A-78E9ECF6EBA5}" destId="{AA3BBFCF-7BF7-46E6-82A8-C87F78BA3560}" srcOrd="3" destOrd="0" parTransId="{42AEB530-2A39-4655-BA9E-3450E89A7D25}" sibTransId="{B2C7FC82-6EB2-4A7B-AA37-1DBC0CEF069C}"/>
    <dgm:cxn modelId="{FBC113C3-890F-47E1-A778-65DBAD0C6D11}" srcId="{211D7C84-7D2C-410B-B70A-78E9ECF6EBA5}" destId="{2F5E299B-0BCE-4425-A3D4-178345168E82}" srcOrd="0" destOrd="0" parTransId="{3094A523-D99D-4E1C-B689-2C1502993ACA}" sibTransId="{1DD1D4AF-1AE1-42C1-8327-1F9BBAC70F23}"/>
    <dgm:cxn modelId="{36B5C565-DB37-4C2F-A04E-0232E875995B}" type="presOf" srcId="{2590FBCF-8EF2-4E22-826E-4D4B34B71E0C}" destId="{CFBF7A52-9751-4CF6-B86A-B2A636A14E03}" srcOrd="0" destOrd="0" presId="urn:microsoft.com/office/officeart/2009/3/layout/StepUpProcess"/>
    <dgm:cxn modelId="{1F03A987-959F-462C-90B7-17954D79E0A3}" type="presParOf" srcId="{2138C146-9176-4485-9AEF-C38D3CAE149D}" destId="{83F1D687-C3EB-438F-ACD0-565D4243C618}" srcOrd="0" destOrd="0" presId="urn:microsoft.com/office/officeart/2009/3/layout/StepUpProcess"/>
    <dgm:cxn modelId="{59A59890-B030-4119-8132-A7853D2B6E4B}" type="presParOf" srcId="{83F1D687-C3EB-438F-ACD0-565D4243C618}" destId="{D3665503-245C-45E1-B9DD-D67BCE22A465}" srcOrd="0" destOrd="0" presId="urn:microsoft.com/office/officeart/2009/3/layout/StepUpProcess"/>
    <dgm:cxn modelId="{374A186B-A51B-4EE5-AEAB-5DF28107AAD7}" type="presParOf" srcId="{83F1D687-C3EB-438F-ACD0-565D4243C618}" destId="{F66D77BF-B7EB-4970-8169-ACADDD164AD9}" srcOrd="1" destOrd="0" presId="urn:microsoft.com/office/officeart/2009/3/layout/StepUpProcess"/>
    <dgm:cxn modelId="{BDCD553A-EA9C-423A-8728-67ECDE8574E7}" type="presParOf" srcId="{83F1D687-C3EB-438F-ACD0-565D4243C618}" destId="{6F9809E5-69CC-4F21-B3B4-E28DB3773BB8}" srcOrd="2" destOrd="0" presId="urn:microsoft.com/office/officeart/2009/3/layout/StepUpProcess"/>
    <dgm:cxn modelId="{1DB1017E-FC08-46E1-B592-617AC642C102}" type="presParOf" srcId="{2138C146-9176-4485-9AEF-C38D3CAE149D}" destId="{1EEB95C0-2AA0-4FB3-B3A4-8F45567AA4D8}" srcOrd="1" destOrd="0" presId="urn:microsoft.com/office/officeart/2009/3/layout/StepUpProcess"/>
    <dgm:cxn modelId="{A111EC98-4FA8-4717-9C72-819D8A29ED80}" type="presParOf" srcId="{1EEB95C0-2AA0-4FB3-B3A4-8F45567AA4D8}" destId="{520676A1-BB32-44AE-A6F1-E5E4988E5B99}" srcOrd="0" destOrd="0" presId="urn:microsoft.com/office/officeart/2009/3/layout/StepUpProcess"/>
    <dgm:cxn modelId="{E8766C96-54E8-47E4-8E94-FDA2DEE31E3F}" type="presParOf" srcId="{2138C146-9176-4485-9AEF-C38D3CAE149D}" destId="{A86E310A-F8DE-45E5-9DD8-4A06221BC9A1}" srcOrd="2" destOrd="0" presId="urn:microsoft.com/office/officeart/2009/3/layout/StepUpProcess"/>
    <dgm:cxn modelId="{C9CAB295-885E-483C-B53E-1DB0F27E3F64}" type="presParOf" srcId="{A86E310A-F8DE-45E5-9DD8-4A06221BC9A1}" destId="{1C8A996F-DD2A-4D90-BA4E-6BF5D45A6669}" srcOrd="0" destOrd="0" presId="urn:microsoft.com/office/officeart/2009/3/layout/StepUpProcess"/>
    <dgm:cxn modelId="{D314BF8F-60A0-4971-8B7F-D394ADD3DD42}" type="presParOf" srcId="{A86E310A-F8DE-45E5-9DD8-4A06221BC9A1}" destId="{CFBF7A52-9751-4CF6-B86A-B2A636A14E03}" srcOrd="1" destOrd="0" presId="urn:microsoft.com/office/officeart/2009/3/layout/StepUpProcess"/>
    <dgm:cxn modelId="{1E40A282-9A88-45C2-8176-5E9473BCA067}" type="presParOf" srcId="{A86E310A-F8DE-45E5-9DD8-4A06221BC9A1}" destId="{5DB95D25-AFCA-43B3-A96F-3CEAB76B14CE}" srcOrd="2" destOrd="0" presId="urn:microsoft.com/office/officeart/2009/3/layout/StepUpProcess"/>
    <dgm:cxn modelId="{3E174815-D1E4-4A5D-A3AB-B357417FBA10}" type="presParOf" srcId="{2138C146-9176-4485-9AEF-C38D3CAE149D}" destId="{FF85149A-AE5D-41AE-8606-38B861EA3201}" srcOrd="3" destOrd="0" presId="urn:microsoft.com/office/officeart/2009/3/layout/StepUpProcess"/>
    <dgm:cxn modelId="{2FFC7AFE-CECB-4EA0-AEE7-01F9D95E263B}" type="presParOf" srcId="{FF85149A-AE5D-41AE-8606-38B861EA3201}" destId="{CF282B35-F83C-46EB-AF35-0C849B84E793}" srcOrd="0" destOrd="0" presId="urn:microsoft.com/office/officeart/2009/3/layout/StepUpProcess"/>
    <dgm:cxn modelId="{AD132723-5651-47AD-A0FB-961CEFEC367C}" type="presParOf" srcId="{2138C146-9176-4485-9AEF-C38D3CAE149D}" destId="{AFE7D21B-2F38-4800-BD97-AB5350368C57}" srcOrd="4" destOrd="0" presId="urn:microsoft.com/office/officeart/2009/3/layout/StepUpProcess"/>
    <dgm:cxn modelId="{86B39697-FEC0-4AB3-816C-C06284E6CBF9}" type="presParOf" srcId="{AFE7D21B-2F38-4800-BD97-AB5350368C57}" destId="{6703441B-138E-4022-8C8F-7BCE68F5067A}" srcOrd="0" destOrd="0" presId="urn:microsoft.com/office/officeart/2009/3/layout/StepUpProcess"/>
    <dgm:cxn modelId="{A3286568-22CD-41D6-BDA3-F9B4588BF7B0}" type="presParOf" srcId="{AFE7D21B-2F38-4800-BD97-AB5350368C57}" destId="{210CA5DF-4032-4E9D-8B3D-F0C18341D18E}" srcOrd="1" destOrd="0" presId="urn:microsoft.com/office/officeart/2009/3/layout/StepUpProcess"/>
    <dgm:cxn modelId="{FC4449F4-A5B9-4902-9B47-1932486B874A}" type="presParOf" srcId="{AFE7D21B-2F38-4800-BD97-AB5350368C57}" destId="{8CB2650D-3BCB-424C-BD1B-0A0A168B5EF3}" srcOrd="2" destOrd="0" presId="urn:microsoft.com/office/officeart/2009/3/layout/StepUpProcess"/>
    <dgm:cxn modelId="{DDF26749-D4E4-4FBB-A0FF-93D7C121A394}" type="presParOf" srcId="{2138C146-9176-4485-9AEF-C38D3CAE149D}" destId="{A533F978-2E63-475F-B723-41E4C46C8871}" srcOrd="5" destOrd="0" presId="urn:microsoft.com/office/officeart/2009/3/layout/StepUpProcess"/>
    <dgm:cxn modelId="{A03F5C53-5296-47BF-90CA-82AA4277C79F}" type="presParOf" srcId="{A533F978-2E63-475F-B723-41E4C46C8871}" destId="{9711CF73-923B-49A2-845A-AA12906B8E24}" srcOrd="0" destOrd="0" presId="urn:microsoft.com/office/officeart/2009/3/layout/StepUpProcess"/>
    <dgm:cxn modelId="{A0FB15CC-352B-4648-81D4-83C13E0ECBB6}" type="presParOf" srcId="{2138C146-9176-4485-9AEF-C38D3CAE149D}" destId="{6340EE52-31A0-406B-B4CB-1D178B6957D8}" srcOrd="6" destOrd="0" presId="urn:microsoft.com/office/officeart/2009/3/layout/StepUpProcess"/>
    <dgm:cxn modelId="{CBF407BF-F1E9-4D55-B450-8EF5C82A6A77}" type="presParOf" srcId="{6340EE52-31A0-406B-B4CB-1D178B6957D8}" destId="{8CE3C0B7-2B66-4489-9756-A81A1DE5E357}" srcOrd="0" destOrd="0" presId="urn:microsoft.com/office/officeart/2009/3/layout/StepUpProcess"/>
    <dgm:cxn modelId="{B5F47405-2EA2-4FC1-A1F5-733A5117EC29}" type="presParOf" srcId="{6340EE52-31A0-406B-B4CB-1D178B6957D8}" destId="{D0801B7D-1F3D-4E31-B51A-08169058A31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8C83F5-717D-4D14-9D5F-028DFBA779CF}" type="doc">
      <dgm:prSet loTypeId="urn:microsoft.com/office/officeart/2005/8/layout/process4" loCatId="process" qsTypeId="urn:microsoft.com/office/officeart/2005/8/quickstyle/simple4" qsCatId="simple" csTypeId="urn:microsoft.com/office/officeart/2005/8/colors/colorful3" csCatId="colorful"/>
      <dgm:spPr/>
      <dgm:t>
        <a:bodyPr/>
        <a:lstStyle/>
        <a:p>
          <a:endParaRPr lang="zh-CN" altLang="en-US"/>
        </a:p>
      </dgm:t>
    </dgm:pt>
    <dgm:pt modelId="{0F4530F3-C06A-4042-88A8-FF9C707A488C}">
      <dgm:prSet custT="1"/>
      <dgm:spPr/>
      <dgm:t>
        <a:bodyPr/>
        <a:lstStyle/>
        <a:p>
          <a:pPr rtl="0"/>
          <a:r>
            <a:rPr lang="zh-CN" altLang="en-US" sz="2400" b="0" dirty="0" smtClean="0">
              <a:solidFill>
                <a:schemeClr val="tx1"/>
              </a:solidFill>
            </a:rPr>
            <a:t>人生目的决定走什么样的人生道路</a:t>
          </a:r>
          <a:endParaRPr lang="zh-CN" altLang="en-US" sz="2400" b="0" dirty="0">
            <a:solidFill>
              <a:schemeClr val="tx1"/>
            </a:solidFill>
          </a:endParaRPr>
        </a:p>
      </dgm:t>
    </dgm:pt>
    <dgm:pt modelId="{D56207DE-3D19-4306-AF21-FE06467FB3ED}" type="parTrans" cxnId="{50E4630B-9395-4FD7-9D84-E5E85DFD0031}">
      <dgm:prSet/>
      <dgm:spPr/>
      <dgm:t>
        <a:bodyPr/>
        <a:lstStyle/>
        <a:p>
          <a:endParaRPr lang="zh-CN" altLang="en-US" sz="2400" b="0">
            <a:solidFill>
              <a:schemeClr val="tx1"/>
            </a:solidFill>
          </a:endParaRPr>
        </a:p>
      </dgm:t>
    </dgm:pt>
    <dgm:pt modelId="{8B59DD9D-1FB4-4A5A-8AAA-BC3350849B9F}" type="sibTrans" cxnId="{50E4630B-9395-4FD7-9D84-E5E85DFD0031}">
      <dgm:prSet/>
      <dgm:spPr/>
      <dgm:t>
        <a:bodyPr/>
        <a:lstStyle/>
        <a:p>
          <a:endParaRPr lang="zh-CN" altLang="en-US" sz="2400" b="0">
            <a:solidFill>
              <a:schemeClr val="tx1"/>
            </a:solidFill>
          </a:endParaRPr>
        </a:p>
      </dgm:t>
    </dgm:pt>
    <dgm:pt modelId="{A599D6D3-4150-4316-87BD-65AAFA252915}">
      <dgm:prSet custT="1"/>
      <dgm:spPr/>
      <dgm:t>
        <a:bodyPr/>
        <a:lstStyle/>
        <a:p>
          <a:pPr rtl="0"/>
          <a:r>
            <a:rPr lang="zh-CN" altLang="en-US" sz="2400" b="0" dirty="0" smtClean="0">
              <a:solidFill>
                <a:schemeClr val="tx1"/>
              </a:solidFill>
            </a:rPr>
            <a:t>人生目的决定持什么样的人生态度</a:t>
          </a:r>
          <a:endParaRPr lang="zh-CN" altLang="en-US" sz="2400" b="0" dirty="0">
            <a:solidFill>
              <a:schemeClr val="tx1"/>
            </a:solidFill>
          </a:endParaRPr>
        </a:p>
      </dgm:t>
    </dgm:pt>
    <dgm:pt modelId="{2E54A48D-7ED1-4F0D-8C18-5DAE8C13F4FB}" type="parTrans" cxnId="{1DD50B48-0814-435F-A0B5-947F399599F1}">
      <dgm:prSet/>
      <dgm:spPr/>
      <dgm:t>
        <a:bodyPr/>
        <a:lstStyle/>
        <a:p>
          <a:endParaRPr lang="zh-CN" altLang="en-US" sz="2400" b="0">
            <a:solidFill>
              <a:schemeClr val="tx1"/>
            </a:solidFill>
          </a:endParaRPr>
        </a:p>
      </dgm:t>
    </dgm:pt>
    <dgm:pt modelId="{EFD3AC5C-4D27-4139-B8C4-0A7E0784841D}" type="sibTrans" cxnId="{1DD50B48-0814-435F-A0B5-947F399599F1}">
      <dgm:prSet/>
      <dgm:spPr/>
      <dgm:t>
        <a:bodyPr/>
        <a:lstStyle/>
        <a:p>
          <a:endParaRPr lang="zh-CN" altLang="en-US" sz="2400" b="0">
            <a:solidFill>
              <a:schemeClr val="tx1"/>
            </a:solidFill>
          </a:endParaRPr>
        </a:p>
      </dgm:t>
    </dgm:pt>
    <dgm:pt modelId="{1725DC80-F324-4F30-AF14-86932057144C}">
      <dgm:prSet custT="1"/>
      <dgm:spPr/>
      <dgm:t>
        <a:bodyPr/>
        <a:lstStyle/>
        <a:p>
          <a:pPr rtl="0"/>
          <a:r>
            <a:rPr lang="zh-CN" altLang="en-US" sz="2400" b="0" smtClean="0">
              <a:solidFill>
                <a:schemeClr val="tx1"/>
              </a:solidFill>
            </a:rPr>
            <a:t>人生目的决定选择什么样的人生价值标准</a:t>
          </a:r>
          <a:endParaRPr lang="zh-CN" altLang="en-US" sz="2400" b="0">
            <a:solidFill>
              <a:schemeClr val="tx1"/>
            </a:solidFill>
          </a:endParaRPr>
        </a:p>
      </dgm:t>
    </dgm:pt>
    <dgm:pt modelId="{EDBE0420-66A6-4D0A-9873-1CB11CABA155}" type="parTrans" cxnId="{B1AB53DF-5D0A-4D30-9F09-4B4201A34063}">
      <dgm:prSet/>
      <dgm:spPr/>
      <dgm:t>
        <a:bodyPr/>
        <a:lstStyle/>
        <a:p>
          <a:endParaRPr lang="zh-CN" altLang="en-US" sz="2400" b="0">
            <a:solidFill>
              <a:schemeClr val="tx1"/>
            </a:solidFill>
          </a:endParaRPr>
        </a:p>
      </dgm:t>
    </dgm:pt>
    <dgm:pt modelId="{D135AA9B-BA0F-4B0C-AD2E-9780521E8246}" type="sibTrans" cxnId="{B1AB53DF-5D0A-4D30-9F09-4B4201A34063}">
      <dgm:prSet/>
      <dgm:spPr/>
      <dgm:t>
        <a:bodyPr/>
        <a:lstStyle/>
        <a:p>
          <a:endParaRPr lang="zh-CN" altLang="en-US" sz="2400" b="0">
            <a:solidFill>
              <a:schemeClr val="tx1"/>
            </a:solidFill>
          </a:endParaRPr>
        </a:p>
      </dgm:t>
    </dgm:pt>
    <dgm:pt modelId="{F235099E-8FAB-482E-9D7E-6DB7AE2F8845}" type="pres">
      <dgm:prSet presAssocID="{1D8C83F5-717D-4D14-9D5F-028DFBA779CF}" presName="Name0" presStyleCnt="0">
        <dgm:presLayoutVars>
          <dgm:dir/>
          <dgm:animLvl val="lvl"/>
          <dgm:resizeHandles val="exact"/>
        </dgm:presLayoutVars>
      </dgm:prSet>
      <dgm:spPr/>
      <dgm:t>
        <a:bodyPr/>
        <a:lstStyle/>
        <a:p>
          <a:endParaRPr lang="zh-CN" altLang="en-US"/>
        </a:p>
      </dgm:t>
    </dgm:pt>
    <dgm:pt modelId="{B2B7AA51-79FD-4D38-A42A-7E44367931F4}" type="pres">
      <dgm:prSet presAssocID="{1725DC80-F324-4F30-AF14-86932057144C}" presName="boxAndChildren" presStyleCnt="0"/>
      <dgm:spPr/>
    </dgm:pt>
    <dgm:pt modelId="{742E3316-E12B-45BA-8DFC-CEB8166F2A40}" type="pres">
      <dgm:prSet presAssocID="{1725DC80-F324-4F30-AF14-86932057144C}" presName="parentTextBox" presStyleLbl="node1" presStyleIdx="0" presStyleCnt="3"/>
      <dgm:spPr/>
      <dgm:t>
        <a:bodyPr/>
        <a:lstStyle/>
        <a:p>
          <a:endParaRPr lang="zh-CN" altLang="en-US"/>
        </a:p>
      </dgm:t>
    </dgm:pt>
    <dgm:pt modelId="{84A5A8A8-DAE1-4429-B888-5929E8AD6A2D}" type="pres">
      <dgm:prSet presAssocID="{EFD3AC5C-4D27-4139-B8C4-0A7E0784841D}" presName="sp" presStyleCnt="0"/>
      <dgm:spPr/>
    </dgm:pt>
    <dgm:pt modelId="{EF7A37CD-AD6B-4DD0-9B08-0DF60D62CE3D}" type="pres">
      <dgm:prSet presAssocID="{A599D6D3-4150-4316-87BD-65AAFA252915}" presName="arrowAndChildren" presStyleCnt="0"/>
      <dgm:spPr/>
    </dgm:pt>
    <dgm:pt modelId="{82A507A2-A049-45A5-8E7A-7C00F774A6CA}" type="pres">
      <dgm:prSet presAssocID="{A599D6D3-4150-4316-87BD-65AAFA252915}" presName="parentTextArrow" presStyleLbl="node1" presStyleIdx="1" presStyleCnt="3"/>
      <dgm:spPr/>
      <dgm:t>
        <a:bodyPr/>
        <a:lstStyle/>
        <a:p>
          <a:endParaRPr lang="zh-CN" altLang="en-US"/>
        </a:p>
      </dgm:t>
    </dgm:pt>
    <dgm:pt modelId="{3BEB62CA-1985-49AC-87F5-6C8FD13196C5}" type="pres">
      <dgm:prSet presAssocID="{8B59DD9D-1FB4-4A5A-8AAA-BC3350849B9F}" presName="sp" presStyleCnt="0"/>
      <dgm:spPr/>
    </dgm:pt>
    <dgm:pt modelId="{485B08EB-862A-405D-9482-643B4A243424}" type="pres">
      <dgm:prSet presAssocID="{0F4530F3-C06A-4042-88A8-FF9C707A488C}" presName="arrowAndChildren" presStyleCnt="0"/>
      <dgm:spPr/>
    </dgm:pt>
    <dgm:pt modelId="{EB0AF9F0-D769-4F6A-9EC0-807556AB7F52}" type="pres">
      <dgm:prSet presAssocID="{0F4530F3-C06A-4042-88A8-FF9C707A488C}" presName="parentTextArrow" presStyleLbl="node1" presStyleIdx="2" presStyleCnt="3"/>
      <dgm:spPr/>
      <dgm:t>
        <a:bodyPr/>
        <a:lstStyle/>
        <a:p>
          <a:endParaRPr lang="zh-CN" altLang="en-US"/>
        </a:p>
      </dgm:t>
    </dgm:pt>
  </dgm:ptLst>
  <dgm:cxnLst>
    <dgm:cxn modelId="{50E4630B-9395-4FD7-9D84-E5E85DFD0031}" srcId="{1D8C83F5-717D-4D14-9D5F-028DFBA779CF}" destId="{0F4530F3-C06A-4042-88A8-FF9C707A488C}" srcOrd="0" destOrd="0" parTransId="{D56207DE-3D19-4306-AF21-FE06467FB3ED}" sibTransId="{8B59DD9D-1FB4-4A5A-8AAA-BC3350849B9F}"/>
    <dgm:cxn modelId="{B225C5D6-151C-46B0-A070-AF4717FE4139}" type="presOf" srcId="{1725DC80-F324-4F30-AF14-86932057144C}" destId="{742E3316-E12B-45BA-8DFC-CEB8166F2A40}" srcOrd="0" destOrd="0" presId="urn:microsoft.com/office/officeart/2005/8/layout/process4"/>
    <dgm:cxn modelId="{AD7930C4-33E8-4B42-9AFB-7924A53FB61B}" type="presOf" srcId="{0F4530F3-C06A-4042-88A8-FF9C707A488C}" destId="{EB0AF9F0-D769-4F6A-9EC0-807556AB7F52}" srcOrd="0" destOrd="0" presId="urn:microsoft.com/office/officeart/2005/8/layout/process4"/>
    <dgm:cxn modelId="{1DD50B48-0814-435F-A0B5-947F399599F1}" srcId="{1D8C83F5-717D-4D14-9D5F-028DFBA779CF}" destId="{A599D6D3-4150-4316-87BD-65AAFA252915}" srcOrd="1" destOrd="0" parTransId="{2E54A48D-7ED1-4F0D-8C18-5DAE8C13F4FB}" sibTransId="{EFD3AC5C-4D27-4139-B8C4-0A7E0784841D}"/>
    <dgm:cxn modelId="{2B59278A-B4F2-4F5D-AB53-08DDE7E2E41B}" type="presOf" srcId="{1D8C83F5-717D-4D14-9D5F-028DFBA779CF}" destId="{F235099E-8FAB-482E-9D7E-6DB7AE2F8845}" srcOrd="0" destOrd="0" presId="urn:microsoft.com/office/officeart/2005/8/layout/process4"/>
    <dgm:cxn modelId="{3BFE4F8B-5DD0-450A-993A-705D6BBA4AFD}" type="presOf" srcId="{A599D6D3-4150-4316-87BD-65AAFA252915}" destId="{82A507A2-A049-45A5-8E7A-7C00F774A6CA}" srcOrd="0" destOrd="0" presId="urn:microsoft.com/office/officeart/2005/8/layout/process4"/>
    <dgm:cxn modelId="{B1AB53DF-5D0A-4D30-9F09-4B4201A34063}" srcId="{1D8C83F5-717D-4D14-9D5F-028DFBA779CF}" destId="{1725DC80-F324-4F30-AF14-86932057144C}" srcOrd="2" destOrd="0" parTransId="{EDBE0420-66A6-4D0A-9873-1CB11CABA155}" sibTransId="{D135AA9B-BA0F-4B0C-AD2E-9780521E8246}"/>
    <dgm:cxn modelId="{2843F9D5-391D-4D1B-93BF-3282977AD5DC}" type="presParOf" srcId="{F235099E-8FAB-482E-9D7E-6DB7AE2F8845}" destId="{B2B7AA51-79FD-4D38-A42A-7E44367931F4}" srcOrd="0" destOrd="0" presId="urn:microsoft.com/office/officeart/2005/8/layout/process4"/>
    <dgm:cxn modelId="{28988C7A-2155-4784-B2A7-A2A72805E18D}" type="presParOf" srcId="{B2B7AA51-79FD-4D38-A42A-7E44367931F4}" destId="{742E3316-E12B-45BA-8DFC-CEB8166F2A40}" srcOrd="0" destOrd="0" presId="urn:microsoft.com/office/officeart/2005/8/layout/process4"/>
    <dgm:cxn modelId="{2200C66C-AD6E-4664-8A1E-F2D8D4C14778}" type="presParOf" srcId="{F235099E-8FAB-482E-9D7E-6DB7AE2F8845}" destId="{84A5A8A8-DAE1-4429-B888-5929E8AD6A2D}" srcOrd="1" destOrd="0" presId="urn:microsoft.com/office/officeart/2005/8/layout/process4"/>
    <dgm:cxn modelId="{8D7134CD-47A0-4906-A3E0-4EB9B892F513}" type="presParOf" srcId="{F235099E-8FAB-482E-9D7E-6DB7AE2F8845}" destId="{EF7A37CD-AD6B-4DD0-9B08-0DF60D62CE3D}" srcOrd="2" destOrd="0" presId="urn:microsoft.com/office/officeart/2005/8/layout/process4"/>
    <dgm:cxn modelId="{FB4C8677-E316-478A-8334-38F86B415D2C}" type="presParOf" srcId="{EF7A37CD-AD6B-4DD0-9B08-0DF60D62CE3D}" destId="{82A507A2-A049-45A5-8E7A-7C00F774A6CA}" srcOrd="0" destOrd="0" presId="urn:microsoft.com/office/officeart/2005/8/layout/process4"/>
    <dgm:cxn modelId="{0484CF3A-7BE8-4574-A344-87380663F780}" type="presParOf" srcId="{F235099E-8FAB-482E-9D7E-6DB7AE2F8845}" destId="{3BEB62CA-1985-49AC-87F5-6C8FD13196C5}" srcOrd="3" destOrd="0" presId="urn:microsoft.com/office/officeart/2005/8/layout/process4"/>
    <dgm:cxn modelId="{3BF0EBE3-40F3-4CA2-BE56-1CD2EB6FA841}" type="presParOf" srcId="{F235099E-8FAB-482E-9D7E-6DB7AE2F8845}" destId="{485B08EB-862A-405D-9482-643B4A243424}" srcOrd="4" destOrd="0" presId="urn:microsoft.com/office/officeart/2005/8/layout/process4"/>
    <dgm:cxn modelId="{24F55F91-CB7A-4628-BEE3-5D7CB0874202}" type="presParOf" srcId="{485B08EB-862A-405D-9482-643B4A243424}" destId="{EB0AF9F0-D769-4F6A-9EC0-807556AB7F5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F3E31D-E300-4632-AC67-6FC05A7235FC}" type="doc">
      <dgm:prSet loTypeId="urn:microsoft.com/office/officeart/2008/layout/PictureStrips" loCatId="picture" qsTypeId="urn:microsoft.com/office/officeart/2005/8/quickstyle/simple4" qsCatId="simple" csTypeId="urn:microsoft.com/office/officeart/2005/8/colors/accent3_2" csCatId="accent3" phldr="1"/>
      <dgm:spPr/>
      <dgm:t>
        <a:bodyPr/>
        <a:lstStyle/>
        <a:p>
          <a:endParaRPr lang="zh-CN" altLang="en-US"/>
        </a:p>
      </dgm:t>
    </dgm:pt>
    <dgm:pt modelId="{192C7717-2E81-4578-AB4C-380C5C6BDAA1}">
      <dgm:prSet custT="1"/>
      <dgm:spPr/>
      <dgm:t>
        <a:bodyPr lIns="1944000"/>
        <a:lstStyle/>
        <a:p>
          <a:pPr rtl="0">
            <a:lnSpc>
              <a:spcPct val="150000"/>
            </a:lnSpc>
          </a:pPr>
          <a:r>
            <a:rPr lang="zh-CN" altLang="en-US" sz="2600" dirty="0" smtClean="0"/>
            <a:t>所谓人生态度，是指人们通过生活实践所形成的对人生问题的一种稳定的心理倾向和基本意图。</a:t>
          </a:r>
        </a:p>
      </dgm:t>
    </dgm:pt>
    <dgm:pt modelId="{6C5B379A-BC43-4562-A8E5-492714C3B204}" type="parTrans" cxnId="{26E05551-24DE-45B8-9A8D-F6BD126EAE83}">
      <dgm:prSet/>
      <dgm:spPr/>
      <dgm:t>
        <a:bodyPr/>
        <a:lstStyle/>
        <a:p>
          <a:endParaRPr lang="zh-CN" altLang="en-US"/>
        </a:p>
      </dgm:t>
    </dgm:pt>
    <dgm:pt modelId="{921CF74D-C334-43B7-B065-5978D17E7E49}" type="sibTrans" cxnId="{26E05551-24DE-45B8-9A8D-F6BD126EAE83}">
      <dgm:prSet/>
      <dgm:spPr/>
      <dgm:t>
        <a:bodyPr/>
        <a:lstStyle/>
        <a:p>
          <a:endParaRPr lang="zh-CN" altLang="en-US"/>
        </a:p>
      </dgm:t>
    </dgm:pt>
    <dgm:pt modelId="{352D1241-F72A-4D62-BEE3-C557952B146A}" type="pres">
      <dgm:prSet presAssocID="{0DF3E31D-E300-4632-AC67-6FC05A7235FC}" presName="Name0" presStyleCnt="0">
        <dgm:presLayoutVars>
          <dgm:dir/>
          <dgm:resizeHandles val="exact"/>
        </dgm:presLayoutVars>
      </dgm:prSet>
      <dgm:spPr/>
      <dgm:t>
        <a:bodyPr/>
        <a:lstStyle/>
        <a:p>
          <a:endParaRPr lang="zh-CN" altLang="en-US"/>
        </a:p>
      </dgm:t>
    </dgm:pt>
    <dgm:pt modelId="{EAC1617F-185B-4864-AC96-95EBCEB0ABA0}" type="pres">
      <dgm:prSet presAssocID="{192C7717-2E81-4578-AB4C-380C5C6BDAA1}" presName="composite" presStyleCnt="0"/>
      <dgm:spPr/>
    </dgm:pt>
    <dgm:pt modelId="{84527C90-D612-42B7-A1BD-0DBCE9F25E44}" type="pres">
      <dgm:prSet presAssocID="{192C7717-2E81-4578-AB4C-380C5C6BDAA1}" presName="rect1" presStyleLbl="trAlignAcc1" presStyleIdx="0" presStyleCnt="1" custScaleY="115098" custLinFactNeighborY="-9353">
        <dgm:presLayoutVars>
          <dgm:bulletEnabled val="1"/>
        </dgm:presLayoutVars>
      </dgm:prSet>
      <dgm:spPr/>
      <dgm:t>
        <a:bodyPr/>
        <a:lstStyle/>
        <a:p>
          <a:endParaRPr lang="zh-CN" altLang="en-US"/>
        </a:p>
      </dgm:t>
    </dgm:pt>
    <dgm:pt modelId="{B56FA91C-64FE-4483-AE26-AE8287098051}" type="pres">
      <dgm:prSet presAssocID="{192C7717-2E81-4578-AB4C-380C5C6BDAA1}" presName="rect2" presStyleLbl="fgImgPlace1" presStyleIdx="0" presStyleCnt="1" custScaleX="164846" custScaleY="138621" custLinFactNeighborX="-250" custLinFactNeighborY="12279"/>
      <dgm:spPr>
        <a:blipFill rotWithShape="1">
          <a:blip xmlns:r="http://schemas.openxmlformats.org/officeDocument/2006/relationships" r:embed="rId1"/>
          <a:stretch>
            <a:fillRect/>
          </a:stretch>
        </a:blipFill>
      </dgm:spPr>
      <dgm:t>
        <a:bodyPr/>
        <a:lstStyle/>
        <a:p>
          <a:endParaRPr lang="zh-CN" altLang="en-US"/>
        </a:p>
      </dgm:t>
    </dgm:pt>
  </dgm:ptLst>
  <dgm:cxnLst>
    <dgm:cxn modelId="{019F30C0-1630-4521-AE57-95FA2590A6AD}" type="presOf" srcId="{0DF3E31D-E300-4632-AC67-6FC05A7235FC}" destId="{352D1241-F72A-4D62-BEE3-C557952B146A}" srcOrd="0" destOrd="0" presId="urn:microsoft.com/office/officeart/2008/layout/PictureStrips"/>
    <dgm:cxn modelId="{26E05551-24DE-45B8-9A8D-F6BD126EAE83}" srcId="{0DF3E31D-E300-4632-AC67-6FC05A7235FC}" destId="{192C7717-2E81-4578-AB4C-380C5C6BDAA1}" srcOrd="0" destOrd="0" parTransId="{6C5B379A-BC43-4562-A8E5-492714C3B204}" sibTransId="{921CF74D-C334-43B7-B065-5978D17E7E49}"/>
    <dgm:cxn modelId="{887D0D00-EE42-4D73-A5B3-9FE755B23537}" type="presOf" srcId="{192C7717-2E81-4578-AB4C-380C5C6BDAA1}" destId="{84527C90-D612-42B7-A1BD-0DBCE9F25E44}" srcOrd="0" destOrd="0" presId="urn:microsoft.com/office/officeart/2008/layout/PictureStrips"/>
    <dgm:cxn modelId="{5340E010-A093-45E1-89AD-F7B5E5F69ABE}" type="presParOf" srcId="{352D1241-F72A-4D62-BEE3-C557952B146A}" destId="{EAC1617F-185B-4864-AC96-95EBCEB0ABA0}" srcOrd="0" destOrd="0" presId="urn:microsoft.com/office/officeart/2008/layout/PictureStrips"/>
    <dgm:cxn modelId="{74E06BD2-EF1B-47ED-9B36-16A45467F5C6}" type="presParOf" srcId="{EAC1617F-185B-4864-AC96-95EBCEB0ABA0}" destId="{84527C90-D612-42B7-A1BD-0DBCE9F25E44}" srcOrd="0" destOrd="0" presId="urn:microsoft.com/office/officeart/2008/layout/PictureStrips"/>
    <dgm:cxn modelId="{27809FDA-AACB-45E7-9D65-EF34D9132C34}" type="presParOf" srcId="{EAC1617F-185B-4864-AC96-95EBCEB0ABA0}" destId="{B56FA91C-64FE-4483-AE26-AE828709805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25B2AC-D554-42BD-A2CD-84E9E96668A5}" type="doc">
      <dgm:prSet loTypeId="urn:microsoft.com/office/officeart/2005/8/layout/radial5" loCatId="cycle" qsTypeId="urn:microsoft.com/office/officeart/2005/8/quickstyle/simple4" qsCatId="simple" csTypeId="urn:microsoft.com/office/officeart/2005/8/colors/colorful3" csCatId="colorful" phldr="1"/>
      <dgm:spPr/>
      <dgm:t>
        <a:bodyPr/>
        <a:lstStyle/>
        <a:p>
          <a:endParaRPr lang="zh-CN" altLang="en-US"/>
        </a:p>
      </dgm:t>
    </dgm:pt>
    <dgm:pt modelId="{587C8CD7-6972-4DE0-8592-F6F1130965FC}">
      <dgm:prSet custT="1"/>
      <dgm:spPr/>
      <dgm:t>
        <a:bodyPr/>
        <a:lstStyle/>
        <a:p>
          <a:pPr rtl="0"/>
          <a:r>
            <a:rPr lang="zh-CN" altLang="en-US" sz="2000" smtClean="0">
              <a:solidFill>
                <a:schemeClr val="tx1"/>
              </a:solidFill>
            </a:rPr>
            <a:t>人生矛盾</a:t>
          </a:r>
          <a:endParaRPr lang="zh-CN" altLang="en-US" sz="2000">
            <a:solidFill>
              <a:schemeClr val="tx1"/>
            </a:solidFill>
          </a:endParaRPr>
        </a:p>
      </dgm:t>
    </dgm:pt>
    <dgm:pt modelId="{578A1F4D-5661-4321-A6A3-63FADE32D328}" type="parTrans" cxnId="{B434B30C-8C6B-448D-A4C1-1FFD084E4990}">
      <dgm:prSet/>
      <dgm:spPr/>
      <dgm:t>
        <a:bodyPr/>
        <a:lstStyle/>
        <a:p>
          <a:endParaRPr lang="zh-CN" altLang="en-US" sz="2000"/>
        </a:p>
      </dgm:t>
    </dgm:pt>
    <dgm:pt modelId="{D42A40D8-0346-4216-877F-08364A3659F6}" type="sibTrans" cxnId="{B434B30C-8C6B-448D-A4C1-1FFD084E4990}">
      <dgm:prSet/>
      <dgm:spPr/>
      <dgm:t>
        <a:bodyPr/>
        <a:lstStyle/>
        <a:p>
          <a:endParaRPr lang="zh-CN" altLang="en-US" sz="2000"/>
        </a:p>
      </dgm:t>
    </dgm:pt>
    <dgm:pt modelId="{AA9DB249-3DBD-4278-9865-5F48C9473F8E}">
      <dgm:prSet custT="1"/>
      <dgm:spPr/>
      <dgm:t>
        <a:bodyPr/>
        <a:lstStyle/>
        <a:p>
          <a:pPr rtl="0"/>
          <a:r>
            <a:rPr lang="zh-CN" altLang="en-US" sz="2000" dirty="0" smtClean="0"/>
            <a:t>义利</a:t>
          </a:r>
          <a:endParaRPr lang="zh-CN" altLang="en-US" sz="2000" dirty="0"/>
        </a:p>
      </dgm:t>
    </dgm:pt>
    <dgm:pt modelId="{828A5957-5464-4B93-BE02-996714729DFB}" type="parTrans" cxnId="{D18165B3-2DA4-4EF7-B290-C24881603180}">
      <dgm:prSet custT="1"/>
      <dgm:spPr/>
      <dgm:t>
        <a:bodyPr/>
        <a:lstStyle/>
        <a:p>
          <a:endParaRPr lang="zh-CN" altLang="en-US" sz="2000"/>
        </a:p>
      </dgm:t>
    </dgm:pt>
    <dgm:pt modelId="{43F7B646-03C8-43B7-BAF7-382D3596853E}" type="sibTrans" cxnId="{D18165B3-2DA4-4EF7-B290-C24881603180}">
      <dgm:prSet/>
      <dgm:spPr/>
      <dgm:t>
        <a:bodyPr/>
        <a:lstStyle/>
        <a:p>
          <a:endParaRPr lang="zh-CN" altLang="en-US" sz="2000"/>
        </a:p>
      </dgm:t>
    </dgm:pt>
    <dgm:pt modelId="{05C28A66-FB3D-439E-9062-9569682FE275}">
      <dgm:prSet custT="1"/>
      <dgm:spPr/>
      <dgm:t>
        <a:bodyPr/>
        <a:lstStyle/>
        <a:p>
          <a:pPr rtl="0"/>
          <a:r>
            <a:rPr lang="zh-CN" altLang="en-US" sz="2000" smtClean="0"/>
            <a:t>荣辱</a:t>
          </a:r>
          <a:endParaRPr lang="zh-CN" altLang="en-US" sz="2000"/>
        </a:p>
      </dgm:t>
    </dgm:pt>
    <dgm:pt modelId="{E27A93AB-2489-493F-9873-D6CF4C2E0171}" type="parTrans" cxnId="{C86FE980-64E8-41AD-95D2-71A2D4E75E02}">
      <dgm:prSet custT="1"/>
      <dgm:spPr/>
      <dgm:t>
        <a:bodyPr/>
        <a:lstStyle/>
        <a:p>
          <a:endParaRPr lang="zh-CN" altLang="en-US" sz="2000"/>
        </a:p>
      </dgm:t>
    </dgm:pt>
    <dgm:pt modelId="{09AE5989-0D73-4C61-8176-F01C348B8114}" type="sibTrans" cxnId="{C86FE980-64E8-41AD-95D2-71A2D4E75E02}">
      <dgm:prSet/>
      <dgm:spPr/>
      <dgm:t>
        <a:bodyPr/>
        <a:lstStyle/>
        <a:p>
          <a:endParaRPr lang="zh-CN" altLang="en-US" sz="2000"/>
        </a:p>
      </dgm:t>
    </dgm:pt>
    <dgm:pt modelId="{122E75B2-0203-4C33-8518-68A0DDB23ED8}">
      <dgm:prSet custT="1"/>
      <dgm:spPr/>
      <dgm:t>
        <a:bodyPr/>
        <a:lstStyle/>
        <a:p>
          <a:pPr rtl="0"/>
          <a:r>
            <a:rPr lang="zh-CN" altLang="en-US" sz="2000" smtClean="0"/>
            <a:t>善恶</a:t>
          </a:r>
          <a:endParaRPr lang="zh-CN" altLang="en-US" sz="2000"/>
        </a:p>
      </dgm:t>
    </dgm:pt>
    <dgm:pt modelId="{6972130C-4E4C-4403-91A6-54C6CBCFCF04}" type="parTrans" cxnId="{AA0A28C5-4F5C-4C5C-9783-55D133495CC8}">
      <dgm:prSet custT="1"/>
      <dgm:spPr/>
      <dgm:t>
        <a:bodyPr/>
        <a:lstStyle/>
        <a:p>
          <a:endParaRPr lang="zh-CN" altLang="en-US" sz="2000"/>
        </a:p>
      </dgm:t>
    </dgm:pt>
    <dgm:pt modelId="{9D5DFDF1-7A57-4005-8481-DDF6D200E549}" type="sibTrans" cxnId="{AA0A28C5-4F5C-4C5C-9783-55D133495CC8}">
      <dgm:prSet/>
      <dgm:spPr/>
      <dgm:t>
        <a:bodyPr/>
        <a:lstStyle/>
        <a:p>
          <a:endParaRPr lang="zh-CN" altLang="en-US" sz="2000"/>
        </a:p>
      </dgm:t>
    </dgm:pt>
    <dgm:pt modelId="{C8ECBADC-5459-4825-A5C5-71241E64D8AB}">
      <dgm:prSet custT="1"/>
      <dgm:spPr/>
      <dgm:t>
        <a:bodyPr/>
        <a:lstStyle/>
        <a:p>
          <a:pPr rtl="0"/>
          <a:r>
            <a:rPr lang="zh-CN" altLang="en-US" sz="2000" dirty="0" smtClean="0"/>
            <a:t>苦乐</a:t>
          </a:r>
          <a:endParaRPr lang="zh-CN" altLang="en-US" sz="2000" dirty="0"/>
        </a:p>
      </dgm:t>
    </dgm:pt>
    <dgm:pt modelId="{FF0D1996-5782-4646-80E3-3A34C74CF50B}" type="parTrans" cxnId="{45EABD30-9835-47FA-B6A6-ADBE97A968E9}">
      <dgm:prSet custT="1"/>
      <dgm:spPr/>
      <dgm:t>
        <a:bodyPr/>
        <a:lstStyle/>
        <a:p>
          <a:endParaRPr lang="zh-CN" altLang="en-US" sz="2000"/>
        </a:p>
      </dgm:t>
    </dgm:pt>
    <dgm:pt modelId="{C9961FC0-7A12-4101-A7E9-4E6467631060}" type="sibTrans" cxnId="{45EABD30-9835-47FA-B6A6-ADBE97A968E9}">
      <dgm:prSet/>
      <dgm:spPr/>
      <dgm:t>
        <a:bodyPr/>
        <a:lstStyle/>
        <a:p>
          <a:endParaRPr lang="zh-CN" altLang="en-US" sz="2000"/>
        </a:p>
      </dgm:t>
    </dgm:pt>
    <dgm:pt modelId="{BF18E003-94CF-4FB4-9ECE-DC131270E5B5}">
      <dgm:prSet custT="1"/>
      <dgm:spPr/>
      <dgm:t>
        <a:bodyPr/>
        <a:lstStyle/>
        <a:p>
          <a:pPr rtl="0"/>
          <a:r>
            <a:rPr lang="zh-CN" altLang="en-US" sz="2000" smtClean="0"/>
            <a:t>得失</a:t>
          </a:r>
          <a:endParaRPr lang="zh-CN" altLang="en-US" sz="2000"/>
        </a:p>
      </dgm:t>
    </dgm:pt>
    <dgm:pt modelId="{C93CF296-73B2-47B6-B3A6-A52A9B32754B}" type="parTrans" cxnId="{4630EE60-1226-446D-865F-8D6F7E85C661}">
      <dgm:prSet custT="1"/>
      <dgm:spPr/>
      <dgm:t>
        <a:bodyPr/>
        <a:lstStyle/>
        <a:p>
          <a:endParaRPr lang="zh-CN" altLang="en-US" sz="2000"/>
        </a:p>
      </dgm:t>
    </dgm:pt>
    <dgm:pt modelId="{A9F49AB5-E3CA-471F-9906-9B658A83402B}" type="sibTrans" cxnId="{4630EE60-1226-446D-865F-8D6F7E85C661}">
      <dgm:prSet/>
      <dgm:spPr/>
      <dgm:t>
        <a:bodyPr/>
        <a:lstStyle/>
        <a:p>
          <a:endParaRPr lang="zh-CN" altLang="en-US" sz="2000"/>
        </a:p>
      </dgm:t>
    </dgm:pt>
    <dgm:pt modelId="{984EEE5F-91AA-4FD5-9353-BCADF71E7A8E}">
      <dgm:prSet custT="1"/>
      <dgm:spPr/>
      <dgm:t>
        <a:bodyPr/>
        <a:lstStyle/>
        <a:p>
          <a:pPr rtl="0"/>
          <a:r>
            <a:rPr lang="zh-CN" altLang="en-US" sz="2000" dirty="0" smtClean="0"/>
            <a:t>成败</a:t>
          </a:r>
          <a:endParaRPr lang="zh-CN" altLang="en-US" sz="2000" dirty="0"/>
        </a:p>
      </dgm:t>
    </dgm:pt>
    <dgm:pt modelId="{8F20890F-7517-4741-A522-E88341B2E19C}" type="parTrans" cxnId="{94955CFF-0C92-4808-B406-1CBF0A4F4BA2}">
      <dgm:prSet custT="1"/>
      <dgm:spPr/>
      <dgm:t>
        <a:bodyPr/>
        <a:lstStyle/>
        <a:p>
          <a:endParaRPr lang="zh-CN" altLang="en-US" sz="2000"/>
        </a:p>
      </dgm:t>
    </dgm:pt>
    <dgm:pt modelId="{169442FE-3659-43EC-9BD7-757DE8014A48}" type="sibTrans" cxnId="{94955CFF-0C92-4808-B406-1CBF0A4F4BA2}">
      <dgm:prSet/>
      <dgm:spPr/>
      <dgm:t>
        <a:bodyPr/>
        <a:lstStyle/>
        <a:p>
          <a:endParaRPr lang="zh-CN" altLang="en-US" sz="2000"/>
        </a:p>
      </dgm:t>
    </dgm:pt>
    <dgm:pt modelId="{48FC482D-57B8-4878-B019-FEB2D5B360DE}">
      <dgm:prSet custT="1"/>
      <dgm:spPr/>
      <dgm:t>
        <a:bodyPr/>
        <a:lstStyle/>
        <a:p>
          <a:pPr rtl="0"/>
          <a:r>
            <a:rPr lang="zh-CN" altLang="en-US" sz="2000" smtClean="0"/>
            <a:t>祸福</a:t>
          </a:r>
          <a:endParaRPr lang="zh-CN" altLang="en-US" sz="2000"/>
        </a:p>
      </dgm:t>
    </dgm:pt>
    <dgm:pt modelId="{61043A95-4712-4E10-B81C-3B9F6694AC80}" type="parTrans" cxnId="{4AD52E2D-E613-471E-993E-2995D8309B38}">
      <dgm:prSet custT="1"/>
      <dgm:spPr/>
      <dgm:t>
        <a:bodyPr/>
        <a:lstStyle/>
        <a:p>
          <a:endParaRPr lang="zh-CN" altLang="en-US" sz="2000"/>
        </a:p>
      </dgm:t>
    </dgm:pt>
    <dgm:pt modelId="{16A2ADCB-FED7-496C-B193-3CFFC853DD51}" type="sibTrans" cxnId="{4AD52E2D-E613-471E-993E-2995D8309B38}">
      <dgm:prSet/>
      <dgm:spPr/>
      <dgm:t>
        <a:bodyPr/>
        <a:lstStyle/>
        <a:p>
          <a:endParaRPr lang="zh-CN" altLang="en-US" sz="2000"/>
        </a:p>
      </dgm:t>
    </dgm:pt>
    <dgm:pt modelId="{03ADC22A-FAFA-4A0A-B2A2-4125D3E30278}">
      <dgm:prSet custT="1"/>
      <dgm:spPr/>
      <dgm:t>
        <a:bodyPr/>
        <a:lstStyle/>
        <a:p>
          <a:pPr rtl="0"/>
          <a:r>
            <a:rPr lang="zh-CN" altLang="en-US" sz="2000" dirty="0" smtClean="0"/>
            <a:t>生死</a:t>
          </a:r>
          <a:endParaRPr lang="zh-CN" altLang="en-US" sz="2000" dirty="0"/>
        </a:p>
      </dgm:t>
    </dgm:pt>
    <dgm:pt modelId="{C6B24122-2F3C-436A-A415-B83C87D5AF91}" type="parTrans" cxnId="{A555CEFC-BAFD-45C1-AADA-A6153DBA1835}">
      <dgm:prSet custT="1"/>
      <dgm:spPr/>
      <dgm:t>
        <a:bodyPr/>
        <a:lstStyle/>
        <a:p>
          <a:endParaRPr lang="zh-CN" altLang="en-US" sz="2000"/>
        </a:p>
      </dgm:t>
    </dgm:pt>
    <dgm:pt modelId="{E5892816-6DE3-4D1D-B0FB-E1C9F385D7BB}" type="sibTrans" cxnId="{A555CEFC-BAFD-45C1-AADA-A6153DBA1835}">
      <dgm:prSet/>
      <dgm:spPr/>
      <dgm:t>
        <a:bodyPr/>
        <a:lstStyle/>
        <a:p>
          <a:endParaRPr lang="zh-CN" altLang="en-US" sz="2000"/>
        </a:p>
      </dgm:t>
    </dgm:pt>
    <dgm:pt modelId="{092D3528-758E-4CE0-A983-CD16DE8A287A}" type="pres">
      <dgm:prSet presAssocID="{F925B2AC-D554-42BD-A2CD-84E9E96668A5}" presName="Name0" presStyleCnt="0">
        <dgm:presLayoutVars>
          <dgm:chMax val="1"/>
          <dgm:dir/>
          <dgm:animLvl val="ctr"/>
          <dgm:resizeHandles val="exact"/>
        </dgm:presLayoutVars>
      </dgm:prSet>
      <dgm:spPr/>
      <dgm:t>
        <a:bodyPr/>
        <a:lstStyle/>
        <a:p>
          <a:endParaRPr lang="zh-CN" altLang="en-US"/>
        </a:p>
      </dgm:t>
    </dgm:pt>
    <dgm:pt modelId="{0EAA1F64-717C-424C-B78B-8431A80D055D}" type="pres">
      <dgm:prSet presAssocID="{587C8CD7-6972-4DE0-8592-F6F1130965FC}" presName="centerShape" presStyleLbl="node0" presStyleIdx="0" presStyleCnt="1"/>
      <dgm:spPr/>
      <dgm:t>
        <a:bodyPr/>
        <a:lstStyle/>
        <a:p>
          <a:endParaRPr lang="zh-CN" altLang="en-US"/>
        </a:p>
      </dgm:t>
    </dgm:pt>
    <dgm:pt modelId="{4431BA40-D6BD-45D5-BFC4-98A28B03E2BB}" type="pres">
      <dgm:prSet presAssocID="{828A5957-5464-4B93-BE02-996714729DFB}" presName="parTrans" presStyleLbl="sibTrans2D1" presStyleIdx="0" presStyleCnt="8"/>
      <dgm:spPr/>
      <dgm:t>
        <a:bodyPr/>
        <a:lstStyle/>
        <a:p>
          <a:endParaRPr lang="zh-CN" altLang="en-US"/>
        </a:p>
      </dgm:t>
    </dgm:pt>
    <dgm:pt modelId="{A655CCE1-1DBC-49DE-B426-46EB4B7FEEC3}" type="pres">
      <dgm:prSet presAssocID="{828A5957-5464-4B93-BE02-996714729DFB}" presName="connectorText" presStyleLbl="sibTrans2D1" presStyleIdx="0" presStyleCnt="8"/>
      <dgm:spPr/>
      <dgm:t>
        <a:bodyPr/>
        <a:lstStyle/>
        <a:p>
          <a:endParaRPr lang="zh-CN" altLang="en-US"/>
        </a:p>
      </dgm:t>
    </dgm:pt>
    <dgm:pt modelId="{594A2554-29A0-42B3-A899-0CA87B084799}" type="pres">
      <dgm:prSet presAssocID="{AA9DB249-3DBD-4278-9865-5F48C9473F8E}" presName="node" presStyleLbl="node1" presStyleIdx="0" presStyleCnt="8">
        <dgm:presLayoutVars>
          <dgm:bulletEnabled val="1"/>
        </dgm:presLayoutVars>
      </dgm:prSet>
      <dgm:spPr/>
      <dgm:t>
        <a:bodyPr/>
        <a:lstStyle/>
        <a:p>
          <a:endParaRPr lang="zh-CN" altLang="en-US"/>
        </a:p>
      </dgm:t>
    </dgm:pt>
    <dgm:pt modelId="{E71B800C-9540-41F7-BF23-E7CC59A4492E}" type="pres">
      <dgm:prSet presAssocID="{E27A93AB-2489-493F-9873-D6CF4C2E0171}" presName="parTrans" presStyleLbl="sibTrans2D1" presStyleIdx="1" presStyleCnt="8"/>
      <dgm:spPr/>
      <dgm:t>
        <a:bodyPr/>
        <a:lstStyle/>
        <a:p>
          <a:endParaRPr lang="zh-CN" altLang="en-US"/>
        </a:p>
      </dgm:t>
    </dgm:pt>
    <dgm:pt modelId="{653B2B5E-E906-40E8-B9F8-11F1A2FB6558}" type="pres">
      <dgm:prSet presAssocID="{E27A93AB-2489-493F-9873-D6CF4C2E0171}" presName="connectorText" presStyleLbl="sibTrans2D1" presStyleIdx="1" presStyleCnt="8"/>
      <dgm:spPr/>
      <dgm:t>
        <a:bodyPr/>
        <a:lstStyle/>
        <a:p>
          <a:endParaRPr lang="zh-CN" altLang="en-US"/>
        </a:p>
      </dgm:t>
    </dgm:pt>
    <dgm:pt modelId="{80A45412-F185-4520-AA1F-DF7EBAF21B97}" type="pres">
      <dgm:prSet presAssocID="{05C28A66-FB3D-439E-9062-9569682FE275}" presName="node" presStyleLbl="node1" presStyleIdx="1" presStyleCnt="8">
        <dgm:presLayoutVars>
          <dgm:bulletEnabled val="1"/>
        </dgm:presLayoutVars>
      </dgm:prSet>
      <dgm:spPr/>
      <dgm:t>
        <a:bodyPr/>
        <a:lstStyle/>
        <a:p>
          <a:endParaRPr lang="zh-CN" altLang="en-US"/>
        </a:p>
      </dgm:t>
    </dgm:pt>
    <dgm:pt modelId="{50425D95-796B-4736-8944-B91FE4954C5D}" type="pres">
      <dgm:prSet presAssocID="{6972130C-4E4C-4403-91A6-54C6CBCFCF04}" presName="parTrans" presStyleLbl="sibTrans2D1" presStyleIdx="2" presStyleCnt="8"/>
      <dgm:spPr/>
      <dgm:t>
        <a:bodyPr/>
        <a:lstStyle/>
        <a:p>
          <a:endParaRPr lang="zh-CN" altLang="en-US"/>
        </a:p>
      </dgm:t>
    </dgm:pt>
    <dgm:pt modelId="{F91C1C4B-C861-4353-B7FB-C748BB26847A}" type="pres">
      <dgm:prSet presAssocID="{6972130C-4E4C-4403-91A6-54C6CBCFCF04}" presName="connectorText" presStyleLbl="sibTrans2D1" presStyleIdx="2" presStyleCnt="8"/>
      <dgm:spPr/>
      <dgm:t>
        <a:bodyPr/>
        <a:lstStyle/>
        <a:p>
          <a:endParaRPr lang="zh-CN" altLang="en-US"/>
        </a:p>
      </dgm:t>
    </dgm:pt>
    <dgm:pt modelId="{2B58ACD6-5DB1-441F-BE5F-E8E9566121FF}" type="pres">
      <dgm:prSet presAssocID="{122E75B2-0203-4C33-8518-68A0DDB23ED8}" presName="node" presStyleLbl="node1" presStyleIdx="2" presStyleCnt="8">
        <dgm:presLayoutVars>
          <dgm:bulletEnabled val="1"/>
        </dgm:presLayoutVars>
      </dgm:prSet>
      <dgm:spPr/>
      <dgm:t>
        <a:bodyPr/>
        <a:lstStyle/>
        <a:p>
          <a:endParaRPr lang="zh-CN" altLang="en-US"/>
        </a:p>
      </dgm:t>
    </dgm:pt>
    <dgm:pt modelId="{BD02CC46-5C6F-4F44-A2CB-73EA66561AE8}" type="pres">
      <dgm:prSet presAssocID="{FF0D1996-5782-4646-80E3-3A34C74CF50B}" presName="parTrans" presStyleLbl="sibTrans2D1" presStyleIdx="3" presStyleCnt="8"/>
      <dgm:spPr/>
      <dgm:t>
        <a:bodyPr/>
        <a:lstStyle/>
        <a:p>
          <a:endParaRPr lang="zh-CN" altLang="en-US"/>
        </a:p>
      </dgm:t>
    </dgm:pt>
    <dgm:pt modelId="{B011419D-7592-4322-8891-FB016829BC16}" type="pres">
      <dgm:prSet presAssocID="{FF0D1996-5782-4646-80E3-3A34C74CF50B}" presName="connectorText" presStyleLbl="sibTrans2D1" presStyleIdx="3" presStyleCnt="8"/>
      <dgm:spPr/>
      <dgm:t>
        <a:bodyPr/>
        <a:lstStyle/>
        <a:p>
          <a:endParaRPr lang="zh-CN" altLang="en-US"/>
        </a:p>
      </dgm:t>
    </dgm:pt>
    <dgm:pt modelId="{3BA1E61E-696E-48E3-B256-D165FD3878D9}" type="pres">
      <dgm:prSet presAssocID="{C8ECBADC-5459-4825-A5C5-71241E64D8AB}" presName="node" presStyleLbl="node1" presStyleIdx="3" presStyleCnt="8">
        <dgm:presLayoutVars>
          <dgm:bulletEnabled val="1"/>
        </dgm:presLayoutVars>
      </dgm:prSet>
      <dgm:spPr/>
      <dgm:t>
        <a:bodyPr/>
        <a:lstStyle/>
        <a:p>
          <a:endParaRPr lang="zh-CN" altLang="en-US"/>
        </a:p>
      </dgm:t>
    </dgm:pt>
    <dgm:pt modelId="{85A62005-E2DB-4FEB-894B-6A30AE467E93}" type="pres">
      <dgm:prSet presAssocID="{C93CF296-73B2-47B6-B3A6-A52A9B32754B}" presName="parTrans" presStyleLbl="sibTrans2D1" presStyleIdx="4" presStyleCnt="8"/>
      <dgm:spPr/>
      <dgm:t>
        <a:bodyPr/>
        <a:lstStyle/>
        <a:p>
          <a:endParaRPr lang="zh-CN" altLang="en-US"/>
        </a:p>
      </dgm:t>
    </dgm:pt>
    <dgm:pt modelId="{F5545BF2-9CF4-413B-9015-962743B9090C}" type="pres">
      <dgm:prSet presAssocID="{C93CF296-73B2-47B6-B3A6-A52A9B32754B}" presName="connectorText" presStyleLbl="sibTrans2D1" presStyleIdx="4" presStyleCnt="8"/>
      <dgm:spPr/>
      <dgm:t>
        <a:bodyPr/>
        <a:lstStyle/>
        <a:p>
          <a:endParaRPr lang="zh-CN" altLang="en-US"/>
        </a:p>
      </dgm:t>
    </dgm:pt>
    <dgm:pt modelId="{57471C85-1EE1-4BCB-A317-BA933E6D660D}" type="pres">
      <dgm:prSet presAssocID="{BF18E003-94CF-4FB4-9ECE-DC131270E5B5}" presName="node" presStyleLbl="node1" presStyleIdx="4" presStyleCnt="8">
        <dgm:presLayoutVars>
          <dgm:bulletEnabled val="1"/>
        </dgm:presLayoutVars>
      </dgm:prSet>
      <dgm:spPr/>
      <dgm:t>
        <a:bodyPr/>
        <a:lstStyle/>
        <a:p>
          <a:endParaRPr lang="zh-CN" altLang="en-US"/>
        </a:p>
      </dgm:t>
    </dgm:pt>
    <dgm:pt modelId="{F4A4F12E-0DBC-464B-B7B9-6F3B65CE2B8F}" type="pres">
      <dgm:prSet presAssocID="{8F20890F-7517-4741-A522-E88341B2E19C}" presName="parTrans" presStyleLbl="sibTrans2D1" presStyleIdx="5" presStyleCnt="8"/>
      <dgm:spPr/>
      <dgm:t>
        <a:bodyPr/>
        <a:lstStyle/>
        <a:p>
          <a:endParaRPr lang="zh-CN" altLang="en-US"/>
        </a:p>
      </dgm:t>
    </dgm:pt>
    <dgm:pt modelId="{1F2FF332-4E7C-440C-A16D-A067C3DECF74}" type="pres">
      <dgm:prSet presAssocID="{8F20890F-7517-4741-A522-E88341B2E19C}" presName="connectorText" presStyleLbl="sibTrans2D1" presStyleIdx="5" presStyleCnt="8"/>
      <dgm:spPr/>
      <dgm:t>
        <a:bodyPr/>
        <a:lstStyle/>
        <a:p>
          <a:endParaRPr lang="zh-CN" altLang="en-US"/>
        </a:p>
      </dgm:t>
    </dgm:pt>
    <dgm:pt modelId="{41FE07BF-1820-4BAA-ACEF-D37B2FB6A936}" type="pres">
      <dgm:prSet presAssocID="{984EEE5F-91AA-4FD5-9353-BCADF71E7A8E}" presName="node" presStyleLbl="node1" presStyleIdx="5" presStyleCnt="8">
        <dgm:presLayoutVars>
          <dgm:bulletEnabled val="1"/>
        </dgm:presLayoutVars>
      </dgm:prSet>
      <dgm:spPr/>
      <dgm:t>
        <a:bodyPr/>
        <a:lstStyle/>
        <a:p>
          <a:endParaRPr lang="zh-CN" altLang="en-US"/>
        </a:p>
      </dgm:t>
    </dgm:pt>
    <dgm:pt modelId="{F19AE122-528F-44D6-BB5E-2ECB75F58B9E}" type="pres">
      <dgm:prSet presAssocID="{61043A95-4712-4E10-B81C-3B9F6694AC80}" presName="parTrans" presStyleLbl="sibTrans2D1" presStyleIdx="6" presStyleCnt="8"/>
      <dgm:spPr/>
      <dgm:t>
        <a:bodyPr/>
        <a:lstStyle/>
        <a:p>
          <a:endParaRPr lang="zh-CN" altLang="en-US"/>
        </a:p>
      </dgm:t>
    </dgm:pt>
    <dgm:pt modelId="{DCBC30D2-E93E-4C83-8D10-4A6201EAC985}" type="pres">
      <dgm:prSet presAssocID="{61043A95-4712-4E10-B81C-3B9F6694AC80}" presName="connectorText" presStyleLbl="sibTrans2D1" presStyleIdx="6" presStyleCnt="8"/>
      <dgm:spPr/>
      <dgm:t>
        <a:bodyPr/>
        <a:lstStyle/>
        <a:p>
          <a:endParaRPr lang="zh-CN" altLang="en-US"/>
        </a:p>
      </dgm:t>
    </dgm:pt>
    <dgm:pt modelId="{E8AD84BE-035A-4CFA-B70D-47B45C96DD5B}" type="pres">
      <dgm:prSet presAssocID="{48FC482D-57B8-4878-B019-FEB2D5B360DE}" presName="node" presStyleLbl="node1" presStyleIdx="6" presStyleCnt="8">
        <dgm:presLayoutVars>
          <dgm:bulletEnabled val="1"/>
        </dgm:presLayoutVars>
      </dgm:prSet>
      <dgm:spPr/>
      <dgm:t>
        <a:bodyPr/>
        <a:lstStyle/>
        <a:p>
          <a:endParaRPr lang="zh-CN" altLang="en-US"/>
        </a:p>
      </dgm:t>
    </dgm:pt>
    <dgm:pt modelId="{A29F4D2B-38AA-4CD3-8EE2-F7286F69822A}" type="pres">
      <dgm:prSet presAssocID="{C6B24122-2F3C-436A-A415-B83C87D5AF91}" presName="parTrans" presStyleLbl="sibTrans2D1" presStyleIdx="7" presStyleCnt="8"/>
      <dgm:spPr/>
      <dgm:t>
        <a:bodyPr/>
        <a:lstStyle/>
        <a:p>
          <a:endParaRPr lang="zh-CN" altLang="en-US"/>
        </a:p>
      </dgm:t>
    </dgm:pt>
    <dgm:pt modelId="{3E40ACEB-9EBE-4E75-B5FB-E32ECCBF522A}" type="pres">
      <dgm:prSet presAssocID="{C6B24122-2F3C-436A-A415-B83C87D5AF91}" presName="connectorText" presStyleLbl="sibTrans2D1" presStyleIdx="7" presStyleCnt="8"/>
      <dgm:spPr/>
      <dgm:t>
        <a:bodyPr/>
        <a:lstStyle/>
        <a:p>
          <a:endParaRPr lang="zh-CN" altLang="en-US"/>
        </a:p>
      </dgm:t>
    </dgm:pt>
    <dgm:pt modelId="{CE31E673-D9AD-4D1B-B52F-5B2092FF30DC}" type="pres">
      <dgm:prSet presAssocID="{03ADC22A-FAFA-4A0A-B2A2-4125D3E30278}" presName="node" presStyleLbl="node1" presStyleIdx="7" presStyleCnt="8">
        <dgm:presLayoutVars>
          <dgm:bulletEnabled val="1"/>
        </dgm:presLayoutVars>
      </dgm:prSet>
      <dgm:spPr/>
      <dgm:t>
        <a:bodyPr/>
        <a:lstStyle/>
        <a:p>
          <a:endParaRPr lang="zh-CN" altLang="en-US"/>
        </a:p>
      </dgm:t>
    </dgm:pt>
  </dgm:ptLst>
  <dgm:cxnLst>
    <dgm:cxn modelId="{67EA7242-8A22-41C5-83DC-6CBA70F11D01}" type="presOf" srcId="{587C8CD7-6972-4DE0-8592-F6F1130965FC}" destId="{0EAA1F64-717C-424C-B78B-8431A80D055D}" srcOrd="0" destOrd="0" presId="urn:microsoft.com/office/officeart/2005/8/layout/radial5"/>
    <dgm:cxn modelId="{7AB6AC6C-AD04-499E-88BB-7EE7D68606C2}" type="presOf" srcId="{BF18E003-94CF-4FB4-9ECE-DC131270E5B5}" destId="{57471C85-1EE1-4BCB-A317-BA933E6D660D}" srcOrd="0" destOrd="0" presId="urn:microsoft.com/office/officeart/2005/8/layout/radial5"/>
    <dgm:cxn modelId="{58FF7457-EC3C-4A88-8A4A-AA023086B902}" type="presOf" srcId="{122E75B2-0203-4C33-8518-68A0DDB23ED8}" destId="{2B58ACD6-5DB1-441F-BE5F-E8E9566121FF}" srcOrd="0" destOrd="0" presId="urn:microsoft.com/office/officeart/2005/8/layout/radial5"/>
    <dgm:cxn modelId="{D5D269C2-D605-4066-8145-4D490339BF8C}" type="presOf" srcId="{828A5957-5464-4B93-BE02-996714729DFB}" destId="{A655CCE1-1DBC-49DE-B426-46EB4B7FEEC3}" srcOrd="1" destOrd="0" presId="urn:microsoft.com/office/officeart/2005/8/layout/radial5"/>
    <dgm:cxn modelId="{4C480AD8-C311-4FBF-91A4-F89BDB383767}" type="presOf" srcId="{6972130C-4E4C-4403-91A6-54C6CBCFCF04}" destId="{F91C1C4B-C861-4353-B7FB-C748BB26847A}" srcOrd="1" destOrd="0" presId="urn:microsoft.com/office/officeart/2005/8/layout/radial5"/>
    <dgm:cxn modelId="{31840FB7-57D2-4CCC-8C63-120AF5855B2A}" type="presOf" srcId="{05C28A66-FB3D-439E-9062-9569682FE275}" destId="{80A45412-F185-4520-AA1F-DF7EBAF21B97}" srcOrd="0" destOrd="0" presId="urn:microsoft.com/office/officeart/2005/8/layout/radial5"/>
    <dgm:cxn modelId="{1B716132-04F6-41B0-BA9D-BF478874A418}" type="presOf" srcId="{828A5957-5464-4B93-BE02-996714729DFB}" destId="{4431BA40-D6BD-45D5-BFC4-98A28B03E2BB}" srcOrd="0" destOrd="0" presId="urn:microsoft.com/office/officeart/2005/8/layout/radial5"/>
    <dgm:cxn modelId="{FD789869-6155-42F0-9D59-803EFE4C2DC8}" type="presOf" srcId="{E27A93AB-2489-493F-9873-D6CF4C2E0171}" destId="{E71B800C-9540-41F7-BF23-E7CC59A4492E}" srcOrd="0" destOrd="0" presId="urn:microsoft.com/office/officeart/2005/8/layout/radial5"/>
    <dgm:cxn modelId="{1EEF7656-DA48-4438-B03C-4C141A0BA1C3}" type="presOf" srcId="{61043A95-4712-4E10-B81C-3B9F6694AC80}" destId="{F19AE122-528F-44D6-BB5E-2ECB75F58B9E}" srcOrd="0" destOrd="0" presId="urn:microsoft.com/office/officeart/2005/8/layout/radial5"/>
    <dgm:cxn modelId="{AA0A28C5-4F5C-4C5C-9783-55D133495CC8}" srcId="{587C8CD7-6972-4DE0-8592-F6F1130965FC}" destId="{122E75B2-0203-4C33-8518-68A0DDB23ED8}" srcOrd="2" destOrd="0" parTransId="{6972130C-4E4C-4403-91A6-54C6CBCFCF04}" sibTransId="{9D5DFDF1-7A57-4005-8481-DDF6D200E549}"/>
    <dgm:cxn modelId="{FC4636C6-7498-4E57-9678-D0377DE620A3}" type="presOf" srcId="{E27A93AB-2489-493F-9873-D6CF4C2E0171}" destId="{653B2B5E-E906-40E8-B9F8-11F1A2FB6558}" srcOrd="1" destOrd="0" presId="urn:microsoft.com/office/officeart/2005/8/layout/radial5"/>
    <dgm:cxn modelId="{501C72C7-60DF-4AAF-BDCD-DD5C7F45175F}" type="presOf" srcId="{8F20890F-7517-4741-A522-E88341B2E19C}" destId="{F4A4F12E-0DBC-464B-B7B9-6F3B65CE2B8F}" srcOrd="0" destOrd="0" presId="urn:microsoft.com/office/officeart/2005/8/layout/radial5"/>
    <dgm:cxn modelId="{B14071BC-B1EE-4BDB-88C6-DB931D5C1E99}" type="presOf" srcId="{6972130C-4E4C-4403-91A6-54C6CBCFCF04}" destId="{50425D95-796B-4736-8944-B91FE4954C5D}" srcOrd="0" destOrd="0" presId="urn:microsoft.com/office/officeart/2005/8/layout/radial5"/>
    <dgm:cxn modelId="{45EABD30-9835-47FA-B6A6-ADBE97A968E9}" srcId="{587C8CD7-6972-4DE0-8592-F6F1130965FC}" destId="{C8ECBADC-5459-4825-A5C5-71241E64D8AB}" srcOrd="3" destOrd="0" parTransId="{FF0D1996-5782-4646-80E3-3A34C74CF50B}" sibTransId="{C9961FC0-7A12-4101-A7E9-4E6467631060}"/>
    <dgm:cxn modelId="{99BAD87F-57F3-4B76-95F3-8A26D75D616A}" type="presOf" srcId="{FF0D1996-5782-4646-80E3-3A34C74CF50B}" destId="{B011419D-7592-4322-8891-FB016829BC16}" srcOrd="1" destOrd="0" presId="urn:microsoft.com/office/officeart/2005/8/layout/radial5"/>
    <dgm:cxn modelId="{1E6C60E8-2675-457A-B592-60A57B4B224A}" type="presOf" srcId="{8F20890F-7517-4741-A522-E88341B2E19C}" destId="{1F2FF332-4E7C-440C-A16D-A067C3DECF74}" srcOrd="1" destOrd="0" presId="urn:microsoft.com/office/officeart/2005/8/layout/radial5"/>
    <dgm:cxn modelId="{94955CFF-0C92-4808-B406-1CBF0A4F4BA2}" srcId="{587C8CD7-6972-4DE0-8592-F6F1130965FC}" destId="{984EEE5F-91AA-4FD5-9353-BCADF71E7A8E}" srcOrd="5" destOrd="0" parTransId="{8F20890F-7517-4741-A522-E88341B2E19C}" sibTransId="{169442FE-3659-43EC-9BD7-757DE8014A48}"/>
    <dgm:cxn modelId="{0B18BBE9-A89E-4FE2-90B2-067A2B961D66}" type="presOf" srcId="{03ADC22A-FAFA-4A0A-B2A2-4125D3E30278}" destId="{CE31E673-D9AD-4D1B-B52F-5B2092FF30DC}" srcOrd="0" destOrd="0" presId="urn:microsoft.com/office/officeart/2005/8/layout/radial5"/>
    <dgm:cxn modelId="{F9CCFDEB-E0CD-49FA-9008-B071486F2332}" type="presOf" srcId="{C93CF296-73B2-47B6-B3A6-A52A9B32754B}" destId="{F5545BF2-9CF4-413B-9015-962743B9090C}" srcOrd="1" destOrd="0" presId="urn:microsoft.com/office/officeart/2005/8/layout/radial5"/>
    <dgm:cxn modelId="{B186A680-7BF0-4D88-9811-0DAA69EE387D}" type="presOf" srcId="{C6B24122-2F3C-436A-A415-B83C87D5AF91}" destId="{3E40ACEB-9EBE-4E75-B5FB-E32ECCBF522A}" srcOrd="1" destOrd="0" presId="urn:microsoft.com/office/officeart/2005/8/layout/radial5"/>
    <dgm:cxn modelId="{A2F4E018-ACFA-4168-AB3A-8222D360C798}" type="presOf" srcId="{C93CF296-73B2-47B6-B3A6-A52A9B32754B}" destId="{85A62005-E2DB-4FEB-894B-6A30AE467E93}" srcOrd="0" destOrd="0" presId="urn:microsoft.com/office/officeart/2005/8/layout/radial5"/>
    <dgm:cxn modelId="{A555CEFC-BAFD-45C1-AADA-A6153DBA1835}" srcId="{587C8CD7-6972-4DE0-8592-F6F1130965FC}" destId="{03ADC22A-FAFA-4A0A-B2A2-4125D3E30278}" srcOrd="7" destOrd="0" parTransId="{C6B24122-2F3C-436A-A415-B83C87D5AF91}" sibTransId="{E5892816-6DE3-4D1D-B0FB-E1C9F385D7BB}"/>
    <dgm:cxn modelId="{7932EA02-2F72-458E-AC97-14C54BD5A92D}" type="presOf" srcId="{FF0D1996-5782-4646-80E3-3A34C74CF50B}" destId="{BD02CC46-5C6F-4F44-A2CB-73EA66561AE8}" srcOrd="0" destOrd="0" presId="urn:microsoft.com/office/officeart/2005/8/layout/radial5"/>
    <dgm:cxn modelId="{4630EE60-1226-446D-865F-8D6F7E85C661}" srcId="{587C8CD7-6972-4DE0-8592-F6F1130965FC}" destId="{BF18E003-94CF-4FB4-9ECE-DC131270E5B5}" srcOrd="4" destOrd="0" parTransId="{C93CF296-73B2-47B6-B3A6-A52A9B32754B}" sibTransId="{A9F49AB5-E3CA-471F-9906-9B658A83402B}"/>
    <dgm:cxn modelId="{5E9F2AC6-41BB-4AE3-AA2D-8793EF3CC403}" type="presOf" srcId="{48FC482D-57B8-4878-B019-FEB2D5B360DE}" destId="{E8AD84BE-035A-4CFA-B70D-47B45C96DD5B}" srcOrd="0" destOrd="0" presId="urn:microsoft.com/office/officeart/2005/8/layout/radial5"/>
    <dgm:cxn modelId="{1650BF33-8CED-4AAF-B84C-99565D5AAB55}" type="presOf" srcId="{F925B2AC-D554-42BD-A2CD-84E9E96668A5}" destId="{092D3528-758E-4CE0-A983-CD16DE8A287A}" srcOrd="0" destOrd="0" presId="urn:microsoft.com/office/officeart/2005/8/layout/radial5"/>
    <dgm:cxn modelId="{B434B30C-8C6B-448D-A4C1-1FFD084E4990}" srcId="{F925B2AC-D554-42BD-A2CD-84E9E96668A5}" destId="{587C8CD7-6972-4DE0-8592-F6F1130965FC}" srcOrd="0" destOrd="0" parTransId="{578A1F4D-5661-4321-A6A3-63FADE32D328}" sibTransId="{D42A40D8-0346-4216-877F-08364A3659F6}"/>
    <dgm:cxn modelId="{E06F93E1-F10C-4FBB-A664-EFBA54E102BE}" type="presOf" srcId="{61043A95-4712-4E10-B81C-3B9F6694AC80}" destId="{DCBC30D2-E93E-4C83-8D10-4A6201EAC985}" srcOrd="1" destOrd="0" presId="urn:microsoft.com/office/officeart/2005/8/layout/radial5"/>
    <dgm:cxn modelId="{D18165B3-2DA4-4EF7-B290-C24881603180}" srcId="{587C8CD7-6972-4DE0-8592-F6F1130965FC}" destId="{AA9DB249-3DBD-4278-9865-5F48C9473F8E}" srcOrd="0" destOrd="0" parTransId="{828A5957-5464-4B93-BE02-996714729DFB}" sibTransId="{43F7B646-03C8-43B7-BAF7-382D3596853E}"/>
    <dgm:cxn modelId="{AA487D13-64C9-4623-AE2D-7B9EE4A60DF5}" type="presOf" srcId="{C6B24122-2F3C-436A-A415-B83C87D5AF91}" destId="{A29F4D2B-38AA-4CD3-8EE2-F7286F69822A}" srcOrd="0" destOrd="0" presId="urn:microsoft.com/office/officeart/2005/8/layout/radial5"/>
    <dgm:cxn modelId="{2BAE997F-AE3F-4A1E-A8A5-B7A7B46C597E}" type="presOf" srcId="{AA9DB249-3DBD-4278-9865-5F48C9473F8E}" destId="{594A2554-29A0-42B3-A899-0CA87B084799}" srcOrd="0" destOrd="0" presId="urn:microsoft.com/office/officeart/2005/8/layout/radial5"/>
    <dgm:cxn modelId="{C4801034-04AE-4484-87C5-E6774AB1156B}" type="presOf" srcId="{C8ECBADC-5459-4825-A5C5-71241E64D8AB}" destId="{3BA1E61E-696E-48E3-B256-D165FD3878D9}" srcOrd="0" destOrd="0" presId="urn:microsoft.com/office/officeart/2005/8/layout/radial5"/>
    <dgm:cxn modelId="{4AD52E2D-E613-471E-993E-2995D8309B38}" srcId="{587C8CD7-6972-4DE0-8592-F6F1130965FC}" destId="{48FC482D-57B8-4878-B019-FEB2D5B360DE}" srcOrd="6" destOrd="0" parTransId="{61043A95-4712-4E10-B81C-3B9F6694AC80}" sibTransId="{16A2ADCB-FED7-496C-B193-3CFFC853DD51}"/>
    <dgm:cxn modelId="{A2D0902D-B9EB-460B-B522-24A23CCCAB06}" type="presOf" srcId="{984EEE5F-91AA-4FD5-9353-BCADF71E7A8E}" destId="{41FE07BF-1820-4BAA-ACEF-D37B2FB6A936}" srcOrd="0" destOrd="0" presId="urn:microsoft.com/office/officeart/2005/8/layout/radial5"/>
    <dgm:cxn modelId="{C86FE980-64E8-41AD-95D2-71A2D4E75E02}" srcId="{587C8CD7-6972-4DE0-8592-F6F1130965FC}" destId="{05C28A66-FB3D-439E-9062-9569682FE275}" srcOrd="1" destOrd="0" parTransId="{E27A93AB-2489-493F-9873-D6CF4C2E0171}" sibTransId="{09AE5989-0D73-4C61-8176-F01C348B8114}"/>
    <dgm:cxn modelId="{1431CC04-2EF6-4800-9897-AEF3B7F5CEC6}" type="presParOf" srcId="{092D3528-758E-4CE0-A983-CD16DE8A287A}" destId="{0EAA1F64-717C-424C-B78B-8431A80D055D}" srcOrd="0" destOrd="0" presId="urn:microsoft.com/office/officeart/2005/8/layout/radial5"/>
    <dgm:cxn modelId="{09461799-6EE1-4A4E-BD12-6F20F14E9FB9}" type="presParOf" srcId="{092D3528-758E-4CE0-A983-CD16DE8A287A}" destId="{4431BA40-D6BD-45D5-BFC4-98A28B03E2BB}" srcOrd="1" destOrd="0" presId="urn:microsoft.com/office/officeart/2005/8/layout/radial5"/>
    <dgm:cxn modelId="{832CDAFF-3201-4315-A589-09717B6D8718}" type="presParOf" srcId="{4431BA40-D6BD-45D5-BFC4-98A28B03E2BB}" destId="{A655CCE1-1DBC-49DE-B426-46EB4B7FEEC3}" srcOrd="0" destOrd="0" presId="urn:microsoft.com/office/officeart/2005/8/layout/radial5"/>
    <dgm:cxn modelId="{FE59CD66-8512-48B9-B8FE-C2DDC3DF4B70}" type="presParOf" srcId="{092D3528-758E-4CE0-A983-CD16DE8A287A}" destId="{594A2554-29A0-42B3-A899-0CA87B084799}" srcOrd="2" destOrd="0" presId="urn:microsoft.com/office/officeart/2005/8/layout/radial5"/>
    <dgm:cxn modelId="{F8597E63-3FFE-4927-8F9E-E7EAD7AD9F4B}" type="presParOf" srcId="{092D3528-758E-4CE0-A983-CD16DE8A287A}" destId="{E71B800C-9540-41F7-BF23-E7CC59A4492E}" srcOrd="3" destOrd="0" presId="urn:microsoft.com/office/officeart/2005/8/layout/radial5"/>
    <dgm:cxn modelId="{959C5ECB-128E-4C2A-8341-C20B8EB50DC1}" type="presParOf" srcId="{E71B800C-9540-41F7-BF23-E7CC59A4492E}" destId="{653B2B5E-E906-40E8-B9F8-11F1A2FB6558}" srcOrd="0" destOrd="0" presId="urn:microsoft.com/office/officeart/2005/8/layout/radial5"/>
    <dgm:cxn modelId="{1D21751E-718F-4554-B4FB-F9BF9FFD6CD3}" type="presParOf" srcId="{092D3528-758E-4CE0-A983-CD16DE8A287A}" destId="{80A45412-F185-4520-AA1F-DF7EBAF21B97}" srcOrd="4" destOrd="0" presId="urn:microsoft.com/office/officeart/2005/8/layout/radial5"/>
    <dgm:cxn modelId="{E374D3CF-1AB6-4C39-B9E9-C4F65638C262}" type="presParOf" srcId="{092D3528-758E-4CE0-A983-CD16DE8A287A}" destId="{50425D95-796B-4736-8944-B91FE4954C5D}" srcOrd="5" destOrd="0" presId="urn:microsoft.com/office/officeart/2005/8/layout/radial5"/>
    <dgm:cxn modelId="{281400E9-3D71-4333-9B6F-3CA20AE52A7B}" type="presParOf" srcId="{50425D95-796B-4736-8944-B91FE4954C5D}" destId="{F91C1C4B-C861-4353-B7FB-C748BB26847A}" srcOrd="0" destOrd="0" presId="urn:microsoft.com/office/officeart/2005/8/layout/radial5"/>
    <dgm:cxn modelId="{D62363D2-F5E2-4416-864B-479A6AF3CAD0}" type="presParOf" srcId="{092D3528-758E-4CE0-A983-CD16DE8A287A}" destId="{2B58ACD6-5DB1-441F-BE5F-E8E9566121FF}" srcOrd="6" destOrd="0" presId="urn:microsoft.com/office/officeart/2005/8/layout/radial5"/>
    <dgm:cxn modelId="{249A3695-5D49-456A-9B70-41BB20E97669}" type="presParOf" srcId="{092D3528-758E-4CE0-A983-CD16DE8A287A}" destId="{BD02CC46-5C6F-4F44-A2CB-73EA66561AE8}" srcOrd="7" destOrd="0" presId="urn:microsoft.com/office/officeart/2005/8/layout/radial5"/>
    <dgm:cxn modelId="{05E26EAC-3F5D-4B78-84A7-DEE1790C6712}" type="presParOf" srcId="{BD02CC46-5C6F-4F44-A2CB-73EA66561AE8}" destId="{B011419D-7592-4322-8891-FB016829BC16}" srcOrd="0" destOrd="0" presId="urn:microsoft.com/office/officeart/2005/8/layout/radial5"/>
    <dgm:cxn modelId="{597C6086-809B-47E1-AFE6-2D7992EAF0D3}" type="presParOf" srcId="{092D3528-758E-4CE0-A983-CD16DE8A287A}" destId="{3BA1E61E-696E-48E3-B256-D165FD3878D9}" srcOrd="8" destOrd="0" presId="urn:microsoft.com/office/officeart/2005/8/layout/radial5"/>
    <dgm:cxn modelId="{FA7A940A-793F-4A56-AEE8-EBD032E23758}" type="presParOf" srcId="{092D3528-758E-4CE0-A983-CD16DE8A287A}" destId="{85A62005-E2DB-4FEB-894B-6A30AE467E93}" srcOrd="9" destOrd="0" presId="urn:microsoft.com/office/officeart/2005/8/layout/radial5"/>
    <dgm:cxn modelId="{60DF4C04-543A-4872-9372-B039FFE8C2ED}" type="presParOf" srcId="{85A62005-E2DB-4FEB-894B-6A30AE467E93}" destId="{F5545BF2-9CF4-413B-9015-962743B9090C}" srcOrd="0" destOrd="0" presId="urn:microsoft.com/office/officeart/2005/8/layout/radial5"/>
    <dgm:cxn modelId="{C238F7F2-2AFD-454D-A1E1-8A8B13656593}" type="presParOf" srcId="{092D3528-758E-4CE0-A983-CD16DE8A287A}" destId="{57471C85-1EE1-4BCB-A317-BA933E6D660D}" srcOrd="10" destOrd="0" presId="urn:microsoft.com/office/officeart/2005/8/layout/radial5"/>
    <dgm:cxn modelId="{4080D0B7-CC81-4ABA-8481-D2B22AE471C1}" type="presParOf" srcId="{092D3528-758E-4CE0-A983-CD16DE8A287A}" destId="{F4A4F12E-0DBC-464B-B7B9-6F3B65CE2B8F}" srcOrd="11" destOrd="0" presId="urn:microsoft.com/office/officeart/2005/8/layout/radial5"/>
    <dgm:cxn modelId="{54CEF4E6-3D76-4E29-A6A6-B601F8B2BE33}" type="presParOf" srcId="{F4A4F12E-0DBC-464B-B7B9-6F3B65CE2B8F}" destId="{1F2FF332-4E7C-440C-A16D-A067C3DECF74}" srcOrd="0" destOrd="0" presId="urn:microsoft.com/office/officeart/2005/8/layout/radial5"/>
    <dgm:cxn modelId="{5D938E0F-CCA1-4A45-99C9-D86A964DE3FB}" type="presParOf" srcId="{092D3528-758E-4CE0-A983-CD16DE8A287A}" destId="{41FE07BF-1820-4BAA-ACEF-D37B2FB6A936}" srcOrd="12" destOrd="0" presId="urn:microsoft.com/office/officeart/2005/8/layout/radial5"/>
    <dgm:cxn modelId="{E6C66B9E-81F8-40A6-BF91-401D5EA37341}" type="presParOf" srcId="{092D3528-758E-4CE0-A983-CD16DE8A287A}" destId="{F19AE122-528F-44D6-BB5E-2ECB75F58B9E}" srcOrd="13" destOrd="0" presId="urn:microsoft.com/office/officeart/2005/8/layout/radial5"/>
    <dgm:cxn modelId="{D1E94446-6705-4CD0-8D59-F73BC71E2A75}" type="presParOf" srcId="{F19AE122-528F-44D6-BB5E-2ECB75F58B9E}" destId="{DCBC30D2-E93E-4C83-8D10-4A6201EAC985}" srcOrd="0" destOrd="0" presId="urn:microsoft.com/office/officeart/2005/8/layout/radial5"/>
    <dgm:cxn modelId="{5FB6062B-5C9F-4028-ACF7-12F05CA4404C}" type="presParOf" srcId="{092D3528-758E-4CE0-A983-CD16DE8A287A}" destId="{E8AD84BE-035A-4CFA-B70D-47B45C96DD5B}" srcOrd="14" destOrd="0" presId="urn:microsoft.com/office/officeart/2005/8/layout/radial5"/>
    <dgm:cxn modelId="{B677027A-E330-4B5F-9A57-6272EC8E401D}" type="presParOf" srcId="{092D3528-758E-4CE0-A983-CD16DE8A287A}" destId="{A29F4D2B-38AA-4CD3-8EE2-F7286F69822A}" srcOrd="15" destOrd="0" presId="urn:microsoft.com/office/officeart/2005/8/layout/radial5"/>
    <dgm:cxn modelId="{6FFE81D1-8750-4AA3-8C6A-104FFC406880}" type="presParOf" srcId="{A29F4D2B-38AA-4CD3-8EE2-F7286F69822A}" destId="{3E40ACEB-9EBE-4E75-B5FB-E32ECCBF522A}" srcOrd="0" destOrd="0" presId="urn:microsoft.com/office/officeart/2005/8/layout/radial5"/>
    <dgm:cxn modelId="{45C5B17C-4572-4410-8A35-6E087607AE44}" type="presParOf" srcId="{092D3528-758E-4CE0-A983-CD16DE8A287A}" destId="{CE31E673-D9AD-4D1B-B52F-5B2092FF30DC}"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720E1-0EE1-4861-840D-FFCB3988DBF8}">
      <dsp:nvSpPr>
        <dsp:cNvPr id="0" name=""/>
        <dsp:cNvSpPr/>
      </dsp:nvSpPr>
      <dsp:spPr>
        <a:xfrm>
          <a:off x="804030" y="239662"/>
          <a:ext cx="6600658" cy="1483822"/>
        </a:xfrm>
        <a:prstGeom prst="roundRect">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5042" tIns="106680" rIns="106680" bIns="106680" numCol="1" spcCol="1270" anchor="ctr" anchorCtr="0">
          <a:noAutofit/>
        </a:bodyPr>
        <a:lstStyle/>
        <a:p>
          <a:pPr lvl="0" algn="ctr" defTabSz="1244600">
            <a:lnSpc>
              <a:spcPct val="90000"/>
            </a:lnSpc>
            <a:spcBef>
              <a:spcPct val="0"/>
            </a:spcBef>
            <a:spcAft>
              <a:spcPct val="35000"/>
            </a:spcAft>
          </a:pPr>
          <a:r>
            <a:rPr lang="zh-CN" altLang="en-US" sz="2800" b="0" kern="1200" dirty="0" smtClean="0">
              <a:effectLst/>
              <a:latin typeface="+mn-ea"/>
              <a:ea typeface="+mn-ea"/>
            </a:rPr>
            <a:t>人是政治的动物</a:t>
          </a:r>
          <a:endParaRPr lang="en-US" altLang="zh-CN" sz="2800" b="0" kern="1200" dirty="0" smtClean="0">
            <a:effectLst/>
            <a:latin typeface="+mn-ea"/>
            <a:ea typeface="+mn-ea"/>
          </a:endParaRPr>
        </a:p>
        <a:p>
          <a:pPr lvl="0" algn="r" defTabSz="1244600">
            <a:lnSpc>
              <a:spcPct val="90000"/>
            </a:lnSpc>
            <a:spcBef>
              <a:spcPct val="0"/>
            </a:spcBef>
            <a:spcAft>
              <a:spcPct val="35000"/>
            </a:spcAft>
          </a:pPr>
          <a:r>
            <a:rPr lang="en-US" altLang="zh-CN" sz="2400" b="0" kern="1200" dirty="0" smtClean="0">
              <a:effectLst/>
              <a:latin typeface="+mn-ea"/>
              <a:ea typeface="+mn-ea"/>
            </a:rPr>
            <a:t>——</a:t>
          </a:r>
          <a:r>
            <a:rPr lang="zh-CN" altLang="zh-CN" sz="2400" b="0" kern="1200" dirty="0" smtClean="0">
              <a:effectLst/>
              <a:latin typeface="+mn-ea"/>
              <a:ea typeface="+mn-ea"/>
            </a:rPr>
            <a:t>亚里士多德</a:t>
          </a:r>
        </a:p>
      </dsp:txBody>
      <dsp:txXfrm>
        <a:off x="876464" y="312096"/>
        <a:ext cx="6455790" cy="1338954"/>
      </dsp:txXfrm>
    </dsp:sp>
    <dsp:sp modelId="{FA48CB89-1124-479A-8039-B358E2790A9A}">
      <dsp:nvSpPr>
        <dsp:cNvPr id="0" name=""/>
        <dsp:cNvSpPr/>
      </dsp:nvSpPr>
      <dsp:spPr>
        <a:xfrm>
          <a:off x="503956" y="0"/>
          <a:ext cx="1214502" cy="1558013"/>
        </a:xfrm>
        <a:prstGeom prst="roundRect">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8A5EA974-7B37-47C7-8FC8-23374DAF1949}">
      <dsp:nvSpPr>
        <dsp:cNvPr id="0" name=""/>
        <dsp:cNvSpPr/>
      </dsp:nvSpPr>
      <dsp:spPr>
        <a:xfrm>
          <a:off x="804030" y="2022992"/>
          <a:ext cx="6600658" cy="1483822"/>
        </a:xfrm>
        <a:prstGeom prst="roundRect">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5042" tIns="91440" rIns="91440" bIns="91440" numCol="1" spcCol="1270" anchor="ctr" anchorCtr="0">
          <a:noAutofit/>
        </a:bodyPr>
        <a:lstStyle/>
        <a:p>
          <a:pPr lvl="0" defTabSz="1066800">
            <a:lnSpc>
              <a:spcPct val="120000"/>
            </a:lnSpc>
            <a:spcBef>
              <a:spcPct val="0"/>
            </a:spcBef>
          </a:pPr>
          <a:r>
            <a:rPr lang="zh-CN" altLang="en-US" sz="2400" b="0" kern="1200" dirty="0" smtClean="0">
              <a:latin typeface="+mn-ea"/>
              <a:ea typeface="+mn-ea"/>
            </a:rPr>
            <a:t>    人是万物的尺度人，一半是天使，一半是野兽</a:t>
          </a:r>
        </a:p>
        <a:p>
          <a:pPr lvl="0" algn="r" defTabSz="1066800">
            <a:lnSpc>
              <a:spcPct val="120000"/>
            </a:lnSpc>
            <a:spcBef>
              <a:spcPct val="0"/>
            </a:spcBef>
            <a:spcAft>
              <a:spcPts val="0"/>
            </a:spcAft>
          </a:pPr>
          <a:r>
            <a:rPr lang="en-US" altLang="zh-CN" sz="2000" b="0" kern="1200" dirty="0" smtClean="0">
              <a:latin typeface="+mn-ea"/>
              <a:ea typeface="+mn-ea"/>
            </a:rPr>
            <a:t>——</a:t>
          </a:r>
          <a:r>
            <a:rPr lang="zh-CN" altLang="zh-CN" sz="2000" b="0" kern="1200" dirty="0" smtClean="0">
              <a:latin typeface="+mn-ea"/>
              <a:ea typeface="+mn-ea"/>
            </a:rPr>
            <a:t>普罗泰格拉</a:t>
          </a:r>
          <a:endParaRPr lang="zh-CN" altLang="en-US" sz="2000" b="0" kern="1200" dirty="0" smtClean="0">
            <a:effectLst/>
            <a:latin typeface="+mn-ea"/>
            <a:ea typeface="+mn-ea"/>
          </a:endParaRPr>
        </a:p>
      </dsp:txBody>
      <dsp:txXfrm>
        <a:off x="876464" y="2095426"/>
        <a:ext cx="6455790" cy="1338954"/>
      </dsp:txXfrm>
    </dsp:sp>
    <dsp:sp modelId="{8C5D64FA-17CD-400D-9BC8-42395B685839}">
      <dsp:nvSpPr>
        <dsp:cNvPr id="0" name=""/>
        <dsp:cNvSpPr/>
      </dsp:nvSpPr>
      <dsp:spPr>
        <a:xfrm>
          <a:off x="503956" y="1808668"/>
          <a:ext cx="1214502" cy="1558013"/>
        </a:xfrm>
        <a:prstGeom prst="roundRect">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7FED2-212F-46E3-A624-E211EBD7A18D}">
      <dsp:nvSpPr>
        <dsp:cNvPr id="0" name=""/>
        <dsp:cNvSpPr/>
      </dsp:nvSpPr>
      <dsp:spPr>
        <a:xfrm>
          <a:off x="827" y="799101"/>
          <a:ext cx="2160582" cy="1080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latin typeface="+mn-ea"/>
              <a:ea typeface="+mn-ea"/>
            </a:rPr>
            <a:t>人有两种属性</a:t>
          </a:r>
          <a:r>
            <a:rPr lang="zh-CN" altLang="en-US" sz="2400" kern="1200" dirty="0" smtClean="0">
              <a:solidFill>
                <a:schemeClr val="tx1"/>
              </a:solidFill>
              <a:latin typeface="+mn-ea"/>
              <a:ea typeface="+mn-ea"/>
            </a:rPr>
            <a:t>         </a:t>
          </a:r>
          <a:endParaRPr lang="zh-CN" altLang="en-US" sz="2400" kern="1200" dirty="0">
            <a:solidFill>
              <a:schemeClr val="tx1"/>
            </a:solidFill>
            <a:latin typeface="+mn-ea"/>
            <a:ea typeface="+mn-ea"/>
          </a:endParaRPr>
        </a:p>
      </dsp:txBody>
      <dsp:txXfrm>
        <a:off x="32468" y="830742"/>
        <a:ext cx="2097300" cy="1017009"/>
      </dsp:txXfrm>
    </dsp:sp>
    <dsp:sp modelId="{ECC8E791-CB00-41E2-9A23-DFCC7C0D40C5}">
      <dsp:nvSpPr>
        <dsp:cNvPr id="0" name=""/>
        <dsp:cNvSpPr/>
      </dsp:nvSpPr>
      <dsp:spPr>
        <a:xfrm rot="19457599">
          <a:off x="2061373" y="992364"/>
          <a:ext cx="1064306" cy="72597"/>
        </a:xfrm>
        <a:custGeom>
          <a:avLst/>
          <a:gdLst/>
          <a:ahLst/>
          <a:cxnLst/>
          <a:rect l="0" t="0" r="0" b="0"/>
          <a:pathLst>
            <a:path>
              <a:moveTo>
                <a:pt x="0" y="36298"/>
              </a:moveTo>
              <a:lnTo>
                <a:pt x="1064306" y="3629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latin typeface="+mn-ea"/>
            <a:ea typeface="+mn-ea"/>
          </a:endParaRPr>
        </a:p>
      </dsp:txBody>
      <dsp:txXfrm>
        <a:off x="2566919" y="1002056"/>
        <a:ext cx="53215" cy="53215"/>
      </dsp:txXfrm>
    </dsp:sp>
    <dsp:sp modelId="{0B2D488D-D639-4E4B-8C93-425CCFD0A48C}">
      <dsp:nvSpPr>
        <dsp:cNvPr id="0" name=""/>
        <dsp:cNvSpPr/>
      </dsp:nvSpPr>
      <dsp:spPr>
        <a:xfrm>
          <a:off x="3025643" y="177934"/>
          <a:ext cx="2160582" cy="10802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ts val="0"/>
            </a:spcAft>
          </a:pPr>
          <a:r>
            <a:rPr lang="zh-CN" altLang="en-US" sz="2000" b="1" kern="1200" dirty="0" smtClean="0">
              <a:solidFill>
                <a:schemeClr val="tx1"/>
              </a:solidFill>
              <a:latin typeface="+mn-ea"/>
              <a:ea typeface="+mn-ea"/>
            </a:rPr>
            <a:t>自然属性</a:t>
          </a:r>
          <a:endParaRPr lang="en-US" altLang="zh-CN" sz="2000" b="1" kern="1200" dirty="0" smtClean="0">
            <a:solidFill>
              <a:schemeClr val="tx1"/>
            </a:solidFill>
            <a:latin typeface="+mn-ea"/>
            <a:ea typeface="+mn-ea"/>
          </a:endParaRPr>
        </a:p>
        <a:p>
          <a:pPr lvl="0" algn="ctr" defTabSz="889000">
            <a:lnSpc>
              <a:spcPct val="90000"/>
            </a:lnSpc>
            <a:spcBef>
              <a:spcPct val="0"/>
            </a:spcBef>
            <a:spcAft>
              <a:spcPct val="35000"/>
            </a:spcAft>
          </a:pPr>
          <a:r>
            <a:rPr lang="en-US" altLang="zh-CN" sz="2000" b="1" kern="1200" dirty="0" smtClean="0">
              <a:solidFill>
                <a:schemeClr val="tx1"/>
              </a:solidFill>
              <a:latin typeface="+mn-ea"/>
              <a:ea typeface="+mn-ea"/>
            </a:rPr>
            <a:t>(</a:t>
          </a:r>
          <a:r>
            <a:rPr lang="zh-CN" altLang="en-US" sz="2000" b="1" kern="1200" dirty="0" smtClean="0">
              <a:solidFill>
                <a:schemeClr val="tx1"/>
              </a:solidFill>
              <a:latin typeface="+mn-ea"/>
              <a:ea typeface="+mn-ea"/>
            </a:rPr>
            <a:t>人化了的自然属性</a:t>
          </a:r>
          <a:r>
            <a:rPr lang="en-US" altLang="zh-CN" sz="2000" b="1" kern="1200" dirty="0" smtClean="0">
              <a:solidFill>
                <a:schemeClr val="tx1"/>
              </a:solidFill>
              <a:latin typeface="+mn-ea"/>
              <a:ea typeface="+mn-ea"/>
            </a:rPr>
            <a:t>)</a:t>
          </a:r>
          <a:endParaRPr lang="zh-CN" altLang="en-US" sz="2000" kern="1200" dirty="0">
            <a:solidFill>
              <a:schemeClr val="tx1"/>
            </a:solidFill>
            <a:latin typeface="+mn-ea"/>
            <a:ea typeface="+mn-ea"/>
          </a:endParaRPr>
        </a:p>
      </dsp:txBody>
      <dsp:txXfrm>
        <a:off x="3057284" y="209575"/>
        <a:ext cx="2097300" cy="1017009"/>
      </dsp:txXfrm>
    </dsp:sp>
    <dsp:sp modelId="{9E7C6874-AC31-4987-8F42-78B361354FF3}">
      <dsp:nvSpPr>
        <dsp:cNvPr id="0" name=""/>
        <dsp:cNvSpPr/>
      </dsp:nvSpPr>
      <dsp:spPr>
        <a:xfrm>
          <a:off x="5186226" y="681781"/>
          <a:ext cx="864233" cy="72597"/>
        </a:xfrm>
        <a:custGeom>
          <a:avLst/>
          <a:gdLst/>
          <a:ahLst/>
          <a:cxnLst/>
          <a:rect l="0" t="0" r="0" b="0"/>
          <a:pathLst>
            <a:path>
              <a:moveTo>
                <a:pt x="0" y="36298"/>
              </a:moveTo>
              <a:lnTo>
                <a:pt x="864233" y="3629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latin typeface="+mn-ea"/>
            <a:ea typeface="+mn-ea"/>
          </a:endParaRPr>
        </a:p>
      </dsp:txBody>
      <dsp:txXfrm>
        <a:off x="5596737" y="696474"/>
        <a:ext cx="43211" cy="43211"/>
      </dsp:txXfrm>
    </dsp:sp>
    <dsp:sp modelId="{E6FC3F4C-044D-4DDE-B948-A5E242E28831}">
      <dsp:nvSpPr>
        <dsp:cNvPr id="0" name=""/>
        <dsp:cNvSpPr/>
      </dsp:nvSpPr>
      <dsp:spPr>
        <a:xfrm>
          <a:off x="6050459" y="177934"/>
          <a:ext cx="2160582" cy="10802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zh-CN" altLang="en-US" sz="2400" b="1" kern="1200" dirty="0" smtClean="0">
              <a:solidFill>
                <a:schemeClr val="tx1"/>
              </a:solidFill>
              <a:effectLst/>
              <a:latin typeface="+mn-ea"/>
              <a:ea typeface="+mn-ea"/>
            </a:rPr>
            <a:t>本   能</a:t>
          </a:r>
          <a:endParaRPr lang="zh-CN" altLang="en-US" sz="2400" kern="1200" dirty="0">
            <a:solidFill>
              <a:schemeClr val="tx1"/>
            </a:solidFill>
            <a:effectLst/>
            <a:latin typeface="+mn-ea"/>
            <a:ea typeface="+mn-ea"/>
          </a:endParaRPr>
        </a:p>
      </dsp:txBody>
      <dsp:txXfrm>
        <a:off x="6082100" y="209575"/>
        <a:ext cx="2097300" cy="1017009"/>
      </dsp:txXfrm>
    </dsp:sp>
    <dsp:sp modelId="{C1E18F5C-59E5-46CA-871B-2F81B9C2ABDA}">
      <dsp:nvSpPr>
        <dsp:cNvPr id="0" name=""/>
        <dsp:cNvSpPr/>
      </dsp:nvSpPr>
      <dsp:spPr>
        <a:xfrm rot="2142401">
          <a:off x="2061373" y="1613532"/>
          <a:ext cx="1064306" cy="72597"/>
        </a:xfrm>
        <a:custGeom>
          <a:avLst/>
          <a:gdLst/>
          <a:ahLst/>
          <a:cxnLst/>
          <a:rect l="0" t="0" r="0" b="0"/>
          <a:pathLst>
            <a:path>
              <a:moveTo>
                <a:pt x="0" y="36298"/>
              </a:moveTo>
              <a:lnTo>
                <a:pt x="1064306" y="3629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latin typeface="+mn-ea"/>
            <a:ea typeface="+mn-ea"/>
          </a:endParaRPr>
        </a:p>
      </dsp:txBody>
      <dsp:txXfrm>
        <a:off x="2566919" y="1623223"/>
        <a:ext cx="53215" cy="53215"/>
      </dsp:txXfrm>
    </dsp:sp>
    <dsp:sp modelId="{A924EE28-20A7-47EC-ADAD-9313670458EE}">
      <dsp:nvSpPr>
        <dsp:cNvPr id="0" name=""/>
        <dsp:cNvSpPr/>
      </dsp:nvSpPr>
      <dsp:spPr>
        <a:xfrm>
          <a:off x="3025643" y="1420269"/>
          <a:ext cx="2160582" cy="10802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mn-ea"/>
              <a:ea typeface="+mn-ea"/>
            </a:rPr>
            <a:t>社会属性</a:t>
          </a:r>
          <a:endParaRPr lang="zh-CN" altLang="en-US" sz="2000" kern="1200" dirty="0">
            <a:solidFill>
              <a:schemeClr val="tx1"/>
            </a:solidFill>
            <a:latin typeface="+mn-ea"/>
            <a:ea typeface="+mn-ea"/>
          </a:endParaRPr>
        </a:p>
      </dsp:txBody>
      <dsp:txXfrm>
        <a:off x="3057284" y="1451910"/>
        <a:ext cx="2097300" cy="1017009"/>
      </dsp:txXfrm>
    </dsp:sp>
    <dsp:sp modelId="{4A285B4C-52BE-4BA2-8C5F-CF26602E7A72}">
      <dsp:nvSpPr>
        <dsp:cNvPr id="0" name=""/>
        <dsp:cNvSpPr/>
      </dsp:nvSpPr>
      <dsp:spPr>
        <a:xfrm>
          <a:off x="5186226" y="1924116"/>
          <a:ext cx="864233" cy="72597"/>
        </a:xfrm>
        <a:custGeom>
          <a:avLst/>
          <a:gdLst/>
          <a:ahLst/>
          <a:cxnLst/>
          <a:rect l="0" t="0" r="0" b="0"/>
          <a:pathLst>
            <a:path>
              <a:moveTo>
                <a:pt x="0" y="36298"/>
              </a:moveTo>
              <a:lnTo>
                <a:pt x="864233" y="3629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solidFill>
              <a:schemeClr val="tx1"/>
            </a:solidFill>
            <a:latin typeface="+mn-ea"/>
            <a:ea typeface="+mn-ea"/>
          </a:endParaRPr>
        </a:p>
      </dsp:txBody>
      <dsp:txXfrm>
        <a:off x="5596737" y="1938809"/>
        <a:ext cx="43211" cy="43211"/>
      </dsp:txXfrm>
    </dsp:sp>
    <dsp:sp modelId="{1F68E73F-4E69-4564-9490-B2028244A42C}">
      <dsp:nvSpPr>
        <dsp:cNvPr id="0" name=""/>
        <dsp:cNvSpPr/>
      </dsp:nvSpPr>
      <dsp:spPr>
        <a:xfrm>
          <a:off x="6050459" y="1420269"/>
          <a:ext cx="2160582" cy="10802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zh-CN" altLang="en-US" sz="2400" b="1" kern="1200" dirty="0" smtClean="0">
              <a:solidFill>
                <a:schemeClr val="tx1"/>
              </a:solidFill>
              <a:effectLst/>
              <a:latin typeface="+mn-ea"/>
              <a:ea typeface="+mn-ea"/>
            </a:rPr>
            <a:t>本   质</a:t>
          </a:r>
          <a:endParaRPr lang="zh-CN" altLang="en-US" sz="2400" kern="1200" dirty="0">
            <a:solidFill>
              <a:schemeClr val="tx1"/>
            </a:solidFill>
            <a:effectLst/>
            <a:latin typeface="+mn-ea"/>
            <a:ea typeface="+mn-ea"/>
          </a:endParaRPr>
        </a:p>
      </dsp:txBody>
      <dsp:txXfrm>
        <a:off x="6082100" y="1451910"/>
        <a:ext cx="2097300" cy="1017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720E1-0EE1-4861-840D-FFCB3988DBF8}">
      <dsp:nvSpPr>
        <dsp:cNvPr id="0" name=""/>
        <dsp:cNvSpPr/>
      </dsp:nvSpPr>
      <dsp:spPr>
        <a:xfrm>
          <a:off x="441851" y="891412"/>
          <a:ext cx="7334462" cy="2840110"/>
        </a:xfrm>
        <a:prstGeom prst="roundRect">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52461" tIns="99060" rIns="99060" bIns="99060" numCol="1" spcCol="1270" anchor="ctr" anchorCtr="0">
          <a:noAutofit/>
        </a:bodyPr>
        <a:lstStyle/>
        <a:p>
          <a:pPr lvl="0" algn="l" defTabSz="1155700">
            <a:lnSpc>
              <a:spcPct val="120000"/>
            </a:lnSpc>
            <a:spcBef>
              <a:spcPct val="0"/>
            </a:spcBef>
            <a:spcAft>
              <a:spcPct val="35000"/>
            </a:spcAft>
          </a:pPr>
          <a:r>
            <a:rPr lang="zh-CN" altLang="en-US" sz="2600" b="0" kern="1200" dirty="0" smtClean="0">
              <a:effectLst/>
              <a:latin typeface="+mn-ea"/>
              <a:ea typeface="+mn-ea"/>
            </a:rPr>
            <a:t>   “人的本质不是单个人所固有的抽象物，在其现实性上，它是一切社会关系的总和。”</a:t>
          </a:r>
        </a:p>
        <a:p>
          <a:pPr lvl="0" algn="r" defTabSz="1155700">
            <a:lnSpc>
              <a:spcPct val="120000"/>
            </a:lnSpc>
            <a:spcBef>
              <a:spcPct val="0"/>
            </a:spcBef>
            <a:spcAft>
              <a:spcPct val="35000"/>
            </a:spcAft>
          </a:pPr>
          <a:r>
            <a:rPr lang="zh-CN" altLang="en-US" sz="2200" b="0" kern="1200" dirty="0" smtClean="0">
              <a:effectLst/>
              <a:latin typeface="+mn-ea"/>
              <a:ea typeface="+mn-ea"/>
            </a:rPr>
            <a:t>    </a:t>
          </a:r>
          <a:r>
            <a:rPr lang="en-US" altLang="en-US" sz="2200" b="0" kern="1200" dirty="0" smtClean="0">
              <a:effectLst/>
              <a:latin typeface="+mn-ea"/>
              <a:ea typeface="+mn-ea"/>
            </a:rPr>
            <a:t>——《</a:t>
          </a:r>
          <a:r>
            <a:rPr lang="zh-CN" altLang="en-US" sz="2200" b="0" kern="1200" dirty="0" smtClean="0">
              <a:effectLst/>
              <a:latin typeface="+mn-ea"/>
              <a:ea typeface="+mn-ea"/>
            </a:rPr>
            <a:t>马克思恩格斯选集</a:t>
          </a:r>
          <a:r>
            <a:rPr lang="en-US" altLang="en-US" sz="2200" b="0" kern="1200" dirty="0" smtClean="0">
              <a:effectLst/>
              <a:latin typeface="+mn-ea"/>
              <a:ea typeface="+mn-ea"/>
            </a:rPr>
            <a:t>》</a:t>
          </a:r>
          <a:r>
            <a:rPr lang="zh-CN" altLang="en-US" sz="2200" b="0" kern="1200" dirty="0" smtClean="0">
              <a:effectLst/>
              <a:latin typeface="+mn-ea"/>
              <a:ea typeface="+mn-ea"/>
            </a:rPr>
            <a:t>第</a:t>
          </a:r>
          <a:r>
            <a:rPr lang="en-US" altLang="en-US" sz="2200" b="0" kern="1200" dirty="0" smtClean="0">
              <a:effectLst/>
              <a:latin typeface="+mn-ea"/>
              <a:ea typeface="+mn-ea"/>
            </a:rPr>
            <a:t>1</a:t>
          </a:r>
          <a:r>
            <a:rPr lang="zh-CN" altLang="en-US" sz="2200" b="0" kern="1200" dirty="0" smtClean="0">
              <a:effectLst/>
              <a:latin typeface="+mn-ea"/>
              <a:ea typeface="+mn-ea"/>
            </a:rPr>
            <a:t>卷，人民出版社</a:t>
          </a:r>
          <a:r>
            <a:rPr lang="en-US" altLang="en-US" sz="2200" b="0" kern="1200" dirty="0" smtClean="0">
              <a:effectLst/>
              <a:latin typeface="+mn-ea"/>
              <a:ea typeface="+mn-ea"/>
            </a:rPr>
            <a:t>1995</a:t>
          </a:r>
          <a:r>
            <a:rPr lang="zh-CN" altLang="en-US" sz="2200" b="0" kern="1200" dirty="0" smtClean="0">
              <a:effectLst/>
              <a:latin typeface="+mn-ea"/>
              <a:ea typeface="+mn-ea"/>
            </a:rPr>
            <a:t>年版，第</a:t>
          </a:r>
          <a:r>
            <a:rPr lang="en-US" altLang="en-US" sz="2200" b="0" kern="1200" dirty="0" smtClean="0">
              <a:effectLst/>
              <a:latin typeface="+mn-ea"/>
              <a:ea typeface="+mn-ea"/>
            </a:rPr>
            <a:t>60</a:t>
          </a:r>
          <a:r>
            <a:rPr lang="zh-CN" altLang="en-US" sz="2200" b="0" kern="1200" dirty="0" smtClean="0">
              <a:effectLst/>
              <a:latin typeface="+mn-ea"/>
              <a:ea typeface="+mn-ea"/>
            </a:rPr>
            <a:t>页</a:t>
          </a:r>
        </a:p>
      </dsp:txBody>
      <dsp:txXfrm>
        <a:off x="580494" y="1030055"/>
        <a:ext cx="7057176" cy="2562824"/>
      </dsp:txXfrm>
    </dsp:sp>
    <dsp:sp modelId="{FA48CB89-1124-479A-8039-B358E2790A9A}">
      <dsp:nvSpPr>
        <dsp:cNvPr id="0" name=""/>
        <dsp:cNvSpPr/>
      </dsp:nvSpPr>
      <dsp:spPr>
        <a:xfrm>
          <a:off x="451" y="576061"/>
          <a:ext cx="1876008" cy="2406620"/>
        </a:xfrm>
        <a:prstGeom prst="roundRect">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CDE5F-BDD6-4D84-A51D-E228711F7BBB}">
      <dsp:nvSpPr>
        <dsp:cNvPr id="0" name=""/>
        <dsp:cNvSpPr/>
      </dsp:nvSpPr>
      <dsp:spPr>
        <a:xfrm>
          <a:off x="0" y="53175"/>
          <a:ext cx="8291264" cy="62887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rPr>
            <a:t>1.</a:t>
          </a:r>
          <a:r>
            <a:rPr lang="zh-CN" sz="2500" kern="1200" dirty="0" smtClean="0">
              <a:solidFill>
                <a:schemeClr val="tx1"/>
              </a:solidFill>
            </a:rPr>
            <a:t>生命是一个自然过程。</a:t>
          </a:r>
          <a:endParaRPr lang="zh-CN" sz="2500" kern="1200" dirty="0">
            <a:solidFill>
              <a:schemeClr val="tx1"/>
            </a:solidFill>
          </a:endParaRPr>
        </a:p>
      </dsp:txBody>
      <dsp:txXfrm>
        <a:off x="30699" y="83874"/>
        <a:ext cx="8229866" cy="567477"/>
      </dsp:txXfrm>
    </dsp:sp>
    <dsp:sp modelId="{8A9BCEA1-EB72-4C57-994E-55F8B989056E}">
      <dsp:nvSpPr>
        <dsp:cNvPr id="0" name=""/>
        <dsp:cNvSpPr/>
      </dsp:nvSpPr>
      <dsp:spPr>
        <a:xfrm>
          <a:off x="0" y="754050"/>
          <a:ext cx="8291264" cy="628875"/>
        </a:xfrm>
        <a:prstGeom prst="roundRect">
          <a:avLst/>
        </a:prstGeom>
        <a:gradFill rotWithShape="0">
          <a:gsLst>
            <a:gs pos="0">
              <a:schemeClr val="accent3">
                <a:hueOff val="-1358830"/>
                <a:satOff val="-477"/>
                <a:lumOff val="-2010"/>
                <a:alphaOff val="0"/>
                <a:shade val="51000"/>
                <a:satMod val="130000"/>
              </a:schemeClr>
            </a:gs>
            <a:gs pos="80000">
              <a:schemeClr val="accent3">
                <a:hueOff val="-1358830"/>
                <a:satOff val="-477"/>
                <a:lumOff val="-2010"/>
                <a:alphaOff val="0"/>
                <a:shade val="93000"/>
                <a:satMod val="130000"/>
              </a:schemeClr>
            </a:gs>
            <a:gs pos="100000">
              <a:schemeClr val="accent3">
                <a:hueOff val="-1358830"/>
                <a:satOff val="-477"/>
                <a:lumOff val="-201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rPr>
            <a:t>2</a:t>
          </a:r>
          <a:r>
            <a:rPr lang="en-US" altLang="zh-CN" sz="2500" kern="1200" dirty="0" smtClean="0">
              <a:solidFill>
                <a:schemeClr val="tx1"/>
              </a:solidFill>
            </a:rPr>
            <a:t>.</a:t>
          </a:r>
          <a:r>
            <a:rPr lang="zh-CN" sz="2500" kern="1200" dirty="0" smtClean="0">
              <a:solidFill>
                <a:schemeClr val="tx1"/>
              </a:solidFill>
            </a:rPr>
            <a:t>生命的意义在于他（她）的有限性与独特性。</a:t>
          </a:r>
          <a:endParaRPr lang="zh-CN" sz="2500" kern="1200" dirty="0">
            <a:solidFill>
              <a:schemeClr val="tx1"/>
            </a:solidFill>
          </a:endParaRPr>
        </a:p>
      </dsp:txBody>
      <dsp:txXfrm>
        <a:off x="30699" y="784749"/>
        <a:ext cx="8229866" cy="567477"/>
      </dsp:txXfrm>
    </dsp:sp>
    <dsp:sp modelId="{F04AFAA9-410C-4D9A-941B-0DC4C33226E0}">
      <dsp:nvSpPr>
        <dsp:cNvPr id="0" name=""/>
        <dsp:cNvSpPr/>
      </dsp:nvSpPr>
      <dsp:spPr>
        <a:xfrm>
          <a:off x="0" y="1454925"/>
          <a:ext cx="8291264" cy="628875"/>
        </a:xfrm>
        <a:prstGeom prst="roundRect">
          <a:avLst/>
        </a:prstGeom>
        <a:gradFill rotWithShape="0">
          <a:gsLst>
            <a:gs pos="0">
              <a:schemeClr val="accent3">
                <a:hueOff val="-2717660"/>
                <a:satOff val="-954"/>
                <a:lumOff val="-4019"/>
                <a:alphaOff val="0"/>
                <a:shade val="51000"/>
                <a:satMod val="130000"/>
              </a:schemeClr>
            </a:gs>
            <a:gs pos="80000">
              <a:schemeClr val="accent3">
                <a:hueOff val="-2717660"/>
                <a:satOff val="-954"/>
                <a:lumOff val="-4019"/>
                <a:alphaOff val="0"/>
                <a:shade val="93000"/>
                <a:satMod val="130000"/>
              </a:schemeClr>
            </a:gs>
            <a:gs pos="100000">
              <a:schemeClr val="accent3">
                <a:hueOff val="-2717660"/>
                <a:satOff val="-954"/>
                <a:lumOff val="-40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rPr>
            <a:t>3</a:t>
          </a:r>
          <a:r>
            <a:rPr lang="en-US" altLang="zh-CN" sz="2500" kern="1200" dirty="0" smtClean="0">
              <a:solidFill>
                <a:schemeClr val="tx1"/>
              </a:solidFill>
            </a:rPr>
            <a:t>.</a:t>
          </a:r>
          <a:r>
            <a:rPr lang="zh-CN" sz="2500" kern="1200" dirty="0" smtClean="0">
              <a:solidFill>
                <a:schemeClr val="tx1"/>
              </a:solidFill>
            </a:rPr>
            <a:t>生命观的伦理文化意义。</a:t>
          </a:r>
          <a:endParaRPr lang="zh-CN" sz="2500" kern="1200" dirty="0">
            <a:solidFill>
              <a:schemeClr val="tx1"/>
            </a:solidFill>
          </a:endParaRPr>
        </a:p>
      </dsp:txBody>
      <dsp:txXfrm>
        <a:off x="30699" y="1485624"/>
        <a:ext cx="8229866" cy="567477"/>
      </dsp:txXfrm>
    </dsp:sp>
    <dsp:sp modelId="{5B76D540-618F-49D3-ABDF-AD3E4B3030F8}">
      <dsp:nvSpPr>
        <dsp:cNvPr id="0" name=""/>
        <dsp:cNvSpPr/>
      </dsp:nvSpPr>
      <dsp:spPr>
        <a:xfrm>
          <a:off x="0" y="2155800"/>
          <a:ext cx="8291264" cy="628875"/>
        </a:xfrm>
        <a:prstGeom prst="roundRect">
          <a:avLst/>
        </a:prstGeom>
        <a:gradFill rotWithShape="0">
          <a:gsLst>
            <a:gs pos="0">
              <a:schemeClr val="accent3">
                <a:hueOff val="-4076489"/>
                <a:satOff val="-1430"/>
                <a:lumOff val="-6029"/>
                <a:alphaOff val="0"/>
                <a:shade val="51000"/>
                <a:satMod val="130000"/>
              </a:schemeClr>
            </a:gs>
            <a:gs pos="80000">
              <a:schemeClr val="accent3">
                <a:hueOff val="-4076489"/>
                <a:satOff val="-1430"/>
                <a:lumOff val="-6029"/>
                <a:alphaOff val="0"/>
                <a:shade val="93000"/>
                <a:satMod val="130000"/>
              </a:schemeClr>
            </a:gs>
            <a:gs pos="100000">
              <a:schemeClr val="accent3">
                <a:hueOff val="-4076489"/>
                <a:satOff val="-1430"/>
                <a:lumOff val="-60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tx1"/>
              </a:solidFill>
            </a:rPr>
            <a:t>4</a:t>
          </a:r>
          <a:r>
            <a:rPr lang="en-US" altLang="zh-CN" sz="2500" kern="1200" dirty="0" smtClean="0">
              <a:solidFill>
                <a:schemeClr val="tx1"/>
              </a:solidFill>
            </a:rPr>
            <a:t>.</a:t>
          </a:r>
          <a:r>
            <a:rPr lang="zh-CN" sz="2500" kern="1200" dirty="0" smtClean="0">
              <a:solidFill>
                <a:schemeClr val="tx1"/>
              </a:solidFill>
            </a:rPr>
            <a:t>如何看待自杀？自杀是道德的还是不道德的？</a:t>
          </a:r>
          <a:endParaRPr lang="zh-CN" sz="2500" kern="1200" dirty="0">
            <a:solidFill>
              <a:schemeClr val="tx1"/>
            </a:solidFill>
          </a:endParaRPr>
        </a:p>
      </dsp:txBody>
      <dsp:txXfrm>
        <a:off x="30699" y="2186499"/>
        <a:ext cx="8229866" cy="567477"/>
      </dsp:txXfrm>
    </dsp:sp>
    <dsp:sp modelId="{F6CB1232-8B99-45CB-8D16-FAA76D32C965}">
      <dsp:nvSpPr>
        <dsp:cNvPr id="0" name=""/>
        <dsp:cNvSpPr/>
      </dsp:nvSpPr>
      <dsp:spPr>
        <a:xfrm>
          <a:off x="0" y="2856675"/>
          <a:ext cx="8291264" cy="628875"/>
        </a:xfrm>
        <a:prstGeom prst="roundRect">
          <a:avLst/>
        </a:prstGeom>
        <a:gradFill rotWithShape="0">
          <a:gsLst>
            <a:gs pos="0">
              <a:schemeClr val="accent3">
                <a:hueOff val="-5435319"/>
                <a:satOff val="-1907"/>
                <a:lumOff val="-8039"/>
                <a:alphaOff val="0"/>
                <a:shade val="51000"/>
                <a:satMod val="130000"/>
              </a:schemeClr>
            </a:gs>
            <a:gs pos="80000">
              <a:schemeClr val="accent3">
                <a:hueOff val="-5435319"/>
                <a:satOff val="-1907"/>
                <a:lumOff val="-8039"/>
                <a:alphaOff val="0"/>
                <a:shade val="93000"/>
                <a:satMod val="130000"/>
              </a:schemeClr>
            </a:gs>
            <a:gs pos="100000">
              <a:schemeClr val="accent3">
                <a:hueOff val="-5435319"/>
                <a:satOff val="-1907"/>
                <a:lumOff val="-8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solidFill>
                <a:schemeClr val="tx1"/>
              </a:solidFill>
            </a:rPr>
            <a:t>5</a:t>
          </a:r>
          <a:r>
            <a:rPr lang="en-US" altLang="zh-CN" sz="2500" kern="1200" smtClean="0">
              <a:solidFill>
                <a:schemeClr val="tx1"/>
              </a:solidFill>
            </a:rPr>
            <a:t>.</a:t>
          </a:r>
          <a:r>
            <a:rPr lang="zh-CN" sz="2500" kern="1200" smtClean="0">
              <a:solidFill>
                <a:schemeClr val="tx1"/>
              </a:solidFill>
            </a:rPr>
            <a:t>又</a:t>
          </a:r>
          <a:r>
            <a:rPr lang="zh-CN" sz="2500" kern="1200" dirty="0" smtClean="0">
              <a:solidFill>
                <a:schemeClr val="tx1"/>
              </a:solidFill>
            </a:rPr>
            <a:t>如何看待安乐死？</a:t>
          </a:r>
          <a:endParaRPr lang="zh-CN" sz="2500" kern="1200" dirty="0">
            <a:solidFill>
              <a:schemeClr val="tx1"/>
            </a:solidFill>
          </a:endParaRPr>
        </a:p>
      </dsp:txBody>
      <dsp:txXfrm>
        <a:off x="30699" y="2887374"/>
        <a:ext cx="8229866" cy="567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1583A-0034-4A2A-A7FA-FA373428553B}">
      <dsp:nvSpPr>
        <dsp:cNvPr id="0" name=""/>
        <dsp:cNvSpPr/>
      </dsp:nvSpPr>
      <dsp:spPr>
        <a:xfrm>
          <a:off x="3433939" y="1449066"/>
          <a:ext cx="1214764" cy="121476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smtClean="0">
              <a:solidFill>
                <a:schemeClr val="tx1"/>
              </a:solidFill>
            </a:rPr>
            <a:t>人生观的体现</a:t>
          </a:r>
          <a:endParaRPr lang="zh-CN" altLang="en-US" sz="2000" kern="1200" dirty="0">
            <a:solidFill>
              <a:schemeClr val="tx1"/>
            </a:solidFill>
          </a:endParaRPr>
        </a:p>
      </dsp:txBody>
      <dsp:txXfrm>
        <a:off x="3611837" y="1626964"/>
        <a:ext cx="858968" cy="858968"/>
      </dsp:txXfrm>
    </dsp:sp>
    <dsp:sp modelId="{5C6FBF2C-0992-4F26-97C8-734F13499AAA}">
      <dsp:nvSpPr>
        <dsp:cNvPr id="0" name=""/>
        <dsp:cNvSpPr/>
      </dsp:nvSpPr>
      <dsp:spPr>
        <a:xfrm rot="11860824">
          <a:off x="1981303" y="1455498"/>
          <a:ext cx="1435622" cy="346207"/>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6DDFEEC-9255-4544-A363-EF8C6F07D813}">
      <dsp:nvSpPr>
        <dsp:cNvPr id="0" name=""/>
        <dsp:cNvSpPr/>
      </dsp:nvSpPr>
      <dsp:spPr>
        <a:xfrm>
          <a:off x="1233010" y="948987"/>
          <a:ext cx="1564398" cy="923221"/>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chemeClr val="tx1"/>
              </a:solidFill>
            </a:rPr>
            <a:t>人生目的</a:t>
          </a:r>
          <a:endParaRPr lang="zh-CN" altLang="en-US" sz="2400" kern="1200" dirty="0">
            <a:solidFill>
              <a:schemeClr val="tx1"/>
            </a:solidFill>
          </a:endParaRPr>
        </a:p>
      </dsp:txBody>
      <dsp:txXfrm>
        <a:off x="1260050" y="976027"/>
        <a:ext cx="1510318" cy="869141"/>
      </dsp:txXfrm>
    </dsp:sp>
    <dsp:sp modelId="{8D5FCFC7-2091-47BD-915B-4C700D087F08}">
      <dsp:nvSpPr>
        <dsp:cNvPr id="0" name=""/>
        <dsp:cNvSpPr/>
      </dsp:nvSpPr>
      <dsp:spPr>
        <a:xfrm rot="16200000">
          <a:off x="3574968" y="755324"/>
          <a:ext cx="932707" cy="346207"/>
        </a:xfrm>
        <a:prstGeom prst="leftArrow">
          <a:avLst>
            <a:gd name="adj1" fmla="val 60000"/>
            <a:gd name="adj2" fmla="val 50000"/>
          </a:avLst>
        </a:prstGeom>
        <a:gradFill rotWithShape="0">
          <a:gsLst>
            <a:gs pos="0">
              <a:schemeClr val="accent3">
                <a:hueOff val="-2717660"/>
                <a:satOff val="-954"/>
                <a:lumOff val="-4019"/>
                <a:alphaOff val="0"/>
                <a:shade val="51000"/>
                <a:satMod val="130000"/>
              </a:schemeClr>
            </a:gs>
            <a:gs pos="80000">
              <a:schemeClr val="accent3">
                <a:hueOff val="-2717660"/>
                <a:satOff val="-954"/>
                <a:lumOff val="-4019"/>
                <a:alphaOff val="0"/>
                <a:shade val="93000"/>
                <a:satMod val="130000"/>
              </a:schemeClr>
            </a:gs>
            <a:gs pos="100000">
              <a:schemeClr val="accent3">
                <a:hueOff val="-2717660"/>
                <a:satOff val="-954"/>
                <a:lumOff val="-40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8A6FDA-38A5-4C24-8CBB-D9233590E1C2}">
      <dsp:nvSpPr>
        <dsp:cNvPr id="0" name=""/>
        <dsp:cNvSpPr/>
      </dsp:nvSpPr>
      <dsp:spPr>
        <a:xfrm>
          <a:off x="3259122" y="464"/>
          <a:ext cx="1564398" cy="923221"/>
        </a:xfrm>
        <a:prstGeom prst="roundRect">
          <a:avLst>
            <a:gd name="adj" fmla="val 10000"/>
          </a:avLst>
        </a:prstGeom>
        <a:gradFill rotWithShape="0">
          <a:gsLst>
            <a:gs pos="0">
              <a:schemeClr val="accent3">
                <a:hueOff val="-2717660"/>
                <a:satOff val="-954"/>
                <a:lumOff val="-4019"/>
                <a:alphaOff val="0"/>
                <a:shade val="51000"/>
                <a:satMod val="130000"/>
              </a:schemeClr>
            </a:gs>
            <a:gs pos="80000">
              <a:schemeClr val="accent3">
                <a:hueOff val="-2717660"/>
                <a:satOff val="-954"/>
                <a:lumOff val="-4019"/>
                <a:alphaOff val="0"/>
                <a:shade val="93000"/>
                <a:satMod val="130000"/>
              </a:schemeClr>
            </a:gs>
            <a:gs pos="100000">
              <a:schemeClr val="accent3">
                <a:hueOff val="-2717660"/>
                <a:satOff val="-954"/>
                <a:lumOff val="-40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chemeClr val="tx1"/>
              </a:solidFill>
            </a:rPr>
            <a:t>人生态度</a:t>
          </a:r>
          <a:endParaRPr lang="zh-CN" altLang="en-US" sz="2400" kern="1200" dirty="0">
            <a:solidFill>
              <a:schemeClr val="tx1"/>
            </a:solidFill>
          </a:endParaRPr>
        </a:p>
      </dsp:txBody>
      <dsp:txXfrm>
        <a:off x="3286162" y="27504"/>
        <a:ext cx="1510318" cy="869141"/>
      </dsp:txXfrm>
    </dsp:sp>
    <dsp:sp modelId="{655E03E5-288B-4FA7-8BED-BE9391C02352}">
      <dsp:nvSpPr>
        <dsp:cNvPr id="0" name=""/>
        <dsp:cNvSpPr/>
      </dsp:nvSpPr>
      <dsp:spPr>
        <a:xfrm rot="20651208">
          <a:off x="4678217" y="1502442"/>
          <a:ext cx="1416005" cy="346207"/>
        </a:xfrm>
        <a:prstGeom prst="leftArrow">
          <a:avLst>
            <a:gd name="adj1" fmla="val 60000"/>
            <a:gd name="adj2" fmla="val 50000"/>
          </a:avLst>
        </a:prstGeom>
        <a:gradFill rotWithShape="0">
          <a:gsLst>
            <a:gs pos="0">
              <a:schemeClr val="accent3">
                <a:hueOff val="-5435319"/>
                <a:satOff val="-1907"/>
                <a:lumOff val="-8039"/>
                <a:alphaOff val="0"/>
                <a:shade val="51000"/>
                <a:satMod val="130000"/>
              </a:schemeClr>
            </a:gs>
            <a:gs pos="80000">
              <a:schemeClr val="accent3">
                <a:hueOff val="-5435319"/>
                <a:satOff val="-1907"/>
                <a:lumOff val="-8039"/>
                <a:alphaOff val="0"/>
                <a:shade val="93000"/>
                <a:satMod val="130000"/>
              </a:schemeClr>
            </a:gs>
            <a:gs pos="100000">
              <a:schemeClr val="accent3">
                <a:hueOff val="-5435319"/>
                <a:satOff val="-1907"/>
                <a:lumOff val="-8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CEFA81-13D4-4B87-8E57-A60021657614}">
      <dsp:nvSpPr>
        <dsp:cNvPr id="0" name=""/>
        <dsp:cNvSpPr/>
      </dsp:nvSpPr>
      <dsp:spPr>
        <a:xfrm>
          <a:off x="5285230" y="1021003"/>
          <a:ext cx="1564398" cy="923221"/>
        </a:xfrm>
        <a:prstGeom prst="roundRect">
          <a:avLst>
            <a:gd name="adj" fmla="val 10000"/>
          </a:avLst>
        </a:prstGeom>
        <a:gradFill rotWithShape="0">
          <a:gsLst>
            <a:gs pos="0">
              <a:schemeClr val="accent3">
                <a:hueOff val="-5435319"/>
                <a:satOff val="-1907"/>
                <a:lumOff val="-8039"/>
                <a:alphaOff val="0"/>
                <a:shade val="51000"/>
                <a:satMod val="130000"/>
              </a:schemeClr>
            </a:gs>
            <a:gs pos="80000">
              <a:schemeClr val="accent3">
                <a:hueOff val="-5435319"/>
                <a:satOff val="-1907"/>
                <a:lumOff val="-8039"/>
                <a:alphaOff val="0"/>
                <a:shade val="93000"/>
                <a:satMod val="130000"/>
              </a:schemeClr>
            </a:gs>
            <a:gs pos="100000">
              <a:schemeClr val="accent3">
                <a:hueOff val="-5435319"/>
                <a:satOff val="-1907"/>
                <a:lumOff val="-8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zh-CN" altLang="en-US" sz="2400" b="1" kern="1200" dirty="0" smtClean="0">
              <a:solidFill>
                <a:schemeClr val="tx1"/>
              </a:solidFill>
            </a:rPr>
            <a:t>人生价值</a:t>
          </a:r>
          <a:endParaRPr lang="zh-CN" altLang="en-US" sz="2400" kern="1200" dirty="0">
            <a:solidFill>
              <a:schemeClr val="tx1"/>
            </a:solidFill>
          </a:endParaRPr>
        </a:p>
      </dsp:txBody>
      <dsp:txXfrm>
        <a:off x="5312270" y="1048043"/>
        <a:ext cx="1510318" cy="8691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65503-245C-45E1-B9DD-D67BCE22A465}">
      <dsp:nvSpPr>
        <dsp:cNvPr id="0" name=""/>
        <dsp:cNvSpPr/>
      </dsp:nvSpPr>
      <dsp:spPr>
        <a:xfrm rot="5400000">
          <a:off x="333771" y="1044516"/>
          <a:ext cx="1004021" cy="1670669"/>
        </a:xfrm>
        <a:prstGeom prst="corner">
          <a:avLst>
            <a:gd name="adj1" fmla="val 16120"/>
            <a:gd name="adj2" fmla="val 1611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66D77BF-B7EB-4970-8169-ACADDD164AD9}">
      <dsp:nvSpPr>
        <dsp:cNvPr id="0" name=""/>
        <dsp:cNvSpPr/>
      </dsp:nvSpPr>
      <dsp:spPr>
        <a:xfrm>
          <a:off x="166175" y="1543687"/>
          <a:ext cx="1508290" cy="1322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zh-CN" altLang="en-US" sz="3200" b="1" kern="1200" dirty="0" smtClean="0"/>
            <a:t>生命</a:t>
          </a:r>
          <a:endParaRPr lang="zh-CN" altLang="en-US" sz="3200" kern="1200" dirty="0"/>
        </a:p>
      </dsp:txBody>
      <dsp:txXfrm>
        <a:off x="166175" y="1543687"/>
        <a:ext cx="1508290" cy="1322104"/>
      </dsp:txXfrm>
    </dsp:sp>
    <dsp:sp modelId="{6F9809E5-69CC-4F21-B3B4-E28DB3773BB8}">
      <dsp:nvSpPr>
        <dsp:cNvPr id="0" name=""/>
        <dsp:cNvSpPr/>
      </dsp:nvSpPr>
      <dsp:spPr>
        <a:xfrm>
          <a:off x="1389882" y="921520"/>
          <a:ext cx="284583" cy="284583"/>
        </a:xfrm>
        <a:prstGeom prst="triangle">
          <a:avLst>
            <a:gd name="adj" fmla="val 100000"/>
          </a:avLst>
        </a:prstGeom>
        <a:gradFill rotWithShape="0">
          <a:gsLst>
            <a:gs pos="0">
              <a:schemeClr val="accent3">
                <a:hueOff val="-905887"/>
                <a:satOff val="-318"/>
                <a:lumOff val="-1340"/>
                <a:alphaOff val="0"/>
                <a:shade val="51000"/>
                <a:satMod val="130000"/>
              </a:schemeClr>
            </a:gs>
            <a:gs pos="80000">
              <a:schemeClr val="accent3">
                <a:hueOff val="-905887"/>
                <a:satOff val="-318"/>
                <a:lumOff val="-1340"/>
                <a:alphaOff val="0"/>
                <a:shade val="93000"/>
                <a:satMod val="130000"/>
              </a:schemeClr>
            </a:gs>
            <a:gs pos="100000">
              <a:schemeClr val="accent3">
                <a:hueOff val="-905887"/>
                <a:satOff val="-318"/>
                <a:lumOff val="-1340"/>
                <a:alphaOff val="0"/>
                <a:shade val="94000"/>
                <a:satMod val="135000"/>
              </a:schemeClr>
            </a:gs>
          </a:gsLst>
          <a:lin ang="16200000" scaled="0"/>
        </a:gradFill>
        <a:ln w="9525" cap="flat" cmpd="sng" algn="ctr">
          <a:solidFill>
            <a:schemeClr val="accent3">
              <a:hueOff val="-905887"/>
              <a:satOff val="-318"/>
              <a:lumOff val="-134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C8A996F-DD2A-4D90-BA4E-6BF5D45A6669}">
      <dsp:nvSpPr>
        <dsp:cNvPr id="0" name=""/>
        <dsp:cNvSpPr/>
      </dsp:nvSpPr>
      <dsp:spPr>
        <a:xfrm rot="5400000">
          <a:off x="2180213" y="587612"/>
          <a:ext cx="1004021" cy="1670669"/>
        </a:xfrm>
        <a:prstGeom prst="corner">
          <a:avLst>
            <a:gd name="adj1" fmla="val 16120"/>
            <a:gd name="adj2" fmla="val 16110"/>
          </a:avLst>
        </a:prstGeom>
        <a:gradFill rotWithShape="0">
          <a:gsLst>
            <a:gs pos="0">
              <a:schemeClr val="accent3">
                <a:hueOff val="-1811773"/>
                <a:satOff val="-636"/>
                <a:lumOff val="-2680"/>
                <a:alphaOff val="0"/>
                <a:shade val="51000"/>
                <a:satMod val="130000"/>
              </a:schemeClr>
            </a:gs>
            <a:gs pos="80000">
              <a:schemeClr val="accent3">
                <a:hueOff val="-1811773"/>
                <a:satOff val="-636"/>
                <a:lumOff val="-2680"/>
                <a:alphaOff val="0"/>
                <a:shade val="93000"/>
                <a:satMod val="130000"/>
              </a:schemeClr>
            </a:gs>
            <a:gs pos="100000">
              <a:schemeClr val="accent3">
                <a:hueOff val="-1811773"/>
                <a:satOff val="-636"/>
                <a:lumOff val="-2680"/>
                <a:alphaOff val="0"/>
                <a:shade val="94000"/>
                <a:satMod val="135000"/>
              </a:schemeClr>
            </a:gs>
          </a:gsLst>
          <a:lin ang="16200000" scaled="0"/>
        </a:gradFill>
        <a:ln w="9525" cap="flat" cmpd="sng" algn="ctr">
          <a:solidFill>
            <a:schemeClr val="accent3">
              <a:hueOff val="-1811773"/>
              <a:satOff val="-636"/>
              <a:lumOff val="-268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FBF7A52-9751-4CF6-B86A-B2A636A14E03}">
      <dsp:nvSpPr>
        <dsp:cNvPr id="0" name=""/>
        <dsp:cNvSpPr/>
      </dsp:nvSpPr>
      <dsp:spPr>
        <a:xfrm>
          <a:off x="2012616" y="1086783"/>
          <a:ext cx="1508290" cy="1322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zh-CN" altLang="en-US" sz="3200" b="1" kern="1200" dirty="0" smtClean="0"/>
            <a:t>生存</a:t>
          </a:r>
          <a:endParaRPr lang="zh-CN" altLang="en-US" sz="3200" kern="1200" dirty="0"/>
        </a:p>
      </dsp:txBody>
      <dsp:txXfrm>
        <a:off x="2012616" y="1086783"/>
        <a:ext cx="1508290" cy="1322104"/>
      </dsp:txXfrm>
    </dsp:sp>
    <dsp:sp modelId="{5DB95D25-AFCA-43B3-A96F-3CEAB76B14CE}">
      <dsp:nvSpPr>
        <dsp:cNvPr id="0" name=""/>
        <dsp:cNvSpPr/>
      </dsp:nvSpPr>
      <dsp:spPr>
        <a:xfrm>
          <a:off x="3236324" y="464616"/>
          <a:ext cx="284583" cy="284583"/>
        </a:xfrm>
        <a:prstGeom prst="triangle">
          <a:avLst>
            <a:gd name="adj" fmla="val 100000"/>
          </a:avLst>
        </a:prstGeom>
        <a:gradFill rotWithShape="0">
          <a:gsLst>
            <a:gs pos="0">
              <a:schemeClr val="accent3">
                <a:hueOff val="-2717660"/>
                <a:satOff val="-954"/>
                <a:lumOff val="-4019"/>
                <a:alphaOff val="0"/>
                <a:shade val="51000"/>
                <a:satMod val="130000"/>
              </a:schemeClr>
            </a:gs>
            <a:gs pos="80000">
              <a:schemeClr val="accent3">
                <a:hueOff val="-2717660"/>
                <a:satOff val="-954"/>
                <a:lumOff val="-4019"/>
                <a:alphaOff val="0"/>
                <a:shade val="93000"/>
                <a:satMod val="130000"/>
              </a:schemeClr>
            </a:gs>
            <a:gs pos="100000">
              <a:schemeClr val="accent3">
                <a:hueOff val="-2717660"/>
                <a:satOff val="-954"/>
                <a:lumOff val="-4019"/>
                <a:alphaOff val="0"/>
                <a:shade val="94000"/>
                <a:satMod val="135000"/>
              </a:schemeClr>
            </a:gs>
          </a:gsLst>
          <a:lin ang="16200000" scaled="0"/>
        </a:gradFill>
        <a:ln w="9525" cap="flat" cmpd="sng" algn="ctr">
          <a:solidFill>
            <a:schemeClr val="accent3">
              <a:hueOff val="-2717660"/>
              <a:satOff val="-954"/>
              <a:lumOff val="-401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03441B-138E-4022-8C8F-7BCE68F5067A}">
      <dsp:nvSpPr>
        <dsp:cNvPr id="0" name=""/>
        <dsp:cNvSpPr/>
      </dsp:nvSpPr>
      <dsp:spPr>
        <a:xfrm rot="5400000">
          <a:off x="4026654" y="130708"/>
          <a:ext cx="1004021" cy="1670669"/>
        </a:xfrm>
        <a:prstGeom prst="corner">
          <a:avLst>
            <a:gd name="adj1" fmla="val 16120"/>
            <a:gd name="adj2" fmla="val 16110"/>
          </a:avLst>
        </a:prstGeom>
        <a:gradFill rotWithShape="0">
          <a:gsLst>
            <a:gs pos="0">
              <a:schemeClr val="accent3">
                <a:hueOff val="-3623546"/>
                <a:satOff val="-1271"/>
                <a:lumOff val="-5359"/>
                <a:alphaOff val="0"/>
                <a:shade val="51000"/>
                <a:satMod val="130000"/>
              </a:schemeClr>
            </a:gs>
            <a:gs pos="80000">
              <a:schemeClr val="accent3">
                <a:hueOff val="-3623546"/>
                <a:satOff val="-1271"/>
                <a:lumOff val="-5359"/>
                <a:alphaOff val="0"/>
                <a:shade val="93000"/>
                <a:satMod val="130000"/>
              </a:schemeClr>
            </a:gs>
            <a:gs pos="100000">
              <a:schemeClr val="accent3">
                <a:hueOff val="-3623546"/>
                <a:satOff val="-1271"/>
                <a:lumOff val="-5359"/>
                <a:alphaOff val="0"/>
                <a:shade val="94000"/>
                <a:satMod val="135000"/>
              </a:schemeClr>
            </a:gs>
          </a:gsLst>
          <a:lin ang="16200000" scaled="0"/>
        </a:gradFill>
        <a:ln w="9525" cap="flat" cmpd="sng" algn="ctr">
          <a:solidFill>
            <a:schemeClr val="accent3">
              <a:hueOff val="-3623546"/>
              <a:satOff val="-1271"/>
              <a:lumOff val="-535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10CA5DF-4032-4E9D-8B3D-F0C18341D18E}">
      <dsp:nvSpPr>
        <dsp:cNvPr id="0" name=""/>
        <dsp:cNvSpPr/>
      </dsp:nvSpPr>
      <dsp:spPr>
        <a:xfrm>
          <a:off x="3859058" y="629879"/>
          <a:ext cx="1508290" cy="1322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zh-CN" altLang="en-US" sz="3200" b="1" kern="1200" dirty="0" smtClean="0"/>
            <a:t>生活</a:t>
          </a:r>
          <a:endParaRPr lang="zh-CN" altLang="en-US" sz="3200" kern="1200" dirty="0"/>
        </a:p>
      </dsp:txBody>
      <dsp:txXfrm>
        <a:off x="3859058" y="629879"/>
        <a:ext cx="1508290" cy="1322104"/>
      </dsp:txXfrm>
    </dsp:sp>
    <dsp:sp modelId="{8CB2650D-3BCB-424C-BD1B-0A0A168B5EF3}">
      <dsp:nvSpPr>
        <dsp:cNvPr id="0" name=""/>
        <dsp:cNvSpPr/>
      </dsp:nvSpPr>
      <dsp:spPr>
        <a:xfrm>
          <a:off x="5082765" y="7712"/>
          <a:ext cx="284583" cy="284583"/>
        </a:xfrm>
        <a:prstGeom prst="triangle">
          <a:avLst>
            <a:gd name="adj" fmla="val 100000"/>
          </a:avLst>
        </a:prstGeom>
        <a:gradFill rotWithShape="0">
          <a:gsLst>
            <a:gs pos="0">
              <a:schemeClr val="accent3">
                <a:hueOff val="-4529432"/>
                <a:satOff val="-1589"/>
                <a:lumOff val="-6699"/>
                <a:alphaOff val="0"/>
                <a:shade val="51000"/>
                <a:satMod val="130000"/>
              </a:schemeClr>
            </a:gs>
            <a:gs pos="80000">
              <a:schemeClr val="accent3">
                <a:hueOff val="-4529432"/>
                <a:satOff val="-1589"/>
                <a:lumOff val="-6699"/>
                <a:alphaOff val="0"/>
                <a:shade val="93000"/>
                <a:satMod val="130000"/>
              </a:schemeClr>
            </a:gs>
            <a:gs pos="100000">
              <a:schemeClr val="accent3">
                <a:hueOff val="-4529432"/>
                <a:satOff val="-1589"/>
                <a:lumOff val="-6699"/>
                <a:alphaOff val="0"/>
                <a:shade val="94000"/>
                <a:satMod val="135000"/>
              </a:schemeClr>
            </a:gs>
          </a:gsLst>
          <a:lin ang="16200000" scaled="0"/>
        </a:gradFill>
        <a:ln w="9525" cap="flat" cmpd="sng" algn="ctr">
          <a:solidFill>
            <a:schemeClr val="accent3">
              <a:hueOff val="-4529432"/>
              <a:satOff val="-1589"/>
              <a:lumOff val="-669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CE3C0B7-2B66-4489-9756-A81A1DE5E357}">
      <dsp:nvSpPr>
        <dsp:cNvPr id="0" name=""/>
        <dsp:cNvSpPr/>
      </dsp:nvSpPr>
      <dsp:spPr>
        <a:xfrm rot="5400000">
          <a:off x="5873096" y="-326194"/>
          <a:ext cx="1004021" cy="1670669"/>
        </a:xfrm>
        <a:prstGeom prst="corner">
          <a:avLst>
            <a:gd name="adj1" fmla="val 16120"/>
            <a:gd name="adj2" fmla="val 16110"/>
          </a:avLst>
        </a:prstGeom>
        <a:gradFill rotWithShape="0">
          <a:gsLst>
            <a:gs pos="0">
              <a:schemeClr val="accent3">
                <a:hueOff val="-5435319"/>
                <a:satOff val="-1907"/>
                <a:lumOff val="-8039"/>
                <a:alphaOff val="0"/>
                <a:shade val="51000"/>
                <a:satMod val="130000"/>
              </a:schemeClr>
            </a:gs>
            <a:gs pos="80000">
              <a:schemeClr val="accent3">
                <a:hueOff val="-5435319"/>
                <a:satOff val="-1907"/>
                <a:lumOff val="-8039"/>
                <a:alphaOff val="0"/>
                <a:shade val="93000"/>
                <a:satMod val="130000"/>
              </a:schemeClr>
            </a:gs>
            <a:gs pos="100000">
              <a:schemeClr val="accent3">
                <a:hueOff val="-5435319"/>
                <a:satOff val="-1907"/>
                <a:lumOff val="-8039"/>
                <a:alphaOff val="0"/>
                <a:shade val="94000"/>
                <a:satMod val="135000"/>
              </a:schemeClr>
            </a:gs>
          </a:gsLst>
          <a:lin ang="16200000" scaled="0"/>
        </a:gradFill>
        <a:ln w="9525" cap="flat" cmpd="sng" algn="ctr">
          <a:solidFill>
            <a:schemeClr val="accent3">
              <a:hueOff val="-5435319"/>
              <a:satOff val="-1907"/>
              <a:lumOff val="-803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0801B7D-1F3D-4E31-B51A-08169058A319}">
      <dsp:nvSpPr>
        <dsp:cNvPr id="0" name=""/>
        <dsp:cNvSpPr/>
      </dsp:nvSpPr>
      <dsp:spPr>
        <a:xfrm>
          <a:off x="5705500" y="172975"/>
          <a:ext cx="1508290" cy="1322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zh-CN" altLang="en-US" sz="3200" b="1" kern="1200" dirty="0" smtClean="0"/>
            <a:t>升华</a:t>
          </a:r>
          <a:endParaRPr lang="zh-CN" altLang="en-US" sz="3200" kern="1200" dirty="0"/>
        </a:p>
      </dsp:txBody>
      <dsp:txXfrm>
        <a:off x="5705500" y="172975"/>
        <a:ext cx="1508290" cy="1322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11/layout/ThemePictureAccent">
  <dgm:title val="主题图片强调"/>
  <dgm:desc val="用于显示一组图片，第一张图片居中且最大。最多可以包含六个级别 1 的图片。不使用的图片不出现，但是在切换版式后仍然可用。非常适合于少量文本。"/>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6.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charset="-122"/>
              </a:defRPr>
            </a:lvl1pPr>
          </a:lstStyle>
          <a:p>
            <a:pPr>
              <a:defRPr/>
            </a:pPr>
            <a:endParaRPr lang="zh-CN" altLang="en-US"/>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charset="-122"/>
              </a:defRPr>
            </a:lvl1pPr>
          </a:lstStyle>
          <a:p>
            <a:pPr>
              <a:defRPr/>
            </a:pPr>
            <a:fld id="{101A32C3-105B-40DA-9E40-F352E6CB083D}" type="datetimeFigureOut">
              <a:rPr lang="zh-CN" altLang="en-US"/>
              <a:pPr>
                <a:defRPr/>
              </a:pPr>
              <a:t>2014/1/14</a:t>
            </a:fld>
            <a:endParaRPr lang="en-US" altLang="zh-CN"/>
          </a:p>
        </p:txBody>
      </p:sp>
      <p:sp>
        <p:nvSpPr>
          <p:cNvPr id="112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charset="-122"/>
              </a:defRPr>
            </a:lvl1pPr>
          </a:lstStyle>
          <a:p>
            <a:pPr>
              <a:defRPr/>
            </a:pPr>
            <a:endParaRPr lang="en-US" altLang="zh-CN"/>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Arial" charset="0"/>
                <a:ea typeface="宋体" charset="-122"/>
              </a:defRPr>
            </a:lvl1pPr>
          </a:lstStyle>
          <a:p>
            <a:pPr>
              <a:defRPr/>
            </a:pPr>
            <a:fld id="{E98E46D3-DF98-4A55-A1B4-1AC400A37414}" type="slidenum">
              <a:rPr lang="zh-CN" altLang="en-US"/>
              <a:pPr>
                <a:defRPr/>
              </a:pPr>
              <a:t>‹#›</a:t>
            </a:fld>
            <a:endParaRPr lang="en-US" altLang="zh-CN"/>
          </a:p>
        </p:txBody>
      </p:sp>
    </p:spTree>
    <p:extLst>
      <p:ext uri="{BB962C8B-B14F-4D97-AF65-F5344CB8AC3E}">
        <p14:creationId xmlns:p14="http://schemas.microsoft.com/office/powerpoint/2010/main" val="3095091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a:noFill/>
        </p:spPr>
        <p:txBody>
          <a:bodyPr/>
          <a:lstStyle/>
          <a:p>
            <a:pPr eaLnBrk="1" hangingPunct="1"/>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C91FB-2EAE-426F-A74C-AB7BAE367B3F}" type="slidenum">
              <a:rPr lang="zh-CN" altLang="en-US"/>
              <a:pPr/>
              <a:t>31</a:t>
            </a:fld>
            <a:endParaRPr lang="en-US" altLang="zh-CN"/>
          </a:p>
        </p:txBody>
      </p:sp>
      <p:sp>
        <p:nvSpPr>
          <p:cNvPr id="176130" name="Rectangle 2"/>
          <p:cNvSpPr>
            <a:spLocks noGrp="1" noRot="1" noChangeAspect="1" noChangeArrowheads="1" noTextEdit="1"/>
          </p:cNvSpPr>
          <p:nvPr>
            <p:ph type="sldImg"/>
          </p:nvPr>
        </p:nvSpPr>
        <p:spPr>
          <a:xfrm>
            <a:off x="381000" y="685800"/>
            <a:ext cx="6096000" cy="3429000"/>
          </a:xfrm>
          <a:ln/>
        </p:spPr>
      </p:sp>
      <p:sp>
        <p:nvSpPr>
          <p:cNvPr id="176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1000" y="685800"/>
            <a:ext cx="6096000" cy="3429000"/>
          </a:xfrm>
          <a:ln/>
        </p:spPr>
      </p:sp>
      <p:sp>
        <p:nvSpPr>
          <p:cNvPr id="13315" name="Rectangle 3"/>
          <p:cNvSpPr>
            <a:spLocks noGrp="1" noChangeArrowheads="1"/>
          </p:cNvSpPr>
          <p:nvPr>
            <p:ph type="body" idx="1"/>
          </p:nvPr>
        </p:nvSpPr>
        <p:spPr>
          <a:noFill/>
        </p:spPr>
        <p:txBody>
          <a:bodyPr/>
          <a:lstStyle/>
          <a:p>
            <a:pPr eaLnBrk="1" hangingPunct="1"/>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bwMode="auto">
          <a:xfrm rot="2748329">
            <a:off x="2946082" y="2199165"/>
            <a:ext cx="1380173" cy="1522412"/>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标题占位符 1"/>
          <p:cNvSpPr>
            <a:spLocks noGrp="1"/>
          </p:cNvSpPr>
          <p:nvPr>
            <p:ph type="ctrTitle"/>
          </p:nvPr>
        </p:nvSpPr>
        <p:spPr>
          <a:xfrm>
            <a:off x="827584" y="3219822"/>
            <a:ext cx="7772400" cy="1049060"/>
          </a:xfrm>
        </p:spPr>
        <p:txBody>
          <a:bodyPr/>
          <a:lstStyle>
            <a:lvl1pPr algn="ctr">
              <a:defRPr smtClean="0">
                <a:latin typeface="微软雅黑" pitchFamily="34" charset="-122"/>
                <a:ea typeface="微软雅黑" pitchFamily="34" charset="-122"/>
              </a:defRPr>
            </a:lvl1pPr>
          </a:lstStyle>
          <a:p>
            <a:pPr lvl="0"/>
            <a:r>
              <a:rPr lang="zh-CN" altLang="en-US" noProof="0" dirty="0" smtClean="0"/>
              <a:t>单击此处编辑母版标题样式</a:t>
            </a:r>
          </a:p>
        </p:txBody>
      </p:sp>
      <p:sp>
        <p:nvSpPr>
          <p:cNvPr id="4" name="日期占位符 3"/>
          <p:cNvSpPr>
            <a:spLocks noGrp="1"/>
          </p:cNvSpPr>
          <p:nvPr>
            <p:ph type="dt" sz="half" idx="10"/>
          </p:nvPr>
        </p:nvSpPr>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04076CD-59A3-47C1-908C-82919063632F}" type="datetimeFigureOut">
              <a:rPr lang="zh-CN" altLang="en-US"/>
              <a:pPr>
                <a:defRPr/>
              </a:pPr>
              <a:t>2014/1/14</a:t>
            </a:fld>
            <a:endParaRPr lang="zh-CN" altLang="en-US"/>
          </a:p>
        </p:txBody>
      </p:sp>
      <p:sp>
        <p:nvSpPr>
          <p:cNvPr id="5" name="页脚占位符 4"/>
          <p:cNvSpPr>
            <a:spLocks noGrp="1"/>
          </p:cNvSpPr>
          <p:nvPr>
            <p:ph type="ftr" sz="quarter" idx="11"/>
          </p:nvPr>
        </p:nvSpPr>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14D15991-84E1-41B9-8271-9836A74A0BF4}" type="slidenum">
              <a:rPr lang="zh-CN" altLang="en-US"/>
              <a:pPr>
                <a:defRPr/>
              </a:pPr>
              <a:t>‹#›</a:t>
            </a:fld>
            <a:endParaRPr lang="zh-CN" altLang="en-US"/>
          </a:p>
        </p:txBody>
      </p:sp>
    </p:spTree>
    <p:extLst>
      <p:ext uri="{BB962C8B-B14F-4D97-AF65-F5344CB8AC3E}">
        <p14:creationId xmlns:p14="http://schemas.microsoft.com/office/powerpoint/2010/main" val="631378544"/>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文本占位符 2"/>
          <p:cNvSpPr>
            <a:spLocks noGrp="1"/>
          </p:cNvSpPr>
          <p:nvPr>
            <p:ph idx="1"/>
          </p:nvPr>
        </p:nvSpPr>
        <p:spPr bwMode="auto">
          <a:xfrm>
            <a:off x="468314" y="1012984"/>
            <a:ext cx="4103687"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 name="文本占位符 2"/>
          <p:cNvSpPr>
            <a:spLocks noGrp="1"/>
          </p:cNvSpPr>
          <p:nvPr>
            <p:ph idx="13"/>
          </p:nvPr>
        </p:nvSpPr>
        <p:spPr bwMode="auto">
          <a:xfrm>
            <a:off x="4572000" y="1012984"/>
            <a:ext cx="4125913"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 name="日期占位符 3"/>
          <p:cNvSpPr>
            <a:spLocks noGrp="1"/>
          </p:cNvSpPr>
          <p:nvPr>
            <p:ph type="dt" sz="half" idx="14"/>
          </p:nvPr>
        </p:nvSpPr>
        <p:spPr/>
        <p:txBody>
          <a:bodyPr/>
          <a:lstStyle>
            <a:lvl1pPr>
              <a:defRPr/>
            </a:lvl1pPr>
          </a:lstStyle>
          <a:p>
            <a:pPr>
              <a:defRPr/>
            </a:pPr>
            <a:fld id="{AA6D4ED2-0CDB-4C95-ACE3-020A56F182BD}" type="datetimeFigureOut">
              <a:rPr lang="zh-CN" altLang="en-US">
                <a:solidFill>
                  <a:srgbClr val="000000">
                    <a:tint val="75000"/>
                  </a:srgbClr>
                </a:solidFill>
              </a:rPr>
              <a:pPr>
                <a:defRPr/>
              </a:pPr>
              <a:t>2014/1/14</a:t>
            </a:fld>
            <a:endParaRPr lang="zh-CN" altLang="en-US">
              <a:solidFill>
                <a:srgbClr val="000000">
                  <a:tint val="75000"/>
                </a:srgbClr>
              </a:solidFill>
            </a:endParaRPr>
          </a:p>
        </p:txBody>
      </p:sp>
      <p:sp>
        <p:nvSpPr>
          <p:cNvPr id="8" name="页脚占位符 4"/>
          <p:cNvSpPr>
            <a:spLocks noGrp="1"/>
          </p:cNvSpPr>
          <p:nvPr>
            <p:ph type="ftr" sz="quarter" idx="15"/>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6"/>
          </p:nvPr>
        </p:nvSpPr>
        <p:spPr/>
        <p:txBody>
          <a:bodyPr/>
          <a:lstStyle>
            <a:lvl1pPr>
              <a:defRPr/>
            </a:lvl1pPr>
          </a:lstStyle>
          <a:p>
            <a:pPr>
              <a:defRPr/>
            </a:pPr>
            <a:fld id="{1ED98D11-C1BC-4974-9543-7BBD21595F0F}" type="slidenum">
              <a:rPr lang="zh-CN" altLang="en-US">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357065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4" name="等腰三角形 3"/>
          <p:cNvSpPr/>
          <p:nvPr userDrawn="1"/>
        </p:nvSpPr>
        <p:spPr>
          <a:xfrm rot="10800000">
            <a:off x="576264" y="0"/>
            <a:ext cx="4910137" cy="2377440"/>
          </a:xfrm>
          <a:prstGeom prs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等腰三角形 4"/>
          <p:cNvSpPr/>
          <p:nvPr userDrawn="1"/>
        </p:nvSpPr>
        <p:spPr>
          <a:xfrm rot="10800000">
            <a:off x="125414" y="0"/>
            <a:ext cx="3411537" cy="1851660"/>
          </a:xfrm>
          <a:prstGeom prst="triangle">
            <a:avLst/>
          </a:prstGeom>
          <a:solidFill>
            <a:srgbClr val="66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2578" name="标题占位符 1"/>
          <p:cNvSpPr>
            <a:spLocks noGrp="1"/>
          </p:cNvSpPr>
          <p:nvPr>
            <p:ph type="ctrTitle"/>
          </p:nvPr>
        </p:nvSpPr>
        <p:spPr>
          <a:xfrm>
            <a:off x="1115616" y="3349437"/>
            <a:ext cx="7772400" cy="616744"/>
          </a:xfrm>
        </p:spPr>
        <p:txBody>
          <a:bodyPr/>
          <a:lstStyle>
            <a:lvl1pPr algn="r">
              <a:defRPr sz="3600" smtClean="0">
                <a:solidFill>
                  <a:schemeClr val="tx1"/>
                </a:solidFill>
              </a:defRPr>
            </a:lvl1pPr>
          </a:lstStyle>
          <a:p>
            <a:pPr lvl="0"/>
            <a:r>
              <a:rPr lang="zh-CN" altLang="en-US" noProof="0" smtClean="0"/>
              <a:t>单击此处编辑母版标题样式</a:t>
            </a:r>
          </a:p>
        </p:txBody>
      </p:sp>
      <p:sp>
        <p:nvSpPr>
          <p:cNvPr id="152579" name="文本占位符 2"/>
          <p:cNvSpPr>
            <a:spLocks noGrp="1"/>
          </p:cNvSpPr>
          <p:nvPr>
            <p:ph type="subTitle" idx="1"/>
          </p:nvPr>
        </p:nvSpPr>
        <p:spPr>
          <a:xfrm>
            <a:off x="2501900" y="4066461"/>
            <a:ext cx="6400800" cy="613172"/>
          </a:xfrm>
        </p:spPr>
        <p:txBody>
          <a:bodyPr/>
          <a:lstStyle>
            <a:lvl1pPr marL="0" indent="0" algn="r">
              <a:buFont typeface="Wingdings" pitchFamily="2" charset="2"/>
              <a:buNone/>
              <a:defRPr sz="2800" smtClean="0"/>
            </a:lvl1pPr>
          </a:lstStyle>
          <a:p>
            <a:pPr lvl="0"/>
            <a:r>
              <a:rPr lang="zh-CN" altLang="en-US" noProof="0" dirty="0" smtClean="0"/>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96232FD7-1F07-4296-970A-047AD9BAFCF8}" type="datetimeFigureOut">
              <a:rPr lang="zh-CN" altLang="en-US">
                <a:solidFill>
                  <a:srgbClr val="000000">
                    <a:tint val="75000"/>
                  </a:srgbClr>
                </a:solidFill>
              </a:rPr>
              <a:pPr>
                <a:defRPr/>
              </a:pPr>
              <a:t>2014/1/14</a:t>
            </a:fld>
            <a:endParaRPr lang="zh-CN" altLang="en-US">
              <a:solidFill>
                <a:srgbClr val="000000">
                  <a:tint val="75000"/>
                </a:srgbClr>
              </a:solidFill>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8" name="灯片编号占位符 5"/>
          <p:cNvSpPr>
            <a:spLocks noGrp="1"/>
          </p:cNvSpPr>
          <p:nvPr>
            <p:ph type="sldNum" sz="quarter" idx="12"/>
          </p:nvPr>
        </p:nvSpPr>
        <p:spPr/>
        <p:txBody>
          <a:bodyPr/>
          <a:lstStyle>
            <a:lvl1pPr>
              <a:defRPr/>
            </a:lvl1pPr>
          </a:lstStyle>
          <a:p>
            <a:pPr>
              <a:defRPr/>
            </a:pPr>
            <a:fld id="{01F1E611-A0AC-475B-9804-56EE2435E12E}" type="slidenum">
              <a:rPr lang="zh-CN" altLang="en-US">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127389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fld id="{4C90AFE9-6A44-4919-AD0F-7E41D7DAA5BC}" type="slidenum">
              <a:rPr lang="en-US" altLang="zh-CN">
                <a:solidFill>
                  <a:srgbClr val="000000">
                    <a:tint val="75000"/>
                  </a:srgbClr>
                </a:solidFill>
              </a:rPr>
              <a:pPr/>
              <a:t>‹#›</a:t>
            </a:fld>
            <a:endParaRPr lang="en-US" altLang="zh-CN">
              <a:solidFill>
                <a:srgbClr val="000000">
                  <a:tint val="75000"/>
                </a:srgbClr>
              </a:solidFill>
            </a:endParaRPr>
          </a:p>
        </p:txBody>
      </p:sp>
    </p:spTree>
    <p:extLst>
      <p:ext uri="{BB962C8B-B14F-4D97-AF65-F5344CB8AC3E}">
        <p14:creationId xmlns:p14="http://schemas.microsoft.com/office/powerpoint/2010/main" val="3857258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fld id="{4C90AFE9-6A44-4919-AD0F-7E41D7DAA5BC}" type="slidenum">
              <a:rPr lang="en-US" altLang="zh-CN">
                <a:solidFill>
                  <a:srgbClr val="000000">
                    <a:tint val="75000"/>
                  </a:srgbClr>
                </a:solidFill>
              </a:rPr>
              <a:pPr/>
              <a:t>‹#›</a:t>
            </a:fld>
            <a:endParaRPr lang="en-US" altLang="zh-CN">
              <a:solidFill>
                <a:srgbClr val="000000">
                  <a:tint val="75000"/>
                </a:srgbClr>
              </a:solidFill>
            </a:endParaRPr>
          </a:p>
        </p:txBody>
      </p:sp>
    </p:spTree>
    <p:extLst>
      <p:ext uri="{BB962C8B-B14F-4D97-AF65-F5344CB8AC3E}">
        <p14:creationId xmlns:p14="http://schemas.microsoft.com/office/powerpoint/2010/main" val="1988821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tint val="75000"/>
                </a:srgbClr>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tint val="75000"/>
                </a:srgbClr>
              </a:solidFill>
            </a:endParaRPr>
          </a:p>
        </p:txBody>
      </p:sp>
      <p:sp>
        <p:nvSpPr>
          <p:cNvPr id="4" name="灯片编号占位符 3"/>
          <p:cNvSpPr>
            <a:spLocks noGrp="1"/>
          </p:cNvSpPr>
          <p:nvPr>
            <p:ph type="sldNum" sz="quarter" idx="12"/>
          </p:nvPr>
        </p:nvSpPr>
        <p:spPr/>
        <p:txBody>
          <a:bodyPr/>
          <a:lstStyle>
            <a:lvl1pPr>
              <a:defRPr/>
            </a:lvl1pPr>
          </a:lstStyle>
          <a:p>
            <a:fld id="{DB63282E-4CEE-4FF3-ADEC-C62EACC0B938}" type="slidenum">
              <a:rPr lang="en-US" altLang="zh-CN">
                <a:solidFill>
                  <a:srgbClr val="000000">
                    <a:tint val="75000"/>
                  </a:srgbClr>
                </a:solidFill>
              </a:rPr>
              <a:pPr/>
              <a:t>‹#›</a:t>
            </a:fld>
            <a:endParaRPr lang="en-US" altLang="zh-CN">
              <a:solidFill>
                <a:srgbClr val="000000">
                  <a:tint val="75000"/>
                </a:srgbClr>
              </a:solidFill>
            </a:endParaRPr>
          </a:p>
        </p:txBody>
      </p:sp>
    </p:spTree>
    <p:extLst>
      <p:ext uri="{BB962C8B-B14F-4D97-AF65-F5344CB8AC3E}">
        <p14:creationId xmlns:p14="http://schemas.microsoft.com/office/powerpoint/2010/main" val="367079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文本占位符 2"/>
          <p:cNvSpPr>
            <a:spLocks noGrp="1"/>
          </p:cNvSpPr>
          <p:nvPr>
            <p:ph idx="1"/>
          </p:nvPr>
        </p:nvSpPr>
        <p:spPr bwMode="auto">
          <a:xfrm>
            <a:off x="468313" y="1012984"/>
            <a:ext cx="8229600"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chemeClr val="accent4"/>
              </a:buClr>
              <a:buFont typeface="Wingdings" panose="05000000000000000000" pitchFamily="2" charset="2"/>
              <a:buChar char="u"/>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4" name="日期占位符 3"/>
          <p:cNvSpPr>
            <a:spLocks noGrp="1"/>
          </p:cNvSpPr>
          <p:nvPr>
            <p:ph type="dt" sz="half" idx="10"/>
          </p:nvPr>
        </p:nvSpPr>
        <p:spPr/>
        <p:txBody>
          <a:bodyPr/>
          <a:lstStyle>
            <a:lvl1pPr>
              <a:defRPr/>
            </a:lvl1pPr>
          </a:lstStyle>
          <a:p>
            <a:pPr>
              <a:defRPr/>
            </a:pPr>
            <a:fld id="{6420A7BC-3BD0-44B9-8A9C-F61CA97A0F6B}" type="datetimeFigureOut">
              <a:rPr lang="zh-CN" altLang="en-US"/>
              <a:pPr>
                <a:defRPr/>
              </a:pPr>
              <a:t>2014/1/14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0C804D5-6E18-405B-925B-652FA60D4BA9}" type="slidenum">
              <a:rPr lang="zh-CN" altLang="en-US"/>
              <a:pPr>
                <a:defRPr/>
              </a:pPr>
              <a:t>‹#›</a:t>
            </a:fld>
            <a:endParaRPr lang="zh-CN" altLang="en-US"/>
          </a:p>
        </p:txBody>
      </p:sp>
    </p:spTree>
    <p:extLst>
      <p:ext uri="{BB962C8B-B14F-4D97-AF65-F5344CB8AC3E}">
        <p14:creationId xmlns:p14="http://schemas.microsoft.com/office/powerpoint/2010/main" val="14967975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文本占位符 2"/>
          <p:cNvSpPr>
            <a:spLocks noGrp="1"/>
          </p:cNvSpPr>
          <p:nvPr>
            <p:ph idx="1"/>
          </p:nvPr>
        </p:nvSpPr>
        <p:spPr bwMode="auto">
          <a:xfrm>
            <a:off x="468314" y="1012984"/>
            <a:ext cx="4103687"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 name="文本占位符 2"/>
          <p:cNvSpPr>
            <a:spLocks noGrp="1"/>
          </p:cNvSpPr>
          <p:nvPr>
            <p:ph idx="13"/>
          </p:nvPr>
        </p:nvSpPr>
        <p:spPr bwMode="auto">
          <a:xfrm>
            <a:off x="4572000" y="1012984"/>
            <a:ext cx="4125913"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 name="日期占位符 3"/>
          <p:cNvSpPr>
            <a:spLocks noGrp="1"/>
          </p:cNvSpPr>
          <p:nvPr>
            <p:ph type="dt" sz="half" idx="14"/>
          </p:nvPr>
        </p:nvSpPr>
        <p:spPr/>
        <p:txBody>
          <a:bodyPr/>
          <a:lstStyle>
            <a:lvl1pPr>
              <a:defRPr/>
            </a:lvl1pPr>
          </a:lstStyle>
          <a:p>
            <a:pPr>
              <a:defRPr/>
            </a:pPr>
            <a:fld id="{AA6D4ED2-0CDB-4C95-ACE3-020A56F182BD}" type="datetimeFigureOut">
              <a:rPr lang="zh-CN" altLang="en-US"/>
              <a:pPr>
                <a:defRPr/>
              </a:pPr>
              <a:t>2014/1/14</a:t>
            </a:fld>
            <a:endParaRPr lang="zh-CN" altLang="en-US"/>
          </a:p>
        </p:txBody>
      </p:sp>
      <p:sp>
        <p:nvSpPr>
          <p:cNvPr id="8" name="页脚占位符 4"/>
          <p:cNvSpPr>
            <a:spLocks noGrp="1"/>
          </p:cNvSpPr>
          <p:nvPr>
            <p:ph type="ftr" sz="quarter" idx="15"/>
          </p:nvPr>
        </p:nvSpPr>
        <p:spPr/>
        <p:txBody>
          <a:bodyPr/>
          <a:lstStyle>
            <a:lvl1pPr>
              <a:defRPr/>
            </a:lvl1pPr>
          </a:lstStyle>
          <a:p>
            <a:pPr>
              <a:defRPr/>
            </a:pPr>
            <a:endParaRPr lang="zh-CN" altLang="en-US"/>
          </a:p>
        </p:txBody>
      </p:sp>
      <p:sp>
        <p:nvSpPr>
          <p:cNvPr id="9" name="灯片编号占位符 5"/>
          <p:cNvSpPr>
            <a:spLocks noGrp="1"/>
          </p:cNvSpPr>
          <p:nvPr>
            <p:ph type="sldNum" sz="quarter" idx="16"/>
          </p:nvPr>
        </p:nvSpPr>
        <p:spPr/>
        <p:txBody>
          <a:bodyPr/>
          <a:lstStyle>
            <a:lvl1pPr>
              <a:defRPr/>
            </a:lvl1pPr>
          </a:lstStyle>
          <a:p>
            <a:pPr>
              <a:defRPr/>
            </a:pPr>
            <a:fld id="{1ED98D11-C1BC-4974-9543-7BBD21595F0F}" type="slidenum">
              <a:rPr lang="zh-CN" altLang="en-US"/>
              <a:pPr>
                <a:defRPr/>
              </a:pPr>
              <a:t>‹#›</a:t>
            </a:fld>
            <a:endParaRPr lang="zh-CN" altLang="en-US"/>
          </a:p>
        </p:txBody>
      </p:sp>
    </p:spTree>
    <p:extLst>
      <p:ext uri="{BB962C8B-B14F-4D97-AF65-F5344CB8AC3E}">
        <p14:creationId xmlns:p14="http://schemas.microsoft.com/office/powerpoint/2010/main" val="35458285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4" name="等腰三角形 3"/>
          <p:cNvSpPr/>
          <p:nvPr userDrawn="1"/>
        </p:nvSpPr>
        <p:spPr>
          <a:xfrm rot="10800000">
            <a:off x="576264" y="0"/>
            <a:ext cx="4910137" cy="2377440"/>
          </a:xfrm>
          <a:prstGeom prs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等腰三角形 4"/>
          <p:cNvSpPr/>
          <p:nvPr userDrawn="1"/>
        </p:nvSpPr>
        <p:spPr>
          <a:xfrm rot="10800000">
            <a:off x="125414" y="0"/>
            <a:ext cx="3411537" cy="1851660"/>
          </a:xfrm>
          <a:prstGeom prst="triangle">
            <a:avLst/>
          </a:prstGeom>
          <a:solidFill>
            <a:srgbClr val="66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578" name="标题占位符 1"/>
          <p:cNvSpPr>
            <a:spLocks noGrp="1"/>
          </p:cNvSpPr>
          <p:nvPr>
            <p:ph type="ctrTitle"/>
          </p:nvPr>
        </p:nvSpPr>
        <p:spPr>
          <a:xfrm>
            <a:off x="1115616" y="3349437"/>
            <a:ext cx="7772400" cy="616744"/>
          </a:xfrm>
        </p:spPr>
        <p:txBody>
          <a:bodyPr/>
          <a:lstStyle>
            <a:lvl1pPr algn="r">
              <a:defRPr sz="3600" smtClean="0">
                <a:solidFill>
                  <a:schemeClr val="tx1"/>
                </a:solidFill>
              </a:defRPr>
            </a:lvl1pPr>
          </a:lstStyle>
          <a:p>
            <a:pPr lvl="0"/>
            <a:r>
              <a:rPr lang="zh-CN" altLang="en-US" noProof="0" smtClean="0"/>
              <a:t>单击此处编辑母版标题样式</a:t>
            </a:r>
          </a:p>
        </p:txBody>
      </p:sp>
      <p:sp>
        <p:nvSpPr>
          <p:cNvPr id="152579" name="文本占位符 2"/>
          <p:cNvSpPr>
            <a:spLocks noGrp="1"/>
          </p:cNvSpPr>
          <p:nvPr>
            <p:ph type="subTitle" idx="1"/>
          </p:nvPr>
        </p:nvSpPr>
        <p:spPr>
          <a:xfrm>
            <a:off x="2501900" y="4066461"/>
            <a:ext cx="6400800" cy="613172"/>
          </a:xfrm>
        </p:spPr>
        <p:txBody>
          <a:bodyPr/>
          <a:lstStyle>
            <a:lvl1pPr marL="0" indent="0" algn="r">
              <a:buFont typeface="Wingdings" pitchFamily="2" charset="2"/>
              <a:buNone/>
              <a:defRPr sz="2800" smtClean="0"/>
            </a:lvl1pPr>
          </a:lstStyle>
          <a:p>
            <a:pPr lvl="0"/>
            <a:r>
              <a:rPr lang="zh-CN" altLang="en-US" noProof="0" dirty="0" smtClean="0"/>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96232FD7-1F07-4296-970A-047AD9BAFCF8}" type="datetimeFigureOut">
              <a:rPr lang="zh-CN" altLang="en-US"/>
              <a:pPr>
                <a:defRPr/>
              </a:pPr>
              <a:t>2014/1/14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01F1E611-A0AC-475B-9804-56EE2435E12E}" type="slidenum">
              <a:rPr lang="zh-CN" altLang="en-US"/>
              <a:pPr>
                <a:defRPr/>
              </a:pPr>
              <a:t>‹#›</a:t>
            </a:fld>
            <a:endParaRPr lang="zh-CN" altLang="en-US"/>
          </a:p>
        </p:txBody>
      </p:sp>
    </p:spTree>
    <p:extLst>
      <p:ext uri="{BB962C8B-B14F-4D97-AF65-F5344CB8AC3E}">
        <p14:creationId xmlns:p14="http://schemas.microsoft.com/office/powerpoint/2010/main" val="4791582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90AFE9-6A44-4919-AD0F-7E41D7DAA5BC}" type="slidenum">
              <a:rPr lang="en-US" altLang="zh-CN"/>
              <a:pPr/>
              <a:t>‹#›</a:t>
            </a:fld>
            <a:endParaRPr lang="en-US" altLang="zh-CN"/>
          </a:p>
        </p:txBody>
      </p:sp>
    </p:spTree>
    <p:extLst>
      <p:ext uri="{BB962C8B-B14F-4D97-AF65-F5344CB8AC3E}">
        <p14:creationId xmlns:p14="http://schemas.microsoft.com/office/powerpoint/2010/main" val="6185928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90AFE9-6A44-4919-AD0F-7E41D7DAA5BC}" type="slidenum">
              <a:rPr lang="en-US" altLang="zh-CN"/>
              <a:pPr/>
              <a:t>‹#›</a:t>
            </a:fld>
            <a:endParaRPr lang="en-US" altLang="zh-CN"/>
          </a:p>
        </p:txBody>
      </p:sp>
    </p:spTree>
    <p:extLst>
      <p:ext uri="{BB962C8B-B14F-4D97-AF65-F5344CB8AC3E}">
        <p14:creationId xmlns:p14="http://schemas.microsoft.com/office/powerpoint/2010/main" val="59177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00150"/>
            <a:ext cx="4038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683919"/>
            <a:ext cx="2133600" cy="357188"/>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4683919"/>
            <a:ext cx="2895600" cy="357188"/>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4683919"/>
            <a:ext cx="2133600" cy="357188"/>
          </a:xfrm>
        </p:spPr>
        <p:txBody>
          <a:bodyPr/>
          <a:lstStyle>
            <a:lvl1pPr>
              <a:defRPr/>
            </a:lvl1pPr>
          </a:lstStyle>
          <a:p>
            <a:fld id="{75AFB089-4048-4D1E-967E-0E17F31C549D}" type="slidenum">
              <a:rPr lang="zh-CN" altLang="en-US"/>
              <a:pPr/>
              <a:t>‹#›</a:t>
            </a:fld>
            <a:endParaRPr lang="en-US" altLang="zh-CN"/>
          </a:p>
        </p:txBody>
      </p:sp>
    </p:spTree>
    <p:extLst>
      <p:ext uri="{BB962C8B-B14F-4D97-AF65-F5344CB8AC3E}">
        <p14:creationId xmlns:p14="http://schemas.microsoft.com/office/powerpoint/2010/main" val="331563129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bwMode="auto">
          <a:xfrm rot="2748329">
            <a:off x="2946082" y="2199165"/>
            <a:ext cx="1380173" cy="1522412"/>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 name="标题占位符 1"/>
          <p:cNvSpPr>
            <a:spLocks noGrp="1"/>
          </p:cNvSpPr>
          <p:nvPr>
            <p:ph type="ctrTitle"/>
          </p:nvPr>
        </p:nvSpPr>
        <p:spPr>
          <a:xfrm>
            <a:off x="827584" y="3219822"/>
            <a:ext cx="7772400" cy="1049060"/>
          </a:xfrm>
        </p:spPr>
        <p:txBody>
          <a:bodyPr/>
          <a:lstStyle>
            <a:lvl1pPr algn="ctr">
              <a:defRPr smtClean="0">
                <a:latin typeface="微软雅黑" pitchFamily="34" charset="-122"/>
                <a:ea typeface="微软雅黑" pitchFamily="34" charset="-122"/>
              </a:defRPr>
            </a:lvl1pPr>
          </a:lstStyle>
          <a:p>
            <a:pPr lvl="0"/>
            <a:r>
              <a:rPr lang="zh-CN" altLang="en-US" noProof="0" dirty="0" smtClean="0"/>
              <a:t>单击此处编辑母版标题样式</a:t>
            </a:r>
          </a:p>
        </p:txBody>
      </p:sp>
      <p:sp>
        <p:nvSpPr>
          <p:cNvPr id="4" name="日期占位符 3"/>
          <p:cNvSpPr>
            <a:spLocks noGrp="1"/>
          </p:cNvSpPr>
          <p:nvPr>
            <p:ph type="dt" sz="half" idx="10"/>
          </p:nvPr>
        </p:nvSpPr>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04076CD-59A3-47C1-908C-82919063632F}" type="datetimeFigureOut">
              <a:rPr lang="zh-CN" altLang="en-US">
                <a:solidFill>
                  <a:srgbClr val="000000">
                    <a:tint val="75000"/>
                  </a:srgbClr>
                </a:solidFill>
              </a:rPr>
              <a:pPr>
                <a:defRPr/>
              </a:pPr>
              <a:t>2014/1/14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14D15991-84E1-41B9-8271-9836A74A0BF4}" type="slidenum">
              <a:rPr lang="zh-CN" altLang="en-US">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60528373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文本占位符 2"/>
          <p:cNvSpPr>
            <a:spLocks noGrp="1"/>
          </p:cNvSpPr>
          <p:nvPr>
            <p:ph idx="1"/>
          </p:nvPr>
        </p:nvSpPr>
        <p:spPr bwMode="auto">
          <a:xfrm>
            <a:off x="468313" y="1012984"/>
            <a:ext cx="8229600"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
        <p:nvSpPr>
          <p:cNvPr id="4" name="日期占位符 3"/>
          <p:cNvSpPr>
            <a:spLocks noGrp="1"/>
          </p:cNvSpPr>
          <p:nvPr>
            <p:ph type="dt" sz="half" idx="10"/>
          </p:nvPr>
        </p:nvSpPr>
        <p:spPr/>
        <p:txBody>
          <a:bodyPr/>
          <a:lstStyle>
            <a:lvl1pPr>
              <a:defRPr/>
            </a:lvl1pPr>
          </a:lstStyle>
          <a:p>
            <a:pPr>
              <a:defRPr/>
            </a:pPr>
            <a:fld id="{6420A7BC-3BD0-44B9-8A9C-F61CA97A0F6B}" type="datetimeFigureOut">
              <a:rPr lang="zh-CN" altLang="en-US">
                <a:solidFill>
                  <a:srgbClr val="000000">
                    <a:tint val="75000"/>
                  </a:srgbClr>
                </a:solidFill>
              </a:rPr>
              <a:pPr>
                <a:defRPr/>
              </a:pPr>
              <a:t>2014/1/14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0C804D5-6E18-405B-925B-652FA60D4BA9}" type="slidenum">
              <a:rPr lang="zh-CN" altLang="en-US">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316927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692275" y="244317"/>
            <a:ext cx="6572250" cy="48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68313" y="991642"/>
            <a:ext cx="8229600"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7" name="日期占位符 3"/>
          <p:cNvSpPr>
            <a:spLocks noGrp="1"/>
          </p:cNvSpPr>
          <p:nvPr>
            <p:ph type="dt" sz="half" idx="2"/>
          </p:nvPr>
        </p:nvSpPr>
        <p:spPr>
          <a:xfrm>
            <a:off x="457200" y="4683443"/>
            <a:ext cx="2133600" cy="357188"/>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E47F0FE-0300-4B29-BC04-E090132C5B8C}" type="datetimeFigureOut">
              <a:rPr lang="zh-CN" altLang="en-US"/>
              <a:pPr>
                <a:defRPr/>
              </a:pPr>
              <a:t>2014/1/14</a:t>
            </a:fld>
            <a:endParaRPr lang="zh-CN" altLang="en-US"/>
          </a:p>
        </p:txBody>
      </p:sp>
      <p:sp>
        <p:nvSpPr>
          <p:cNvPr id="8" name="页脚占位符 4"/>
          <p:cNvSpPr>
            <a:spLocks noGrp="1"/>
          </p:cNvSpPr>
          <p:nvPr>
            <p:ph type="ftr" sz="quarter" idx="3"/>
          </p:nvPr>
        </p:nvSpPr>
        <p:spPr>
          <a:xfrm>
            <a:off x="3124200" y="4683443"/>
            <a:ext cx="2895600" cy="357188"/>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9" name="灯片编号占位符 5"/>
          <p:cNvSpPr>
            <a:spLocks noGrp="1"/>
          </p:cNvSpPr>
          <p:nvPr>
            <p:ph type="sldNum" sz="quarter" idx="4"/>
          </p:nvPr>
        </p:nvSpPr>
        <p:spPr>
          <a:xfrm>
            <a:off x="6553200" y="4683443"/>
            <a:ext cx="2133600" cy="357188"/>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D008711-4C0F-44E0-92F8-892F5522108A}" type="slidenum">
              <a:rPr lang="zh-CN" altLang="en-US"/>
              <a:pPr>
                <a:defRPr/>
              </a:pPr>
              <a:t>‹#›</a:t>
            </a:fld>
            <a:endParaRPr lang="zh-CN" altLang="en-US"/>
          </a:p>
        </p:txBody>
      </p:sp>
      <p:sp>
        <p:nvSpPr>
          <p:cNvPr id="2" name="等腰三角形 1"/>
          <p:cNvSpPr/>
          <p:nvPr/>
        </p:nvSpPr>
        <p:spPr>
          <a:xfrm rot="10800000">
            <a:off x="576263" y="0"/>
            <a:ext cx="1295400" cy="627222"/>
          </a:xfrm>
          <a:prstGeom prs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等腰三角形 10"/>
          <p:cNvSpPr/>
          <p:nvPr/>
        </p:nvSpPr>
        <p:spPr>
          <a:xfrm rot="10800000">
            <a:off x="125413" y="0"/>
            <a:ext cx="900112" cy="488633"/>
          </a:xfrm>
          <a:prstGeom prst="triangle">
            <a:avLst/>
          </a:prstGeom>
          <a:solidFill>
            <a:srgbClr val="66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等腰三角形 11"/>
          <p:cNvSpPr/>
          <p:nvPr/>
        </p:nvSpPr>
        <p:spPr>
          <a:xfrm rot="16200000">
            <a:off x="8370333" y="4164092"/>
            <a:ext cx="1004411" cy="542925"/>
          </a:xfrm>
          <a:prstGeom prst="triangle">
            <a:avLst/>
          </a:prstGeom>
          <a:solidFill>
            <a:schemeClr val="accent6">
              <a:lumMod val="60000"/>
              <a:lumOff val="4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703" r:id="rId1"/>
    <p:sldLayoutId id="2147483701" r:id="rId2"/>
    <p:sldLayoutId id="2147483702" r:id="rId3"/>
    <p:sldLayoutId id="2147483704" r:id="rId4"/>
    <p:sldLayoutId id="2147483705" r:id="rId5"/>
    <p:sldLayoutId id="2147483710" r:id="rId6"/>
    <p:sldLayoutId id="2147483720" r:id="rId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l" rtl="0" eaLnBrk="0" fontAlgn="base" hangingPunct="0">
        <a:spcBef>
          <a:spcPct val="0"/>
        </a:spcBef>
        <a:spcAft>
          <a:spcPct val="0"/>
        </a:spcAft>
        <a:defRPr sz="3600" b="1"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l"/>
        <a:defRPr sz="2800" kern="1200">
          <a:solidFill>
            <a:schemeClr val="tx1"/>
          </a:solidFill>
          <a:latin typeface="黑体" panose="02010609060101010101" pitchFamily="49" charset="-122"/>
          <a:ea typeface="黑体" panose="02010609060101010101" pitchFamily="49" charset="-122"/>
          <a:cs typeface="+mn-cs"/>
        </a:defRPr>
      </a:lvl1pPr>
      <a:lvl2pPr marL="742950" indent="-285750" algn="l" rtl="0" eaLnBrk="0" fontAlgn="base" hangingPunct="0">
        <a:lnSpc>
          <a:spcPct val="120000"/>
        </a:lnSpc>
        <a:spcBef>
          <a:spcPct val="20000"/>
        </a:spcBef>
        <a:spcAft>
          <a:spcPct val="0"/>
        </a:spcAft>
        <a:buFont typeface="Wingdings" pitchFamily="2" charset="2"/>
        <a:buChar char="n"/>
        <a:defRPr sz="2800"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lnSpc>
          <a:spcPct val="120000"/>
        </a:lnSpc>
        <a:spcBef>
          <a:spcPct val="20000"/>
        </a:spcBef>
        <a:spcAft>
          <a:spcPct val="0"/>
        </a:spcAft>
        <a:buFont typeface="Wingdings" pitchFamily="2" charset="2"/>
        <a:buChar char="u"/>
        <a:defRPr sz="2800"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lnSpc>
          <a:spcPct val="120000"/>
        </a:lnSpc>
        <a:spcBef>
          <a:spcPct val="20000"/>
        </a:spcBef>
        <a:spcAft>
          <a:spcPct val="0"/>
        </a:spcAft>
        <a:buFont typeface="Arial" pitchFamily="34" charset="0"/>
        <a:buChar char="–"/>
        <a:defRPr sz="2800" kern="1200">
          <a:solidFill>
            <a:schemeClr val="tx1"/>
          </a:solidFill>
          <a:latin typeface="黑体" panose="02010609060101010101" pitchFamily="49" charset="-122"/>
          <a:ea typeface="黑体" panose="02010609060101010101" pitchFamily="49" charset="-122"/>
          <a:cs typeface="+mn-cs"/>
        </a:defRPr>
      </a:lvl4pPr>
      <a:lvl5pPr marL="2057400" indent="-228600" algn="l" rtl="0" eaLnBrk="0" fontAlgn="base" hangingPunct="0">
        <a:lnSpc>
          <a:spcPct val="120000"/>
        </a:lnSpc>
        <a:spcBef>
          <a:spcPct val="20000"/>
        </a:spcBef>
        <a:spcAft>
          <a:spcPct val="0"/>
        </a:spcAft>
        <a:buFont typeface="Arial" pitchFamily="34" charset="0"/>
        <a:buChar char="»"/>
        <a:defRPr sz="2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692275" y="244317"/>
            <a:ext cx="6572250" cy="48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68313" y="991642"/>
            <a:ext cx="8229600"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7" name="日期占位符 3"/>
          <p:cNvSpPr>
            <a:spLocks noGrp="1"/>
          </p:cNvSpPr>
          <p:nvPr>
            <p:ph type="dt" sz="half" idx="2"/>
          </p:nvPr>
        </p:nvSpPr>
        <p:spPr>
          <a:xfrm>
            <a:off x="457200" y="4683443"/>
            <a:ext cx="2133600" cy="357188"/>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E47F0FE-0300-4B29-BC04-E090132C5B8C}" type="datetimeFigureOut">
              <a:rPr lang="zh-CN" altLang="en-US">
                <a:solidFill>
                  <a:srgbClr val="000000">
                    <a:tint val="75000"/>
                  </a:srgbClr>
                </a:solidFill>
              </a:rPr>
              <a:pPr>
                <a:defRPr/>
              </a:pPr>
              <a:t>2014/1/14</a:t>
            </a:fld>
            <a:endParaRPr lang="zh-CN" altLang="en-US">
              <a:solidFill>
                <a:srgbClr val="000000">
                  <a:tint val="75000"/>
                </a:srgbClr>
              </a:solidFill>
            </a:endParaRPr>
          </a:p>
        </p:txBody>
      </p:sp>
      <p:sp>
        <p:nvSpPr>
          <p:cNvPr id="8" name="页脚占位符 4"/>
          <p:cNvSpPr>
            <a:spLocks noGrp="1"/>
          </p:cNvSpPr>
          <p:nvPr>
            <p:ph type="ftr" sz="quarter" idx="3"/>
          </p:nvPr>
        </p:nvSpPr>
        <p:spPr>
          <a:xfrm>
            <a:off x="3124200" y="4683443"/>
            <a:ext cx="2895600" cy="357188"/>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4"/>
          </p:nvPr>
        </p:nvSpPr>
        <p:spPr>
          <a:xfrm>
            <a:off x="6553200" y="4683443"/>
            <a:ext cx="2133600" cy="357188"/>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D008711-4C0F-44E0-92F8-892F5522108A}" type="slidenum">
              <a:rPr lang="zh-CN" altLang="en-US">
                <a:solidFill>
                  <a:srgbClr val="000000">
                    <a:tint val="75000"/>
                  </a:srgbClr>
                </a:solidFill>
              </a:rPr>
              <a:pPr>
                <a:defRPr/>
              </a:pPr>
              <a:t>‹#›</a:t>
            </a:fld>
            <a:endParaRPr lang="zh-CN" altLang="en-US">
              <a:solidFill>
                <a:srgbClr val="000000">
                  <a:tint val="75000"/>
                </a:srgbClr>
              </a:solidFill>
            </a:endParaRPr>
          </a:p>
        </p:txBody>
      </p:sp>
      <p:sp>
        <p:nvSpPr>
          <p:cNvPr id="2" name="等腰三角形 1"/>
          <p:cNvSpPr/>
          <p:nvPr/>
        </p:nvSpPr>
        <p:spPr>
          <a:xfrm rot="10800000">
            <a:off x="576263" y="0"/>
            <a:ext cx="1295400" cy="627222"/>
          </a:xfrm>
          <a:prstGeom prs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等腰三角形 10"/>
          <p:cNvSpPr/>
          <p:nvPr/>
        </p:nvSpPr>
        <p:spPr>
          <a:xfrm rot="10800000">
            <a:off x="125413" y="0"/>
            <a:ext cx="900112" cy="488633"/>
          </a:xfrm>
          <a:prstGeom prst="triangle">
            <a:avLst/>
          </a:prstGeom>
          <a:solidFill>
            <a:srgbClr val="66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2" name="等腰三角形 11"/>
          <p:cNvSpPr/>
          <p:nvPr/>
        </p:nvSpPr>
        <p:spPr>
          <a:xfrm rot="16200000">
            <a:off x="8370333" y="4164092"/>
            <a:ext cx="1004411" cy="542925"/>
          </a:xfrm>
          <a:prstGeom prst="triangle">
            <a:avLst/>
          </a:prstGeom>
          <a:solidFill>
            <a:schemeClr val="accent6">
              <a:lumMod val="60000"/>
              <a:lumOff val="40000"/>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extLst>
      <p:ext uri="{BB962C8B-B14F-4D97-AF65-F5344CB8AC3E}">
        <p14:creationId xmlns:p14="http://schemas.microsoft.com/office/powerpoint/2010/main" val="343790782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xStyles>
    <p:titleStyle>
      <a:lvl1pPr algn="l" rtl="0" eaLnBrk="0" fontAlgn="base" hangingPunct="0">
        <a:spcBef>
          <a:spcPct val="0"/>
        </a:spcBef>
        <a:spcAft>
          <a:spcPct val="0"/>
        </a:spcAft>
        <a:defRPr sz="3600" b="1"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3600" b="1">
          <a:solidFill>
            <a:schemeClr val="tx1"/>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l"/>
        <a:defRPr sz="2800" kern="1200">
          <a:solidFill>
            <a:schemeClr val="tx1"/>
          </a:solidFill>
          <a:latin typeface="黑体" panose="02010609060101010101" pitchFamily="49" charset="-122"/>
          <a:ea typeface="黑体" panose="02010609060101010101" pitchFamily="49" charset="-122"/>
          <a:cs typeface="+mn-cs"/>
        </a:defRPr>
      </a:lvl1pPr>
      <a:lvl2pPr marL="742950" indent="-285750" algn="l" rtl="0" eaLnBrk="0" fontAlgn="base" hangingPunct="0">
        <a:lnSpc>
          <a:spcPct val="120000"/>
        </a:lnSpc>
        <a:spcBef>
          <a:spcPct val="20000"/>
        </a:spcBef>
        <a:spcAft>
          <a:spcPct val="0"/>
        </a:spcAft>
        <a:buFont typeface="Wingdings" pitchFamily="2" charset="2"/>
        <a:buChar char="n"/>
        <a:defRPr sz="2800"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lnSpc>
          <a:spcPct val="120000"/>
        </a:lnSpc>
        <a:spcBef>
          <a:spcPct val="20000"/>
        </a:spcBef>
        <a:spcAft>
          <a:spcPct val="0"/>
        </a:spcAft>
        <a:buFont typeface="Wingdings" pitchFamily="2" charset="2"/>
        <a:buChar char="u"/>
        <a:defRPr sz="2800"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lnSpc>
          <a:spcPct val="120000"/>
        </a:lnSpc>
        <a:spcBef>
          <a:spcPct val="20000"/>
        </a:spcBef>
        <a:spcAft>
          <a:spcPct val="0"/>
        </a:spcAft>
        <a:buFont typeface="Arial" pitchFamily="34" charset="0"/>
        <a:buChar char="–"/>
        <a:defRPr sz="2800" kern="1200">
          <a:solidFill>
            <a:schemeClr val="tx1"/>
          </a:solidFill>
          <a:latin typeface="黑体" panose="02010609060101010101" pitchFamily="49" charset="-122"/>
          <a:ea typeface="黑体" panose="02010609060101010101" pitchFamily="49" charset="-122"/>
          <a:cs typeface="+mn-cs"/>
        </a:defRPr>
      </a:lvl4pPr>
      <a:lvl5pPr marL="2057400" indent="-228600" algn="l" rtl="0" eaLnBrk="0" fontAlgn="base" hangingPunct="0">
        <a:lnSpc>
          <a:spcPct val="120000"/>
        </a:lnSpc>
        <a:spcBef>
          <a:spcPct val="20000"/>
        </a:spcBef>
        <a:spcAft>
          <a:spcPct val="0"/>
        </a:spcAft>
        <a:buFont typeface="Arial" pitchFamily="34" charset="0"/>
        <a:buChar char="»"/>
        <a:defRPr sz="2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2.wmf"/><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7.png"/><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8.png"/><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2.png"/><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6.wmf"/><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wmf"/><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5800" y="3726493"/>
            <a:ext cx="7772400" cy="1048703"/>
          </a:xfrm>
        </p:spPr>
        <p:txBody>
          <a:bodyPr/>
          <a:lstStyle/>
          <a:p>
            <a:r>
              <a:rPr lang="zh-CN" altLang="en-US" sz="4000" smtClean="0"/>
              <a:t>第 </a:t>
            </a:r>
            <a:r>
              <a:rPr lang="zh-CN" altLang="en-US" sz="4000"/>
              <a:t>四</a:t>
            </a:r>
            <a:r>
              <a:rPr lang="zh-CN" altLang="en-US" sz="4000" smtClean="0"/>
              <a:t> </a:t>
            </a:r>
            <a:r>
              <a:rPr lang="zh-CN" altLang="en-US" sz="4000" dirty="0" smtClean="0"/>
              <a:t>讲</a:t>
            </a:r>
            <a:r>
              <a:rPr lang="en-US" altLang="zh-CN" sz="4000" dirty="0" smtClean="0"/>
              <a:t/>
            </a:r>
            <a:br>
              <a:rPr lang="en-US" altLang="zh-CN" sz="4000" dirty="0" smtClean="0"/>
            </a:br>
            <a:r>
              <a:rPr lang="zh-CN" altLang="en-US" sz="4000" dirty="0"/>
              <a:t>领悟人生真谛 创造人生</a:t>
            </a:r>
            <a:r>
              <a:rPr lang="zh-CN" altLang="en-US" sz="4000" dirty="0" smtClean="0"/>
              <a:t>价值</a:t>
            </a:r>
            <a:endParaRPr lang="zh-CN" altLang="en-US" sz="3200" dirty="0"/>
          </a:p>
        </p:txBody>
      </p:sp>
    </p:spTree>
    <p:custDataLst>
      <p:tags r:id="rId1"/>
    </p:custDataLst>
    <p:extLst>
      <p:ext uri="{BB962C8B-B14F-4D97-AF65-F5344CB8AC3E}">
        <p14:creationId xmlns:p14="http://schemas.microsoft.com/office/powerpoint/2010/main" val="2773772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二、人生观是什么？</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112079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a:xfrm>
            <a:off x="468313" y="915566"/>
            <a:ext cx="8229600" cy="3394710"/>
          </a:xfrm>
        </p:spPr>
        <p:txBody>
          <a:bodyPr/>
          <a:lstStyle/>
          <a:p>
            <a:r>
              <a:rPr lang="zh-CN" altLang="en-US" dirty="0" smtClean="0">
                <a:solidFill>
                  <a:srgbClr val="C00000"/>
                </a:solidFill>
              </a:rPr>
              <a:t>人生观</a:t>
            </a:r>
            <a:r>
              <a:rPr lang="zh-CN" altLang="en-US" dirty="0" smtClean="0"/>
              <a:t>是世界观的重要组成部分，是人们在实践中形成的对于人生目的和意义的根本看法。</a:t>
            </a:r>
            <a:endParaRPr lang="zh-CN" altLang="en-US" dirty="0"/>
          </a:p>
        </p:txBody>
      </p:sp>
      <p:graphicFrame>
        <p:nvGraphicFramePr>
          <p:cNvPr id="8" name="图示 7"/>
          <p:cNvGraphicFramePr/>
          <p:nvPr>
            <p:extLst>
              <p:ext uri="{D42A27DB-BD31-4B8C-83A1-F6EECF244321}">
                <p14:modId xmlns:p14="http://schemas.microsoft.com/office/powerpoint/2010/main" val="2110545525"/>
              </p:ext>
            </p:extLst>
          </p:nvPr>
        </p:nvGraphicFramePr>
        <p:xfrm>
          <a:off x="530678" y="2139702"/>
          <a:ext cx="8082644"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4274" name="Picture 2" descr="C:\Program Files\Microsoft Office\MEDIA\CAGCAT10\j0285698.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4248" y="2644675"/>
            <a:ext cx="2289735" cy="244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1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fade">
                                      <p:cBhvr>
                                        <p:cTn id="10" dur="500"/>
                                        <p:tgtEl>
                                          <p:spTgt spid="542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C101583A-0034-4A2A-A7FA-FA373428553B}"/>
                                            </p:graphicEl>
                                          </p:spTgt>
                                        </p:tgtEl>
                                        <p:attrNameLst>
                                          <p:attrName>style.visibility</p:attrName>
                                        </p:attrNameLst>
                                      </p:cBhvr>
                                      <p:to>
                                        <p:strVal val="visible"/>
                                      </p:to>
                                    </p:set>
                                    <p:animEffect transition="in" filter="fade">
                                      <p:cBhvr>
                                        <p:cTn id="15" dur="500"/>
                                        <p:tgtEl>
                                          <p:spTgt spid="8">
                                            <p:graphicEl>
                                              <a:dgm id="{C101583A-0034-4A2A-A7FA-FA373428553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5C6FBF2C-0992-4F26-97C8-734F13499AAA}"/>
                                            </p:graphicEl>
                                          </p:spTgt>
                                        </p:tgtEl>
                                        <p:attrNameLst>
                                          <p:attrName>style.visibility</p:attrName>
                                        </p:attrNameLst>
                                      </p:cBhvr>
                                      <p:to>
                                        <p:strVal val="visible"/>
                                      </p:to>
                                    </p:set>
                                    <p:animEffect transition="in" filter="fade">
                                      <p:cBhvr>
                                        <p:cTn id="20" dur="500"/>
                                        <p:tgtEl>
                                          <p:spTgt spid="8">
                                            <p:graphicEl>
                                              <a:dgm id="{5C6FBF2C-0992-4F26-97C8-734F13499AA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B6DDFEEC-9255-4544-A363-EF8C6F07D813}"/>
                                            </p:graphicEl>
                                          </p:spTgt>
                                        </p:tgtEl>
                                        <p:attrNameLst>
                                          <p:attrName>style.visibility</p:attrName>
                                        </p:attrNameLst>
                                      </p:cBhvr>
                                      <p:to>
                                        <p:strVal val="visible"/>
                                      </p:to>
                                    </p:set>
                                    <p:animEffect transition="in" filter="fade">
                                      <p:cBhvr>
                                        <p:cTn id="23" dur="500"/>
                                        <p:tgtEl>
                                          <p:spTgt spid="8">
                                            <p:graphicEl>
                                              <a:dgm id="{B6DDFEEC-9255-4544-A363-EF8C6F07D81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8D5FCFC7-2091-47BD-915B-4C700D087F08}"/>
                                            </p:graphicEl>
                                          </p:spTgt>
                                        </p:tgtEl>
                                        <p:attrNameLst>
                                          <p:attrName>style.visibility</p:attrName>
                                        </p:attrNameLst>
                                      </p:cBhvr>
                                      <p:to>
                                        <p:strVal val="visible"/>
                                      </p:to>
                                    </p:set>
                                    <p:animEffect transition="in" filter="fade">
                                      <p:cBhvr>
                                        <p:cTn id="28" dur="500"/>
                                        <p:tgtEl>
                                          <p:spTgt spid="8">
                                            <p:graphicEl>
                                              <a:dgm id="{8D5FCFC7-2091-47BD-915B-4C700D087F0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368A6FDA-38A5-4C24-8CBB-D9233590E1C2}"/>
                                            </p:graphicEl>
                                          </p:spTgt>
                                        </p:tgtEl>
                                        <p:attrNameLst>
                                          <p:attrName>style.visibility</p:attrName>
                                        </p:attrNameLst>
                                      </p:cBhvr>
                                      <p:to>
                                        <p:strVal val="visible"/>
                                      </p:to>
                                    </p:set>
                                    <p:animEffect transition="in" filter="fade">
                                      <p:cBhvr>
                                        <p:cTn id="31" dur="500"/>
                                        <p:tgtEl>
                                          <p:spTgt spid="8">
                                            <p:graphicEl>
                                              <a:dgm id="{368A6FDA-38A5-4C24-8CBB-D9233590E1C2}"/>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655E03E5-288B-4FA7-8BED-BE9391C02352}"/>
                                            </p:graphicEl>
                                          </p:spTgt>
                                        </p:tgtEl>
                                        <p:attrNameLst>
                                          <p:attrName>style.visibility</p:attrName>
                                        </p:attrNameLst>
                                      </p:cBhvr>
                                      <p:to>
                                        <p:strVal val="visible"/>
                                      </p:to>
                                    </p:set>
                                    <p:animEffect transition="in" filter="fade">
                                      <p:cBhvr>
                                        <p:cTn id="36" dur="500"/>
                                        <p:tgtEl>
                                          <p:spTgt spid="8">
                                            <p:graphicEl>
                                              <a:dgm id="{655E03E5-288B-4FA7-8BED-BE9391C0235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3FCEFA81-13D4-4B87-8E57-A60021657614}"/>
                                            </p:graphicEl>
                                          </p:spTgt>
                                        </p:tgtEl>
                                        <p:attrNameLst>
                                          <p:attrName>style.visibility</p:attrName>
                                        </p:attrNameLst>
                                      </p:cBhvr>
                                      <p:to>
                                        <p:strVal val="visible"/>
                                      </p:to>
                                    </p:set>
                                    <p:animEffect transition="in" filter="fade">
                                      <p:cBhvr>
                                        <p:cTn id="39" dur="500"/>
                                        <p:tgtEl>
                                          <p:spTgt spid="8">
                                            <p:graphicEl>
                                              <a:dgm id="{3FCEFA81-13D4-4B87-8E57-A600216576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8"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smtClean="0"/>
              <a:t>四、</a:t>
            </a:r>
            <a:r>
              <a:rPr lang="zh-CN" altLang="en-US" dirty="0"/>
              <a:t>人生目的是什么？</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2374281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sp>
        <p:nvSpPr>
          <p:cNvPr id="6" name="椭圆形标注 5"/>
          <p:cNvSpPr/>
          <p:nvPr/>
        </p:nvSpPr>
        <p:spPr>
          <a:xfrm>
            <a:off x="4572000" y="1059582"/>
            <a:ext cx="3888432" cy="2736304"/>
          </a:xfrm>
          <a:prstGeom prst="wedgeEllipseCallout">
            <a:avLst>
              <a:gd name="adj1" fmla="val -59966"/>
              <a:gd name="adj2" fmla="val -25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zh-CN" altLang="en-US" sz="2400" dirty="0">
                <a:solidFill>
                  <a:schemeClr val="tx1"/>
                </a:solidFill>
              </a:rPr>
              <a:t>好高深的道理哦！能不能先告诉我：人活着是为了什么？</a:t>
            </a:r>
          </a:p>
        </p:txBody>
      </p:sp>
      <p:pic>
        <p:nvPicPr>
          <p:cNvPr id="5" name="Picture 1" descr="C:\Users\pengzhongya\AppData\Local\Microsoft\Windows\Temporary Internet Files\Content.IE5\2H6DEXGZ\MC90038321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203" y="1088078"/>
            <a:ext cx="2480717" cy="385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5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追求高尚的人生目的</a:t>
            </a:r>
            <a:endParaRPr lang="zh-CN" altLang="en-US" dirty="0"/>
          </a:p>
        </p:txBody>
      </p:sp>
      <p:sp>
        <p:nvSpPr>
          <p:cNvPr id="4" name="内容占位符 3"/>
          <p:cNvSpPr>
            <a:spLocks noGrp="1"/>
          </p:cNvSpPr>
          <p:nvPr>
            <p:ph idx="1"/>
          </p:nvPr>
        </p:nvSpPr>
        <p:spPr/>
        <p:txBody>
          <a:bodyPr/>
          <a:lstStyle/>
          <a:p>
            <a:pPr marL="0" indent="0">
              <a:buNone/>
            </a:pPr>
            <a:r>
              <a:rPr lang="zh-CN" altLang="en-US" b="1" dirty="0" smtClean="0">
                <a:ea typeface="楷体_GB2312" pitchFamily="49" charset="-122"/>
              </a:rPr>
              <a:t>（一）人生</a:t>
            </a:r>
            <a:r>
              <a:rPr lang="zh-CN" altLang="en-US" b="1" dirty="0">
                <a:ea typeface="楷体_GB2312" pitchFamily="49" charset="-122"/>
              </a:rPr>
              <a:t>目的的层次</a:t>
            </a:r>
          </a:p>
          <a:p>
            <a:pPr marL="0" indent="0">
              <a:buNone/>
            </a:pPr>
            <a:endParaRPr lang="zh-CN" altLang="en-US" dirty="0"/>
          </a:p>
        </p:txBody>
      </p:sp>
      <p:graphicFrame>
        <p:nvGraphicFramePr>
          <p:cNvPr id="6" name="图示 5"/>
          <p:cNvGraphicFramePr/>
          <p:nvPr>
            <p:extLst>
              <p:ext uri="{D42A27DB-BD31-4B8C-83A1-F6EECF244321}">
                <p14:modId xmlns:p14="http://schemas.microsoft.com/office/powerpoint/2010/main" val="763389346"/>
              </p:ext>
            </p:extLst>
          </p:nvPr>
        </p:nvGraphicFramePr>
        <p:xfrm>
          <a:off x="964881" y="1787061"/>
          <a:ext cx="7214238" cy="2872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1688" y="3147814"/>
            <a:ext cx="182245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66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D3665503-245C-45E1-B9DD-D67BCE22A465}"/>
                                            </p:graphicEl>
                                          </p:spTgt>
                                        </p:tgtEl>
                                        <p:attrNameLst>
                                          <p:attrName>style.visibility</p:attrName>
                                        </p:attrNameLst>
                                      </p:cBhvr>
                                      <p:to>
                                        <p:strVal val="visible"/>
                                      </p:to>
                                    </p:set>
                                    <p:animEffect transition="in" filter="fade">
                                      <p:cBhvr>
                                        <p:cTn id="15" dur="500"/>
                                        <p:tgtEl>
                                          <p:spTgt spid="6">
                                            <p:graphicEl>
                                              <a:dgm id="{D3665503-245C-45E1-B9DD-D67BCE22A46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6F9809E5-69CC-4F21-B3B4-E28DB3773BB8}"/>
                                            </p:graphicEl>
                                          </p:spTgt>
                                        </p:tgtEl>
                                        <p:attrNameLst>
                                          <p:attrName>style.visibility</p:attrName>
                                        </p:attrNameLst>
                                      </p:cBhvr>
                                      <p:to>
                                        <p:strVal val="visible"/>
                                      </p:to>
                                    </p:set>
                                    <p:animEffect transition="in" filter="fade">
                                      <p:cBhvr>
                                        <p:cTn id="18" dur="500"/>
                                        <p:tgtEl>
                                          <p:spTgt spid="6">
                                            <p:graphicEl>
                                              <a:dgm id="{6F9809E5-69CC-4F21-B3B4-E28DB3773BB8}"/>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F66D77BF-B7EB-4970-8169-ACADDD164AD9}"/>
                                            </p:graphicEl>
                                          </p:spTgt>
                                        </p:tgtEl>
                                        <p:attrNameLst>
                                          <p:attrName>style.visibility</p:attrName>
                                        </p:attrNameLst>
                                      </p:cBhvr>
                                      <p:to>
                                        <p:strVal val="visible"/>
                                      </p:to>
                                    </p:set>
                                    <p:animEffect transition="in" filter="fade">
                                      <p:cBhvr>
                                        <p:cTn id="21" dur="500"/>
                                        <p:tgtEl>
                                          <p:spTgt spid="6">
                                            <p:graphicEl>
                                              <a:dgm id="{F66D77BF-B7EB-4970-8169-ACADDD164AD9}"/>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graphicEl>
                                              <a:dgm id="{1C8A996F-DD2A-4D90-BA4E-6BF5D45A6669}"/>
                                            </p:graphicEl>
                                          </p:spTgt>
                                        </p:tgtEl>
                                        <p:attrNameLst>
                                          <p:attrName>style.visibility</p:attrName>
                                        </p:attrNameLst>
                                      </p:cBhvr>
                                      <p:to>
                                        <p:strVal val="visible"/>
                                      </p:to>
                                    </p:set>
                                    <p:animEffect transition="in" filter="fade">
                                      <p:cBhvr>
                                        <p:cTn id="26" dur="500"/>
                                        <p:tgtEl>
                                          <p:spTgt spid="6">
                                            <p:graphicEl>
                                              <a:dgm id="{1C8A996F-DD2A-4D90-BA4E-6BF5D45A6669}"/>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5DB95D25-AFCA-43B3-A96F-3CEAB76B14CE}"/>
                                            </p:graphicEl>
                                          </p:spTgt>
                                        </p:tgtEl>
                                        <p:attrNameLst>
                                          <p:attrName>style.visibility</p:attrName>
                                        </p:attrNameLst>
                                      </p:cBhvr>
                                      <p:to>
                                        <p:strVal val="visible"/>
                                      </p:to>
                                    </p:set>
                                    <p:animEffect transition="in" filter="fade">
                                      <p:cBhvr>
                                        <p:cTn id="29" dur="500"/>
                                        <p:tgtEl>
                                          <p:spTgt spid="6">
                                            <p:graphicEl>
                                              <a:dgm id="{5DB95D25-AFCA-43B3-A96F-3CEAB76B14C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CFBF7A52-9751-4CF6-B86A-B2A636A14E03}"/>
                                            </p:graphicEl>
                                          </p:spTgt>
                                        </p:tgtEl>
                                        <p:attrNameLst>
                                          <p:attrName>style.visibility</p:attrName>
                                        </p:attrNameLst>
                                      </p:cBhvr>
                                      <p:to>
                                        <p:strVal val="visible"/>
                                      </p:to>
                                    </p:set>
                                    <p:animEffect transition="in" filter="fade">
                                      <p:cBhvr>
                                        <p:cTn id="32" dur="500"/>
                                        <p:tgtEl>
                                          <p:spTgt spid="6">
                                            <p:graphicEl>
                                              <a:dgm id="{CFBF7A52-9751-4CF6-B86A-B2A636A14E0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8CB2650D-3BCB-424C-BD1B-0A0A168B5EF3}"/>
                                            </p:graphicEl>
                                          </p:spTgt>
                                        </p:tgtEl>
                                        <p:attrNameLst>
                                          <p:attrName>style.visibility</p:attrName>
                                        </p:attrNameLst>
                                      </p:cBhvr>
                                      <p:to>
                                        <p:strVal val="visible"/>
                                      </p:to>
                                    </p:set>
                                    <p:animEffect transition="in" filter="fade">
                                      <p:cBhvr>
                                        <p:cTn id="37" dur="500"/>
                                        <p:tgtEl>
                                          <p:spTgt spid="6">
                                            <p:graphicEl>
                                              <a:dgm id="{8CB2650D-3BCB-424C-BD1B-0A0A168B5EF3}"/>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graphicEl>
                                              <a:dgm id="{6703441B-138E-4022-8C8F-7BCE68F5067A}"/>
                                            </p:graphicEl>
                                          </p:spTgt>
                                        </p:tgtEl>
                                        <p:attrNameLst>
                                          <p:attrName>style.visibility</p:attrName>
                                        </p:attrNameLst>
                                      </p:cBhvr>
                                      <p:to>
                                        <p:strVal val="visible"/>
                                      </p:to>
                                    </p:set>
                                    <p:animEffect transition="in" filter="fade">
                                      <p:cBhvr>
                                        <p:cTn id="40" dur="500"/>
                                        <p:tgtEl>
                                          <p:spTgt spid="6">
                                            <p:graphicEl>
                                              <a:dgm id="{6703441B-138E-4022-8C8F-7BCE68F5067A}"/>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210CA5DF-4032-4E9D-8B3D-F0C18341D18E}"/>
                                            </p:graphicEl>
                                          </p:spTgt>
                                        </p:tgtEl>
                                        <p:attrNameLst>
                                          <p:attrName>style.visibility</p:attrName>
                                        </p:attrNameLst>
                                      </p:cBhvr>
                                      <p:to>
                                        <p:strVal val="visible"/>
                                      </p:to>
                                    </p:set>
                                    <p:animEffect transition="in" filter="fade">
                                      <p:cBhvr>
                                        <p:cTn id="43" dur="500"/>
                                        <p:tgtEl>
                                          <p:spTgt spid="6">
                                            <p:graphicEl>
                                              <a:dgm id="{210CA5DF-4032-4E9D-8B3D-F0C18341D18E}"/>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graphicEl>
                                              <a:dgm id="{8CE3C0B7-2B66-4489-9756-A81A1DE5E357}"/>
                                            </p:graphicEl>
                                          </p:spTgt>
                                        </p:tgtEl>
                                        <p:attrNameLst>
                                          <p:attrName>style.visibility</p:attrName>
                                        </p:attrNameLst>
                                      </p:cBhvr>
                                      <p:to>
                                        <p:strVal val="visible"/>
                                      </p:to>
                                    </p:set>
                                    <p:animEffect transition="in" filter="fade">
                                      <p:cBhvr>
                                        <p:cTn id="48" dur="500"/>
                                        <p:tgtEl>
                                          <p:spTgt spid="6">
                                            <p:graphicEl>
                                              <a:dgm id="{8CE3C0B7-2B66-4489-9756-A81A1DE5E357}"/>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graphicEl>
                                              <a:dgm id="{D0801B7D-1F3D-4E31-B51A-08169058A319}"/>
                                            </p:graphicEl>
                                          </p:spTgt>
                                        </p:tgtEl>
                                        <p:attrNameLst>
                                          <p:attrName>style.visibility</p:attrName>
                                        </p:attrNameLst>
                                      </p:cBhvr>
                                      <p:to>
                                        <p:strVal val="visible"/>
                                      </p:to>
                                    </p:set>
                                    <p:animEffect transition="in" filter="fade">
                                      <p:cBhvr>
                                        <p:cTn id="51" dur="500"/>
                                        <p:tgtEl>
                                          <p:spTgt spid="6">
                                            <p:graphicEl>
                                              <a:dgm id="{D0801B7D-1F3D-4E31-B51A-08169058A31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6"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追求高尚的人生目的</a:t>
            </a:r>
            <a:endParaRPr lang="zh-CN" altLang="en-US" dirty="0"/>
          </a:p>
        </p:txBody>
      </p:sp>
      <p:sp>
        <p:nvSpPr>
          <p:cNvPr id="4" name="内容占位符 3"/>
          <p:cNvSpPr>
            <a:spLocks noGrp="1"/>
          </p:cNvSpPr>
          <p:nvPr>
            <p:ph idx="1"/>
          </p:nvPr>
        </p:nvSpPr>
        <p:spPr/>
        <p:txBody>
          <a:bodyPr/>
          <a:lstStyle/>
          <a:p>
            <a:pPr marL="0" indent="0">
              <a:buNone/>
            </a:pPr>
            <a:r>
              <a:rPr lang="zh-CN" altLang="en-US" b="1" dirty="0" smtClean="0">
                <a:ea typeface="楷体_GB2312" pitchFamily="49" charset="-122"/>
              </a:rPr>
              <a:t>（二）人生</a:t>
            </a:r>
            <a:r>
              <a:rPr lang="zh-CN" altLang="en-US" b="1" dirty="0">
                <a:ea typeface="楷体_GB2312" pitchFamily="49" charset="-122"/>
              </a:rPr>
              <a:t>目的有啥作用？</a:t>
            </a:r>
          </a:p>
          <a:p>
            <a:pPr marL="0" indent="0">
              <a:buNone/>
            </a:pPr>
            <a:endParaRPr lang="zh-CN" altLang="en-US" dirty="0"/>
          </a:p>
        </p:txBody>
      </p:sp>
      <p:graphicFrame>
        <p:nvGraphicFramePr>
          <p:cNvPr id="5" name="图示 4"/>
          <p:cNvGraphicFramePr/>
          <p:nvPr>
            <p:extLst>
              <p:ext uri="{D42A27DB-BD31-4B8C-83A1-F6EECF244321}">
                <p14:modId xmlns:p14="http://schemas.microsoft.com/office/powerpoint/2010/main" val="2062850415"/>
              </p:ext>
            </p:extLst>
          </p:nvPr>
        </p:nvGraphicFramePr>
        <p:xfrm>
          <a:off x="845586" y="1707654"/>
          <a:ext cx="7452828" cy="2945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1688" y="3147814"/>
            <a:ext cx="182245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30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graphicEl>
                                              <a:dgm id="{EB0AF9F0-D769-4F6A-9EC0-807556AB7F52}"/>
                                            </p:graphicEl>
                                          </p:spTgt>
                                        </p:tgtEl>
                                        <p:attrNameLst>
                                          <p:attrName>style.visibility</p:attrName>
                                        </p:attrNameLst>
                                      </p:cBhvr>
                                      <p:to>
                                        <p:strVal val="visible"/>
                                      </p:to>
                                    </p:set>
                                    <p:animEffect transition="in" filter="wipe(up)">
                                      <p:cBhvr>
                                        <p:cTn id="15" dur="500"/>
                                        <p:tgtEl>
                                          <p:spTgt spid="5">
                                            <p:graphicEl>
                                              <a:dgm id="{EB0AF9F0-D769-4F6A-9EC0-807556AB7F5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graphicEl>
                                              <a:dgm id="{82A507A2-A049-45A5-8E7A-7C00F774A6CA}"/>
                                            </p:graphicEl>
                                          </p:spTgt>
                                        </p:tgtEl>
                                        <p:attrNameLst>
                                          <p:attrName>style.visibility</p:attrName>
                                        </p:attrNameLst>
                                      </p:cBhvr>
                                      <p:to>
                                        <p:strVal val="visible"/>
                                      </p:to>
                                    </p:set>
                                    <p:animEffect transition="in" filter="wipe(up)">
                                      <p:cBhvr>
                                        <p:cTn id="20" dur="500"/>
                                        <p:tgtEl>
                                          <p:spTgt spid="5">
                                            <p:graphicEl>
                                              <a:dgm id="{82A507A2-A049-45A5-8E7A-7C00F774A6C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graphicEl>
                                              <a:dgm id="{742E3316-E12B-45BA-8DFC-CEB8166F2A40}"/>
                                            </p:graphicEl>
                                          </p:spTgt>
                                        </p:tgtEl>
                                        <p:attrNameLst>
                                          <p:attrName>style.visibility</p:attrName>
                                        </p:attrNameLst>
                                      </p:cBhvr>
                                      <p:to>
                                        <p:strVal val="visible"/>
                                      </p:to>
                                    </p:set>
                                    <p:animEffect transition="in" filter="wipe(up)">
                                      <p:cBhvr>
                                        <p:cTn id="25" dur="500"/>
                                        <p:tgtEl>
                                          <p:spTgt spid="5">
                                            <p:graphicEl>
                                              <a:dgm id="{742E3316-E12B-45BA-8DFC-CEB8166F2A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smtClean="0"/>
              <a:t>五、</a:t>
            </a:r>
            <a:r>
              <a:rPr lang="zh-CN" altLang="en-US" dirty="0"/>
              <a:t>人生态度是什么？</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323087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sp>
        <p:nvSpPr>
          <p:cNvPr id="6" name="椭圆形标注 5"/>
          <p:cNvSpPr/>
          <p:nvPr/>
        </p:nvSpPr>
        <p:spPr>
          <a:xfrm>
            <a:off x="4572000" y="1059582"/>
            <a:ext cx="3888432" cy="2736304"/>
          </a:xfrm>
          <a:prstGeom prst="wedgeEllipseCallout">
            <a:avLst>
              <a:gd name="adj1" fmla="val -59966"/>
              <a:gd name="adj2" fmla="val -25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200000"/>
              </a:lnSpc>
            </a:pPr>
            <a:r>
              <a:rPr lang="zh-CN" altLang="en-US" sz="2400" dirty="0">
                <a:solidFill>
                  <a:schemeClr val="tx1"/>
                </a:solidFill>
              </a:rPr>
              <a:t>哦，可是我该持怎样的人生态度呢？</a:t>
            </a:r>
          </a:p>
        </p:txBody>
      </p:sp>
      <p:pic>
        <p:nvPicPr>
          <p:cNvPr id="5" name="Picture 1" descr="C:\Users\pengzhongya\AppData\Local\Microsoft\Windows\Temporary Internet Files\Content.IE5\2H6DEXGZ\MC90038321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203" y="1088078"/>
            <a:ext cx="2480717" cy="385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73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graphicFrame>
        <p:nvGraphicFramePr>
          <p:cNvPr id="3" name="内容占位符 1"/>
          <p:cNvGraphicFramePr>
            <a:graphicFrameLocks/>
          </p:cNvGraphicFramePr>
          <p:nvPr>
            <p:extLst>
              <p:ext uri="{D42A27DB-BD31-4B8C-83A1-F6EECF244321}">
                <p14:modId xmlns:p14="http://schemas.microsoft.com/office/powerpoint/2010/main" val="3287042145"/>
              </p:ext>
            </p:extLst>
          </p:nvPr>
        </p:nvGraphicFramePr>
        <p:xfrm>
          <a:off x="485739" y="1279674"/>
          <a:ext cx="8172523" cy="3164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1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graphicFrame>
        <p:nvGraphicFramePr>
          <p:cNvPr id="4" name="图示 3"/>
          <p:cNvGraphicFramePr/>
          <p:nvPr>
            <p:extLst>
              <p:ext uri="{D42A27DB-BD31-4B8C-83A1-F6EECF244321}">
                <p14:modId xmlns:p14="http://schemas.microsoft.com/office/powerpoint/2010/main" val="1237786129"/>
              </p:ext>
            </p:extLst>
          </p:nvPr>
        </p:nvGraphicFramePr>
        <p:xfrm>
          <a:off x="1259632" y="915566"/>
          <a:ext cx="6471592" cy="405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6322" name="Picture 2" descr="C:\Users\pengzhongya\AppData\Local\Microsoft\Windows\Temporary Internet Files\Content.IE5\TFC0N1FA\MC90023244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6215" y="3197324"/>
            <a:ext cx="2195739" cy="178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EAA1F64-717C-424C-B78B-8431A80D055D}"/>
                                            </p:graphicEl>
                                          </p:spTgt>
                                        </p:tgtEl>
                                        <p:attrNameLst>
                                          <p:attrName>style.visibility</p:attrName>
                                        </p:attrNameLst>
                                      </p:cBhvr>
                                      <p:to>
                                        <p:strVal val="visible"/>
                                      </p:to>
                                    </p:set>
                                    <p:animEffect transition="in" filter="fade">
                                      <p:cBhvr>
                                        <p:cTn id="7" dur="500"/>
                                        <p:tgtEl>
                                          <p:spTgt spid="4">
                                            <p:graphicEl>
                                              <a:dgm id="{0EAA1F64-717C-424C-B78B-8431A80D055D}"/>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500"/>
                                        <p:tgtEl>
                                          <p:spTgt spid="563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4431BA40-D6BD-45D5-BFC4-98A28B03E2BB}"/>
                                            </p:graphicEl>
                                          </p:spTgt>
                                        </p:tgtEl>
                                        <p:attrNameLst>
                                          <p:attrName>style.visibility</p:attrName>
                                        </p:attrNameLst>
                                      </p:cBhvr>
                                      <p:to>
                                        <p:strVal val="visible"/>
                                      </p:to>
                                    </p:set>
                                    <p:animEffect transition="in" filter="fade">
                                      <p:cBhvr>
                                        <p:cTn id="15" dur="500"/>
                                        <p:tgtEl>
                                          <p:spTgt spid="4">
                                            <p:graphicEl>
                                              <a:dgm id="{4431BA40-D6BD-45D5-BFC4-98A28B03E2B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594A2554-29A0-42B3-A899-0CA87B084799}"/>
                                            </p:graphicEl>
                                          </p:spTgt>
                                        </p:tgtEl>
                                        <p:attrNameLst>
                                          <p:attrName>style.visibility</p:attrName>
                                        </p:attrNameLst>
                                      </p:cBhvr>
                                      <p:to>
                                        <p:strVal val="visible"/>
                                      </p:to>
                                    </p:set>
                                    <p:animEffect transition="in" filter="fade">
                                      <p:cBhvr>
                                        <p:cTn id="18" dur="500"/>
                                        <p:tgtEl>
                                          <p:spTgt spid="4">
                                            <p:graphicEl>
                                              <a:dgm id="{594A2554-29A0-42B3-A899-0CA87B08479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E71B800C-9540-41F7-BF23-E7CC59A4492E}"/>
                                            </p:graphicEl>
                                          </p:spTgt>
                                        </p:tgtEl>
                                        <p:attrNameLst>
                                          <p:attrName>style.visibility</p:attrName>
                                        </p:attrNameLst>
                                      </p:cBhvr>
                                      <p:to>
                                        <p:strVal val="visible"/>
                                      </p:to>
                                    </p:set>
                                    <p:animEffect transition="in" filter="fade">
                                      <p:cBhvr>
                                        <p:cTn id="23" dur="500"/>
                                        <p:tgtEl>
                                          <p:spTgt spid="4">
                                            <p:graphicEl>
                                              <a:dgm id="{E71B800C-9540-41F7-BF23-E7CC59A4492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80A45412-F185-4520-AA1F-DF7EBAF21B97}"/>
                                            </p:graphicEl>
                                          </p:spTgt>
                                        </p:tgtEl>
                                        <p:attrNameLst>
                                          <p:attrName>style.visibility</p:attrName>
                                        </p:attrNameLst>
                                      </p:cBhvr>
                                      <p:to>
                                        <p:strVal val="visible"/>
                                      </p:to>
                                    </p:set>
                                    <p:animEffect transition="in" filter="fade">
                                      <p:cBhvr>
                                        <p:cTn id="26" dur="500"/>
                                        <p:tgtEl>
                                          <p:spTgt spid="4">
                                            <p:graphicEl>
                                              <a:dgm id="{80A45412-F185-4520-AA1F-DF7EBAF21B9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50425D95-796B-4736-8944-B91FE4954C5D}"/>
                                            </p:graphicEl>
                                          </p:spTgt>
                                        </p:tgtEl>
                                        <p:attrNameLst>
                                          <p:attrName>style.visibility</p:attrName>
                                        </p:attrNameLst>
                                      </p:cBhvr>
                                      <p:to>
                                        <p:strVal val="visible"/>
                                      </p:to>
                                    </p:set>
                                    <p:animEffect transition="in" filter="fade">
                                      <p:cBhvr>
                                        <p:cTn id="31" dur="500"/>
                                        <p:tgtEl>
                                          <p:spTgt spid="4">
                                            <p:graphicEl>
                                              <a:dgm id="{50425D95-796B-4736-8944-B91FE4954C5D}"/>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2B58ACD6-5DB1-441F-BE5F-E8E9566121FF}"/>
                                            </p:graphicEl>
                                          </p:spTgt>
                                        </p:tgtEl>
                                        <p:attrNameLst>
                                          <p:attrName>style.visibility</p:attrName>
                                        </p:attrNameLst>
                                      </p:cBhvr>
                                      <p:to>
                                        <p:strVal val="visible"/>
                                      </p:to>
                                    </p:set>
                                    <p:animEffect transition="in" filter="fade">
                                      <p:cBhvr>
                                        <p:cTn id="34" dur="500"/>
                                        <p:tgtEl>
                                          <p:spTgt spid="4">
                                            <p:graphicEl>
                                              <a:dgm id="{2B58ACD6-5DB1-441F-BE5F-E8E9566121FF}"/>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BD02CC46-5C6F-4F44-A2CB-73EA66561AE8}"/>
                                            </p:graphicEl>
                                          </p:spTgt>
                                        </p:tgtEl>
                                        <p:attrNameLst>
                                          <p:attrName>style.visibility</p:attrName>
                                        </p:attrNameLst>
                                      </p:cBhvr>
                                      <p:to>
                                        <p:strVal val="visible"/>
                                      </p:to>
                                    </p:set>
                                    <p:animEffect transition="in" filter="fade">
                                      <p:cBhvr>
                                        <p:cTn id="39" dur="500"/>
                                        <p:tgtEl>
                                          <p:spTgt spid="4">
                                            <p:graphicEl>
                                              <a:dgm id="{BD02CC46-5C6F-4F44-A2CB-73EA66561AE8}"/>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3BA1E61E-696E-48E3-B256-D165FD3878D9}"/>
                                            </p:graphicEl>
                                          </p:spTgt>
                                        </p:tgtEl>
                                        <p:attrNameLst>
                                          <p:attrName>style.visibility</p:attrName>
                                        </p:attrNameLst>
                                      </p:cBhvr>
                                      <p:to>
                                        <p:strVal val="visible"/>
                                      </p:to>
                                    </p:set>
                                    <p:animEffect transition="in" filter="fade">
                                      <p:cBhvr>
                                        <p:cTn id="42" dur="500"/>
                                        <p:tgtEl>
                                          <p:spTgt spid="4">
                                            <p:graphicEl>
                                              <a:dgm id="{3BA1E61E-696E-48E3-B256-D165FD3878D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85A62005-E2DB-4FEB-894B-6A30AE467E93}"/>
                                            </p:graphicEl>
                                          </p:spTgt>
                                        </p:tgtEl>
                                        <p:attrNameLst>
                                          <p:attrName>style.visibility</p:attrName>
                                        </p:attrNameLst>
                                      </p:cBhvr>
                                      <p:to>
                                        <p:strVal val="visible"/>
                                      </p:to>
                                    </p:set>
                                    <p:animEffect transition="in" filter="fade">
                                      <p:cBhvr>
                                        <p:cTn id="47" dur="500"/>
                                        <p:tgtEl>
                                          <p:spTgt spid="4">
                                            <p:graphicEl>
                                              <a:dgm id="{85A62005-E2DB-4FEB-894B-6A30AE467E9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57471C85-1EE1-4BCB-A317-BA933E6D660D}"/>
                                            </p:graphicEl>
                                          </p:spTgt>
                                        </p:tgtEl>
                                        <p:attrNameLst>
                                          <p:attrName>style.visibility</p:attrName>
                                        </p:attrNameLst>
                                      </p:cBhvr>
                                      <p:to>
                                        <p:strVal val="visible"/>
                                      </p:to>
                                    </p:set>
                                    <p:animEffect transition="in" filter="fade">
                                      <p:cBhvr>
                                        <p:cTn id="50" dur="500"/>
                                        <p:tgtEl>
                                          <p:spTgt spid="4">
                                            <p:graphicEl>
                                              <a:dgm id="{57471C85-1EE1-4BCB-A317-BA933E6D660D}"/>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graphicEl>
                                              <a:dgm id="{F4A4F12E-0DBC-464B-B7B9-6F3B65CE2B8F}"/>
                                            </p:graphicEl>
                                          </p:spTgt>
                                        </p:tgtEl>
                                        <p:attrNameLst>
                                          <p:attrName>style.visibility</p:attrName>
                                        </p:attrNameLst>
                                      </p:cBhvr>
                                      <p:to>
                                        <p:strVal val="visible"/>
                                      </p:to>
                                    </p:set>
                                    <p:animEffect transition="in" filter="fade">
                                      <p:cBhvr>
                                        <p:cTn id="55" dur="500"/>
                                        <p:tgtEl>
                                          <p:spTgt spid="4">
                                            <p:graphicEl>
                                              <a:dgm id="{F4A4F12E-0DBC-464B-B7B9-6F3B65CE2B8F}"/>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graphicEl>
                                              <a:dgm id="{41FE07BF-1820-4BAA-ACEF-D37B2FB6A936}"/>
                                            </p:graphicEl>
                                          </p:spTgt>
                                        </p:tgtEl>
                                        <p:attrNameLst>
                                          <p:attrName>style.visibility</p:attrName>
                                        </p:attrNameLst>
                                      </p:cBhvr>
                                      <p:to>
                                        <p:strVal val="visible"/>
                                      </p:to>
                                    </p:set>
                                    <p:animEffect transition="in" filter="fade">
                                      <p:cBhvr>
                                        <p:cTn id="58" dur="500"/>
                                        <p:tgtEl>
                                          <p:spTgt spid="4">
                                            <p:graphicEl>
                                              <a:dgm id="{41FE07BF-1820-4BAA-ACEF-D37B2FB6A93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graphicEl>
                                              <a:dgm id="{F19AE122-528F-44D6-BB5E-2ECB75F58B9E}"/>
                                            </p:graphicEl>
                                          </p:spTgt>
                                        </p:tgtEl>
                                        <p:attrNameLst>
                                          <p:attrName>style.visibility</p:attrName>
                                        </p:attrNameLst>
                                      </p:cBhvr>
                                      <p:to>
                                        <p:strVal val="visible"/>
                                      </p:to>
                                    </p:set>
                                    <p:animEffect transition="in" filter="fade">
                                      <p:cBhvr>
                                        <p:cTn id="63" dur="500"/>
                                        <p:tgtEl>
                                          <p:spTgt spid="4">
                                            <p:graphicEl>
                                              <a:dgm id="{F19AE122-528F-44D6-BB5E-2ECB75F58B9E}"/>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graphicEl>
                                              <a:dgm id="{E8AD84BE-035A-4CFA-B70D-47B45C96DD5B}"/>
                                            </p:graphicEl>
                                          </p:spTgt>
                                        </p:tgtEl>
                                        <p:attrNameLst>
                                          <p:attrName>style.visibility</p:attrName>
                                        </p:attrNameLst>
                                      </p:cBhvr>
                                      <p:to>
                                        <p:strVal val="visible"/>
                                      </p:to>
                                    </p:set>
                                    <p:animEffect transition="in" filter="fade">
                                      <p:cBhvr>
                                        <p:cTn id="66" dur="500"/>
                                        <p:tgtEl>
                                          <p:spTgt spid="4">
                                            <p:graphicEl>
                                              <a:dgm id="{E8AD84BE-035A-4CFA-B70D-47B45C96DD5B}"/>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graphicEl>
                                              <a:dgm id="{A29F4D2B-38AA-4CD3-8EE2-F7286F69822A}"/>
                                            </p:graphicEl>
                                          </p:spTgt>
                                        </p:tgtEl>
                                        <p:attrNameLst>
                                          <p:attrName>style.visibility</p:attrName>
                                        </p:attrNameLst>
                                      </p:cBhvr>
                                      <p:to>
                                        <p:strVal val="visible"/>
                                      </p:to>
                                    </p:set>
                                    <p:animEffect transition="in" filter="fade">
                                      <p:cBhvr>
                                        <p:cTn id="71" dur="500"/>
                                        <p:tgtEl>
                                          <p:spTgt spid="4">
                                            <p:graphicEl>
                                              <a:dgm id="{A29F4D2B-38AA-4CD3-8EE2-F7286F69822A}"/>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graphicEl>
                                              <a:dgm id="{CE31E673-D9AD-4D1B-B52F-5B2092FF30DC}"/>
                                            </p:graphicEl>
                                          </p:spTgt>
                                        </p:tgtEl>
                                        <p:attrNameLst>
                                          <p:attrName>style.visibility</p:attrName>
                                        </p:attrNameLst>
                                      </p:cBhvr>
                                      <p:to>
                                        <p:strVal val="visible"/>
                                      </p:to>
                                    </p:set>
                                    <p:animEffect transition="in" filter="fade">
                                      <p:cBhvr>
                                        <p:cTn id="74" dur="500"/>
                                        <p:tgtEl>
                                          <p:spTgt spid="4">
                                            <p:graphicEl>
                                              <a:dgm id="{CE31E673-D9AD-4D1B-B52F-5B2092FF30D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一、人是什么</a:t>
            </a:r>
            <a:r>
              <a:rPr lang="zh-CN" altLang="en-US" dirty="0" smtClean="0"/>
              <a:t>？</a:t>
            </a:r>
            <a:endParaRPr lang="zh-CN" altLang="en-US" dirty="0"/>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4036460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graphicFrame>
        <p:nvGraphicFramePr>
          <p:cNvPr id="3" name="内容占位符 3"/>
          <p:cNvGraphicFramePr>
            <a:graphicFrameLocks/>
          </p:cNvGraphicFramePr>
          <p:nvPr>
            <p:extLst>
              <p:ext uri="{D42A27DB-BD31-4B8C-83A1-F6EECF244321}">
                <p14:modId xmlns:p14="http://schemas.microsoft.com/office/powerpoint/2010/main" val="3691776165"/>
              </p:ext>
            </p:extLst>
          </p:nvPr>
        </p:nvGraphicFramePr>
        <p:xfrm>
          <a:off x="287908" y="987574"/>
          <a:ext cx="8568184"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15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六、人生价值是什么？</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2817715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sp>
        <p:nvSpPr>
          <p:cNvPr id="6" name="椭圆形标注 5"/>
          <p:cNvSpPr/>
          <p:nvPr/>
        </p:nvSpPr>
        <p:spPr>
          <a:xfrm>
            <a:off x="4572000" y="1059582"/>
            <a:ext cx="3888432" cy="2736304"/>
          </a:xfrm>
          <a:prstGeom prst="wedgeEllipseCallout">
            <a:avLst>
              <a:gd name="adj1" fmla="val -59966"/>
              <a:gd name="adj2" fmla="val -255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200000"/>
              </a:lnSpc>
            </a:pPr>
            <a:r>
              <a:rPr lang="zh-CN" altLang="en-US" sz="2600" dirty="0">
                <a:solidFill>
                  <a:schemeClr val="tx1"/>
                </a:solidFill>
              </a:rPr>
              <a:t>那我的人生怎样过得才有意义呢？</a:t>
            </a:r>
          </a:p>
        </p:txBody>
      </p:sp>
      <p:pic>
        <p:nvPicPr>
          <p:cNvPr id="5" name="Picture 1" descr="C:\Users\pengzhongya\AppData\Local\Microsoft\Windows\Temporary Internet Files\Content.IE5\2H6DEXGZ\MC90038321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203" y="1088078"/>
            <a:ext cx="2480717" cy="385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047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smtClean="0"/>
              <a:t>七、</a:t>
            </a:r>
            <a:r>
              <a:rPr lang="zh-CN" altLang="en-US" dirty="0"/>
              <a:t>人生价值的标准与评价是</a:t>
            </a:r>
            <a:r>
              <a:rPr lang="zh-CN" altLang="en-US" dirty="0" smtClean="0"/>
              <a:t>什么</a:t>
            </a:r>
            <a:r>
              <a:rPr lang="en-US" altLang="zh-CN" dirty="0" smtClean="0"/>
              <a:t>?</a:t>
            </a:r>
            <a:endParaRPr lang="zh-CN" altLang="en-US" dirty="0"/>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2974413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主要内容</a:t>
            </a:r>
          </a:p>
        </p:txBody>
      </p:sp>
      <p:graphicFrame>
        <p:nvGraphicFramePr>
          <p:cNvPr id="7" name="图示 6"/>
          <p:cNvGraphicFramePr/>
          <p:nvPr>
            <p:extLst>
              <p:ext uri="{D42A27DB-BD31-4B8C-83A1-F6EECF244321}">
                <p14:modId xmlns:p14="http://schemas.microsoft.com/office/powerpoint/2010/main" val="3784473056"/>
              </p:ext>
            </p:extLst>
          </p:nvPr>
        </p:nvGraphicFramePr>
        <p:xfrm>
          <a:off x="1343726" y="994792"/>
          <a:ext cx="6456548" cy="3809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91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190B4D65-41BD-4679-8E42-92754E8F366A}"/>
                                            </p:graphicEl>
                                          </p:spTgt>
                                        </p:tgtEl>
                                        <p:attrNameLst>
                                          <p:attrName>style.visibility</p:attrName>
                                        </p:attrNameLst>
                                      </p:cBhvr>
                                      <p:to>
                                        <p:strVal val="visible"/>
                                      </p:to>
                                    </p:set>
                                    <p:animEffect transition="in" filter="fade">
                                      <p:cBhvr>
                                        <p:cTn id="7" dur="500"/>
                                        <p:tgtEl>
                                          <p:spTgt spid="7">
                                            <p:graphicEl>
                                              <a:dgm id="{190B4D65-41BD-4679-8E42-92754E8F366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C16CD44D-C655-42E8-BA01-AF0D75A26A15}"/>
                                            </p:graphicEl>
                                          </p:spTgt>
                                        </p:tgtEl>
                                        <p:attrNameLst>
                                          <p:attrName>style.visibility</p:attrName>
                                        </p:attrNameLst>
                                      </p:cBhvr>
                                      <p:to>
                                        <p:strVal val="visible"/>
                                      </p:to>
                                    </p:set>
                                    <p:animEffect transition="in" filter="fade">
                                      <p:cBhvr>
                                        <p:cTn id="10" dur="500"/>
                                        <p:tgtEl>
                                          <p:spTgt spid="7">
                                            <p:graphicEl>
                                              <a:dgm id="{C16CD44D-C655-42E8-BA01-AF0D75A26A15}"/>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26416708-58A4-4AB4-9CF4-550B5F6A61C7}"/>
                                            </p:graphicEl>
                                          </p:spTgt>
                                        </p:tgtEl>
                                        <p:attrNameLst>
                                          <p:attrName>style.visibility</p:attrName>
                                        </p:attrNameLst>
                                      </p:cBhvr>
                                      <p:to>
                                        <p:strVal val="visible"/>
                                      </p:to>
                                    </p:set>
                                    <p:animEffect transition="in" filter="fade">
                                      <p:cBhvr>
                                        <p:cTn id="13" dur="500"/>
                                        <p:tgtEl>
                                          <p:spTgt spid="7">
                                            <p:graphicEl>
                                              <a:dgm id="{26416708-58A4-4AB4-9CF4-550B5F6A61C7}"/>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graphicEl>
                                              <a:dgm id="{69221060-2621-473D-9C38-1D9E11965492}"/>
                                            </p:graphicEl>
                                          </p:spTgt>
                                        </p:tgtEl>
                                        <p:attrNameLst>
                                          <p:attrName>style.visibility</p:attrName>
                                        </p:attrNameLst>
                                      </p:cBhvr>
                                      <p:to>
                                        <p:strVal val="visible"/>
                                      </p:to>
                                    </p:set>
                                    <p:animEffect transition="in" filter="fade">
                                      <p:cBhvr>
                                        <p:cTn id="17" dur="500"/>
                                        <p:tgtEl>
                                          <p:spTgt spid="7">
                                            <p:graphicEl>
                                              <a:dgm id="{69221060-2621-473D-9C38-1D9E11965492}"/>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graphicEl>
                                              <a:dgm id="{FD8D683F-314D-44E1-9936-4904EF1AFA31}"/>
                                            </p:graphicEl>
                                          </p:spTgt>
                                        </p:tgtEl>
                                        <p:attrNameLst>
                                          <p:attrName>style.visibility</p:attrName>
                                        </p:attrNameLst>
                                      </p:cBhvr>
                                      <p:to>
                                        <p:strVal val="visible"/>
                                      </p:to>
                                    </p:set>
                                    <p:animEffect transition="in" filter="fade">
                                      <p:cBhvr>
                                        <p:cTn id="20" dur="500"/>
                                        <p:tgtEl>
                                          <p:spTgt spid="7">
                                            <p:graphicEl>
                                              <a:dgm id="{FD8D683F-314D-44E1-9936-4904EF1AFA3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13AC6FFF-36AC-470A-B231-982162213A86}"/>
                                            </p:graphicEl>
                                          </p:spTgt>
                                        </p:tgtEl>
                                        <p:attrNameLst>
                                          <p:attrName>style.visibility</p:attrName>
                                        </p:attrNameLst>
                                      </p:cBhvr>
                                      <p:to>
                                        <p:strVal val="visible"/>
                                      </p:to>
                                    </p:set>
                                    <p:animEffect transition="in" filter="fade">
                                      <p:cBhvr>
                                        <p:cTn id="23" dur="500"/>
                                        <p:tgtEl>
                                          <p:spTgt spid="7">
                                            <p:graphicEl>
                                              <a:dgm id="{13AC6FFF-36AC-470A-B231-982162213A86}"/>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8B88FACF-B7A4-4C77-8A8B-BB04490C86F2}"/>
                                            </p:graphicEl>
                                          </p:spTgt>
                                        </p:tgtEl>
                                        <p:attrNameLst>
                                          <p:attrName>style.visibility</p:attrName>
                                        </p:attrNameLst>
                                      </p:cBhvr>
                                      <p:to>
                                        <p:strVal val="visible"/>
                                      </p:to>
                                    </p:set>
                                    <p:animEffect transition="in" filter="fade">
                                      <p:cBhvr>
                                        <p:cTn id="27" dur="500"/>
                                        <p:tgtEl>
                                          <p:spTgt spid="7">
                                            <p:graphicEl>
                                              <a:dgm id="{8B88FACF-B7A4-4C77-8A8B-BB04490C86F2}"/>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F11457C2-0D8A-42BA-AB50-0F237ED717CB}"/>
                                            </p:graphicEl>
                                          </p:spTgt>
                                        </p:tgtEl>
                                        <p:attrNameLst>
                                          <p:attrName>style.visibility</p:attrName>
                                        </p:attrNameLst>
                                      </p:cBhvr>
                                      <p:to>
                                        <p:strVal val="visible"/>
                                      </p:to>
                                    </p:set>
                                    <p:animEffect transition="in" filter="fade">
                                      <p:cBhvr>
                                        <p:cTn id="30" dur="500"/>
                                        <p:tgtEl>
                                          <p:spTgt spid="7">
                                            <p:graphicEl>
                                              <a:dgm id="{F11457C2-0D8A-42BA-AB50-0F237ED717CB}"/>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56FBF622-1981-4370-A529-25E8641AE593}"/>
                                            </p:graphicEl>
                                          </p:spTgt>
                                        </p:tgtEl>
                                        <p:attrNameLst>
                                          <p:attrName>style.visibility</p:attrName>
                                        </p:attrNameLst>
                                      </p:cBhvr>
                                      <p:to>
                                        <p:strVal val="visible"/>
                                      </p:to>
                                    </p:set>
                                    <p:animEffect transition="in" filter="fade">
                                      <p:cBhvr>
                                        <p:cTn id="33" dur="500"/>
                                        <p:tgtEl>
                                          <p:spTgt spid="7">
                                            <p:graphicEl>
                                              <a:dgm id="{56FBF622-1981-4370-A529-25E8641AE5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八、实现人生价值需要哪些条件？</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488702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人生价值实现的社会条件</a:t>
            </a:r>
            <a:endParaRPr lang="zh-CN" altLang="en-US" dirty="0"/>
          </a:p>
        </p:txBody>
      </p:sp>
      <p:graphicFrame>
        <p:nvGraphicFramePr>
          <p:cNvPr id="8" name="图示 7"/>
          <p:cNvGraphicFramePr/>
          <p:nvPr>
            <p:extLst>
              <p:ext uri="{D42A27DB-BD31-4B8C-83A1-F6EECF244321}">
                <p14:modId xmlns:p14="http://schemas.microsoft.com/office/powerpoint/2010/main" val="3000916092"/>
              </p:ext>
            </p:extLst>
          </p:nvPr>
        </p:nvGraphicFramePr>
        <p:xfrm>
          <a:off x="616124" y="915566"/>
          <a:ext cx="7911752" cy="2830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24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6136" y="2931790"/>
            <a:ext cx="3240360" cy="20816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0708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466"/>
                                        </p:tgtEl>
                                        <p:attrNameLst>
                                          <p:attrName>style.visibility</p:attrName>
                                        </p:attrNameLst>
                                      </p:cBhvr>
                                      <p:to>
                                        <p:strVal val="visible"/>
                                      </p:to>
                                    </p:set>
                                    <p:animEffect transition="in" filter="fade">
                                      <p:cBhvr>
                                        <p:cTn id="12" dur="1000"/>
                                        <p:tgtEl>
                                          <p:spTgt spid="62466"/>
                                        </p:tgtEl>
                                      </p:cBhvr>
                                    </p:animEffect>
                                    <p:anim calcmode="lin" valueType="num">
                                      <p:cBhvr>
                                        <p:cTn id="13" dur="1000" fill="hold"/>
                                        <p:tgtEl>
                                          <p:spTgt spid="62466"/>
                                        </p:tgtEl>
                                        <p:attrNameLst>
                                          <p:attrName>ppt_x</p:attrName>
                                        </p:attrNameLst>
                                      </p:cBhvr>
                                      <p:tavLst>
                                        <p:tav tm="0">
                                          <p:val>
                                            <p:strVal val="#ppt_x"/>
                                          </p:val>
                                        </p:tav>
                                        <p:tav tm="100000">
                                          <p:val>
                                            <p:strVal val="#ppt_x"/>
                                          </p:val>
                                        </p:tav>
                                      </p:tavLst>
                                    </p:anim>
                                    <p:anim calcmode="lin" valueType="num">
                                      <p:cBhvr>
                                        <p:cTn id="14" dur="1000" fill="hold"/>
                                        <p:tgtEl>
                                          <p:spTgt spid="624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人生价值实现的社会条件</a:t>
            </a:r>
            <a:endParaRPr lang="zh-CN" altLang="en-US" dirty="0"/>
          </a:p>
        </p:txBody>
      </p:sp>
      <p:graphicFrame>
        <p:nvGraphicFramePr>
          <p:cNvPr id="8" name="图示 7"/>
          <p:cNvGraphicFramePr/>
          <p:nvPr>
            <p:extLst>
              <p:ext uri="{D42A27DB-BD31-4B8C-83A1-F6EECF244321}">
                <p14:modId xmlns:p14="http://schemas.microsoft.com/office/powerpoint/2010/main" val="3180650015"/>
              </p:ext>
            </p:extLst>
          </p:nvPr>
        </p:nvGraphicFramePr>
        <p:xfrm>
          <a:off x="616124" y="915566"/>
          <a:ext cx="7911752" cy="2830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34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9935" y="2859782"/>
            <a:ext cx="3446561" cy="21578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023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fade">
                                      <p:cBhvr>
                                        <p:cTn id="7" dur="1000"/>
                                        <p:tgtEl>
                                          <p:spTgt spid="63490"/>
                                        </p:tgtEl>
                                      </p:cBhvr>
                                    </p:animEffect>
                                    <p:anim calcmode="lin" valueType="num">
                                      <p:cBhvr>
                                        <p:cTn id="8" dur="1000" fill="hold"/>
                                        <p:tgtEl>
                                          <p:spTgt spid="63490"/>
                                        </p:tgtEl>
                                        <p:attrNameLst>
                                          <p:attrName>ppt_x</p:attrName>
                                        </p:attrNameLst>
                                      </p:cBhvr>
                                      <p:tavLst>
                                        <p:tav tm="0">
                                          <p:val>
                                            <p:strVal val="#ppt_x"/>
                                          </p:val>
                                        </p:tav>
                                        <p:tav tm="100000">
                                          <p:val>
                                            <p:strVal val="#ppt_x"/>
                                          </p:val>
                                        </p:tav>
                                      </p:tavLst>
                                    </p:anim>
                                    <p:anim calcmode="lin" valueType="num">
                                      <p:cBhvr>
                                        <p:cTn id="9" dur="1000" fill="hold"/>
                                        <p:tgtEl>
                                          <p:spTgt spid="634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九、怎样创造有价值的人生？</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4022382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主要内容</a:t>
            </a:r>
          </a:p>
        </p:txBody>
      </p:sp>
      <p:graphicFrame>
        <p:nvGraphicFramePr>
          <p:cNvPr id="7" name="内容占位符 3"/>
          <p:cNvGraphicFramePr>
            <a:graphicFrameLocks/>
          </p:cNvGraphicFramePr>
          <p:nvPr>
            <p:extLst>
              <p:ext uri="{D42A27DB-BD31-4B8C-83A1-F6EECF244321}">
                <p14:modId xmlns:p14="http://schemas.microsoft.com/office/powerpoint/2010/main" val="2106491144"/>
              </p:ext>
            </p:extLst>
          </p:nvPr>
        </p:nvGraphicFramePr>
        <p:xfrm>
          <a:off x="413730" y="987574"/>
          <a:ext cx="831654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4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t3.baidu.com/it/u=3508530863,1285345117&amp;fm=23&amp;gp=0.jpg"/>
          <p:cNvSpPr>
            <a:spLocks noChangeAspect="1" noChangeArrowheads="1"/>
          </p:cNvSpPr>
          <p:nvPr/>
        </p:nvSpPr>
        <p:spPr bwMode="auto">
          <a:xfrm>
            <a:off x="155575" y="-130016"/>
            <a:ext cx="304800" cy="2743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84" y="2172653"/>
            <a:ext cx="4428492" cy="2657095"/>
          </a:xfrm>
          <a:prstGeom prst="flowChartConnector">
            <a:avLst/>
          </a:prstGeom>
          <a:noFill/>
          <a:ln>
            <a:noFill/>
          </a:ln>
          <a:effectLst>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形标注 2"/>
          <p:cNvSpPr/>
          <p:nvPr/>
        </p:nvSpPr>
        <p:spPr>
          <a:xfrm>
            <a:off x="5004048" y="987574"/>
            <a:ext cx="3312368" cy="2073830"/>
          </a:xfrm>
          <a:prstGeom prst="wedgeEllipseCallout">
            <a:avLst>
              <a:gd name="adj1" fmla="val -50082"/>
              <a:gd name="adj2" fmla="val 383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600" dirty="0" smtClean="0">
                <a:solidFill>
                  <a:schemeClr val="tx1"/>
                </a:solidFill>
              </a:rPr>
              <a:t>人</a:t>
            </a:r>
            <a:r>
              <a:rPr lang="zh-CN" altLang="en-US" sz="3600" dirty="0">
                <a:solidFill>
                  <a:schemeClr val="tx1"/>
                </a:solidFill>
              </a:rPr>
              <a:t>是什么啊？</a:t>
            </a:r>
          </a:p>
        </p:txBody>
      </p:sp>
      <p:sp>
        <p:nvSpPr>
          <p:cNvPr id="4" name="标题 3"/>
          <p:cNvSpPr>
            <a:spLocks noGrp="1"/>
          </p:cNvSpPr>
          <p:nvPr>
            <p:ph type="title"/>
          </p:nvPr>
        </p:nvSpPr>
        <p:spPr/>
        <p:txBody>
          <a:bodyPr/>
          <a:lstStyle/>
          <a:p>
            <a:r>
              <a:rPr lang="zh-CN" altLang="en-US" dirty="0" smtClean="0"/>
              <a:t>前   言</a:t>
            </a:r>
            <a:endParaRPr lang="zh-CN" altLang="en-US" dirty="0"/>
          </a:p>
        </p:txBody>
      </p:sp>
    </p:spTree>
    <p:extLst>
      <p:ext uri="{BB962C8B-B14F-4D97-AF65-F5344CB8AC3E}">
        <p14:creationId xmlns:p14="http://schemas.microsoft.com/office/powerpoint/2010/main" val="356310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十、 如何协调自我身心关系？</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460524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6200000">
            <a:off x="-916449" y="2894231"/>
            <a:ext cx="3145309" cy="665353"/>
          </a:xfrm>
          <a:custGeom>
            <a:avLst/>
            <a:gdLst>
              <a:gd name="connsiteX0" fmla="*/ 0 w 3145309"/>
              <a:gd name="connsiteY0" fmla="*/ 0 h 665353"/>
              <a:gd name="connsiteX1" fmla="*/ 3145309 w 3145309"/>
              <a:gd name="connsiteY1" fmla="*/ 0 h 665353"/>
              <a:gd name="connsiteX2" fmla="*/ 3145309 w 3145309"/>
              <a:gd name="connsiteY2" fmla="*/ 665353 h 665353"/>
              <a:gd name="connsiteX3" fmla="*/ 0 w 3145309"/>
              <a:gd name="connsiteY3" fmla="*/ 665353 h 665353"/>
              <a:gd name="connsiteX4" fmla="*/ 0 w 3145309"/>
              <a:gd name="connsiteY4" fmla="*/ 0 h 665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309" h="665353">
                <a:moveTo>
                  <a:pt x="0" y="0"/>
                </a:moveTo>
                <a:lnTo>
                  <a:pt x="3145309" y="0"/>
                </a:lnTo>
                <a:lnTo>
                  <a:pt x="3145309" y="665353"/>
                </a:lnTo>
                <a:lnTo>
                  <a:pt x="0" y="665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586806" bIns="0" numCol="1" spcCol="1270" anchor="t" anchorCtr="0">
            <a:noAutofit/>
          </a:bodyPr>
          <a:lstStyle/>
          <a:p>
            <a:pPr lvl="0" algn="r" defTabSz="2266950" rtl="0">
              <a:lnSpc>
                <a:spcPct val="90000"/>
              </a:lnSpc>
              <a:spcBef>
                <a:spcPct val="0"/>
              </a:spcBef>
              <a:spcAft>
                <a:spcPct val="35000"/>
              </a:spcAft>
            </a:pPr>
            <a:endParaRPr lang="zh-CN" sz="5100" kern="1200" dirty="0"/>
          </a:p>
        </p:txBody>
      </p:sp>
      <p:sp>
        <p:nvSpPr>
          <p:cNvPr id="7" name="任意多边形 6"/>
          <p:cNvSpPr/>
          <p:nvPr/>
        </p:nvSpPr>
        <p:spPr>
          <a:xfrm>
            <a:off x="1059679" y="1658689"/>
            <a:ext cx="7283609" cy="3145309"/>
          </a:xfrm>
          <a:custGeom>
            <a:avLst/>
            <a:gdLst>
              <a:gd name="connsiteX0" fmla="*/ 0 w 7283609"/>
              <a:gd name="connsiteY0" fmla="*/ 0 h 3145309"/>
              <a:gd name="connsiteX1" fmla="*/ 7283609 w 7283609"/>
              <a:gd name="connsiteY1" fmla="*/ 0 h 3145309"/>
              <a:gd name="connsiteX2" fmla="*/ 7283609 w 7283609"/>
              <a:gd name="connsiteY2" fmla="*/ 3145309 h 3145309"/>
              <a:gd name="connsiteX3" fmla="*/ 0 w 7283609"/>
              <a:gd name="connsiteY3" fmla="*/ 3145309 h 3145309"/>
              <a:gd name="connsiteX4" fmla="*/ 0 w 7283609"/>
              <a:gd name="connsiteY4" fmla="*/ 0 h 3145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3609" h="3145309">
                <a:moveTo>
                  <a:pt x="0" y="0"/>
                </a:moveTo>
                <a:lnTo>
                  <a:pt x="7283609" y="0"/>
                </a:lnTo>
                <a:lnTo>
                  <a:pt x="7283609" y="3145309"/>
                </a:lnTo>
                <a:lnTo>
                  <a:pt x="0" y="314530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252000" rIns="113792" bIns="113792" numCol="1" spcCol="1270" anchor="t" anchorCtr="0">
            <a:noAutofit/>
          </a:bodyPr>
          <a:lstStyle/>
          <a:p>
            <a:pPr marL="1828800" lvl="5" defTabSz="711200">
              <a:spcAft>
                <a:spcPct val="15000"/>
              </a:spcAft>
            </a:pPr>
            <a:r>
              <a:rPr lang="en-US" kern="1200" dirty="0" smtClean="0">
                <a:solidFill>
                  <a:schemeClr val="tx1"/>
                </a:solidFill>
              </a:rPr>
              <a:t>1.</a:t>
            </a:r>
            <a:r>
              <a:rPr lang="zh-CN" kern="1200" dirty="0" smtClean="0">
                <a:solidFill>
                  <a:schemeClr val="tx1"/>
                </a:solidFill>
              </a:rPr>
              <a:t>精力充沛，能从容不迫地应付日常生活工作；</a:t>
            </a:r>
            <a:br>
              <a:rPr lang="zh-CN" kern="1200" dirty="0" smtClean="0">
                <a:solidFill>
                  <a:schemeClr val="tx1"/>
                </a:solidFill>
              </a:rPr>
            </a:br>
            <a:r>
              <a:rPr lang="en-US" kern="1200" dirty="0" smtClean="0">
                <a:solidFill>
                  <a:schemeClr val="tx1"/>
                </a:solidFill>
              </a:rPr>
              <a:t>2.</a:t>
            </a:r>
            <a:r>
              <a:rPr lang="zh-CN" kern="1200" dirty="0" smtClean="0">
                <a:solidFill>
                  <a:schemeClr val="tx1"/>
                </a:solidFill>
              </a:rPr>
              <a:t>处事乐观，态度积极，乐于承担任务不挑剔；</a:t>
            </a:r>
            <a:br>
              <a:rPr lang="zh-CN" kern="1200" dirty="0" smtClean="0">
                <a:solidFill>
                  <a:schemeClr val="tx1"/>
                </a:solidFill>
              </a:rPr>
            </a:br>
            <a:r>
              <a:rPr lang="en-US" kern="1200" dirty="0" smtClean="0">
                <a:solidFill>
                  <a:schemeClr val="tx1"/>
                </a:solidFill>
              </a:rPr>
              <a:t>3.</a:t>
            </a:r>
            <a:r>
              <a:rPr lang="zh-CN" kern="1200" dirty="0" smtClean="0">
                <a:solidFill>
                  <a:schemeClr val="tx1"/>
                </a:solidFill>
              </a:rPr>
              <a:t>善于休息，睡眠良好；</a:t>
            </a:r>
            <a:br>
              <a:rPr lang="zh-CN" kern="1200" dirty="0" smtClean="0">
                <a:solidFill>
                  <a:schemeClr val="tx1"/>
                </a:solidFill>
              </a:rPr>
            </a:br>
            <a:r>
              <a:rPr lang="en-US" kern="1200" dirty="0" smtClean="0">
                <a:solidFill>
                  <a:schemeClr val="tx1"/>
                </a:solidFill>
              </a:rPr>
              <a:t>4.</a:t>
            </a:r>
            <a:r>
              <a:rPr lang="zh-CN" kern="1200" dirty="0" smtClean="0">
                <a:solidFill>
                  <a:schemeClr val="tx1"/>
                </a:solidFill>
              </a:rPr>
              <a:t>应变能力强，能适应各种环境的变化；</a:t>
            </a:r>
            <a:br>
              <a:rPr lang="zh-CN" kern="1200" dirty="0" smtClean="0">
                <a:solidFill>
                  <a:schemeClr val="tx1"/>
                </a:solidFill>
              </a:rPr>
            </a:br>
            <a:r>
              <a:rPr lang="en-US" kern="1200" dirty="0" smtClean="0">
                <a:solidFill>
                  <a:schemeClr val="tx1"/>
                </a:solidFill>
              </a:rPr>
              <a:t>5.</a:t>
            </a:r>
            <a:r>
              <a:rPr lang="zh-CN" kern="1200" dirty="0" smtClean="0">
                <a:solidFill>
                  <a:schemeClr val="tx1"/>
                </a:solidFill>
              </a:rPr>
              <a:t>对传染病有一定抵抗力；</a:t>
            </a:r>
            <a:br>
              <a:rPr lang="zh-CN" kern="1200" dirty="0" smtClean="0">
                <a:solidFill>
                  <a:schemeClr val="tx1"/>
                </a:solidFill>
              </a:rPr>
            </a:br>
            <a:r>
              <a:rPr lang="en-US" kern="1200" dirty="0" smtClean="0">
                <a:solidFill>
                  <a:schemeClr val="tx1"/>
                </a:solidFill>
              </a:rPr>
              <a:t>6.</a:t>
            </a:r>
            <a:r>
              <a:rPr lang="zh-CN" kern="1200" dirty="0" smtClean="0">
                <a:solidFill>
                  <a:schemeClr val="tx1"/>
                </a:solidFill>
              </a:rPr>
              <a:t>体重适当，体态匀称；</a:t>
            </a:r>
            <a:br>
              <a:rPr lang="zh-CN" kern="1200" dirty="0" smtClean="0">
                <a:solidFill>
                  <a:schemeClr val="tx1"/>
                </a:solidFill>
              </a:rPr>
            </a:br>
            <a:r>
              <a:rPr lang="en-US" kern="1200" dirty="0" smtClean="0">
                <a:solidFill>
                  <a:schemeClr val="tx1"/>
                </a:solidFill>
              </a:rPr>
              <a:t>7.</a:t>
            </a:r>
            <a:r>
              <a:rPr lang="zh-CN" kern="1200" dirty="0" smtClean="0">
                <a:solidFill>
                  <a:schemeClr val="tx1"/>
                </a:solidFill>
              </a:rPr>
              <a:t>眼睛明亮，反映敏锐；</a:t>
            </a:r>
            <a:br>
              <a:rPr lang="zh-CN" kern="1200" dirty="0" smtClean="0">
                <a:solidFill>
                  <a:schemeClr val="tx1"/>
                </a:solidFill>
              </a:rPr>
            </a:br>
            <a:r>
              <a:rPr lang="en-US" kern="1200" dirty="0" smtClean="0">
                <a:solidFill>
                  <a:schemeClr val="tx1"/>
                </a:solidFill>
              </a:rPr>
              <a:t>8.</a:t>
            </a:r>
            <a:r>
              <a:rPr lang="zh-CN" kern="1200" dirty="0" smtClean="0">
                <a:solidFill>
                  <a:schemeClr val="tx1"/>
                </a:solidFill>
              </a:rPr>
              <a:t>牙齿清洁，无缺损，无疼痛</a:t>
            </a:r>
            <a:r>
              <a:rPr lang="en-US" kern="1200" dirty="0" smtClean="0">
                <a:solidFill>
                  <a:schemeClr val="tx1"/>
                </a:solidFill>
              </a:rPr>
              <a:t>,</a:t>
            </a:r>
            <a:r>
              <a:rPr lang="zh-CN" kern="1200" dirty="0" smtClean="0">
                <a:solidFill>
                  <a:schemeClr val="tx1"/>
                </a:solidFill>
              </a:rPr>
              <a:t>无出血；</a:t>
            </a:r>
            <a:br>
              <a:rPr lang="zh-CN" kern="1200" dirty="0" smtClean="0">
                <a:solidFill>
                  <a:schemeClr val="tx1"/>
                </a:solidFill>
              </a:rPr>
            </a:br>
            <a:r>
              <a:rPr lang="en-US" kern="1200" dirty="0" smtClean="0">
                <a:solidFill>
                  <a:schemeClr val="tx1"/>
                </a:solidFill>
              </a:rPr>
              <a:t>9.</a:t>
            </a:r>
            <a:r>
              <a:rPr lang="zh-CN" kern="1200" dirty="0" smtClean="0">
                <a:solidFill>
                  <a:schemeClr val="tx1"/>
                </a:solidFill>
              </a:rPr>
              <a:t>头发光洁，无头屑；</a:t>
            </a:r>
            <a:br>
              <a:rPr lang="zh-CN" kern="1200" dirty="0" smtClean="0">
                <a:solidFill>
                  <a:schemeClr val="tx1"/>
                </a:solidFill>
              </a:rPr>
            </a:br>
            <a:r>
              <a:rPr lang="en-US" kern="1200" dirty="0" smtClean="0">
                <a:solidFill>
                  <a:schemeClr val="tx1"/>
                </a:solidFill>
              </a:rPr>
              <a:t>10.</a:t>
            </a:r>
            <a:r>
              <a:rPr lang="zh-CN" kern="1200" dirty="0" smtClean="0">
                <a:solidFill>
                  <a:schemeClr val="tx1"/>
                </a:solidFill>
              </a:rPr>
              <a:t>肌肉、皮肤富弹性，走路轻松。 </a:t>
            </a:r>
            <a:endParaRPr lang="zh-CN" kern="1200" dirty="0">
              <a:solidFill>
                <a:schemeClr val="tx1"/>
              </a:solidFill>
            </a:endParaRPr>
          </a:p>
        </p:txBody>
      </p:sp>
      <p:sp>
        <p:nvSpPr>
          <p:cNvPr id="8" name="矩形 7"/>
          <p:cNvSpPr/>
          <p:nvPr/>
        </p:nvSpPr>
        <p:spPr>
          <a:xfrm>
            <a:off x="683568" y="1059583"/>
            <a:ext cx="2165641" cy="2095316"/>
          </a:xfrm>
          <a:prstGeom prst="rect">
            <a:avLst/>
          </a:prstGeom>
          <a:blipFill rotWithShape="1">
            <a:blip r:embed="rId3"/>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
        <p:nvSpPr>
          <p:cNvPr id="2" name="标题 1"/>
          <p:cNvSpPr>
            <a:spLocks noGrp="1"/>
          </p:cNvSpPr>
          <p:nvPr>
            <p:ph type="title"/>
          </p:nvPr>
        </p:nvSpPr>
        <p:spPr/>
        <p:txBody>
          <a:bodyPr/>
          <a:lstStyle/>
          <a:p>
            <a:r>
              <a:rPr lang="zh-CN" altLang="en-US" dirty="0"/>
              <a:t>主要内容</a:t>
            </a:r>
          </a:p>
        </p:txBody>
      </p:sp>
      <p:sp>
        <p:nvSpPr>
          <p:cNvPr id="4" name="矩形 3"/>
          <p:cNvSpPr/>
          <p:nvPr/>
        </p:nvSpPr>
        <p:spPr>
          <a:xfrm>
            <a:off x="2944282" y="1212891"/>
            <a:ext cx="5745708" cy="400110"/>
          </a:xfrm>
          <a:prstGeom prst="rect">
            <a:avLst/>
          </a:prstGeom>
        </p:spPr>
        <p:txBody>
          <a:bodyPr wrap="square">
            <a:spAutoFit/>
          </a:bodyPr>
          <a:lstStyle/>
          <a:p>
            <a:pPr lvl="0"/>
            <a:r>
              <a:rPr lang="zh-CN" altLang="zh-CN" sz="2000" dirty="0">
                <a:latin typeface="黑体" panose="02010609060101010101" pitchFamily="49" charset="-122"/>
                <a:ea typeface="黑体" panose="02010609060101010101" pitchFamily="49" charset="-122"/>
              </a:rPr>
              <a:t>世界卫生组织提出的衡量健康的十大具体标志：</a:t>
            </a:r>
          </a:p>
        </p:txBody>
      </p:sp>
    </p:spTree>
    <p:extLst>
      <p:ext uri="{BB962C8B-B14F-4D97-AF65-F5344CB8AC3E}">
        <p14:creationId xmlns:p14="http://schemas.microsoft.com/office/powerpoint/2010/main" val="20863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十一、 如何协调个人与他人的关系？</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3965352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92274" y="244317"/>
            <a:ext cx="6984181" cy="487203"/>
          </a:xfrm>
        </p:spPr>
        <p:txBody>
          <a:bodyPr/>
          <a:lstStyle/>
          <a:p>
            <a:r>
              <a:rPr lang="zh-CN" altLang="en-US" sz="2800" smtClean="0"/>
              <a:t>（一）协调个人与他人的关系应坚持的原则</a:t>
            </a:r>
            <a:endParaRPr lang="zh-CN" altLang="en-US" sz="2800" dirty="0"/>
          </a:p>
        </p:txBody>
      </p:sp>
      <p:graphicFrame>
        <p:nvGraphicFramePr>
          <p:cNvPr id="8" name="图示 7"/>
          <p:cNvGraphicFramePr/>
          <p:nvPr>
            <p:extLst>
              <p:ext uri="{D42A27DB-BD31-4B8C-83A1-F6EECF244321}">
                <p14:modId xmlns:p14="http://schemas.microsoft.com/office/powerpoint/2010/main" val="3106548261"/>
              </p:ext>
            </p:extLst>
          </p:nvPr>
        </p:nvGraphicFramePr>
        <p:xfrm>
          <a:off x="35496" y="987574"/>
          <a:ext cx="5150792"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55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183" y="1707654"/>
            <a:ext cx="3558249" cy="27526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14596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E9A23B7E-6A05-47D9-9B7E-B018562D9907}"/>
                                            </p:graphicEl>
                                          </p:spTgt>
                                        </p:tgtEl>
                                        <p:attrNameLst>
                                          <p:attrName>style.visibility</p:attrName>
                                        </p:attrNameLst>
                                      </p:cBhvr>
                                      <p:to>
                                        <p:strVal val="visible"/>
                                      </p:to>
                                    </p:set>
                                    <p:animEffect transition="in" filter="fade">
                                      <p:cBhvr>
                                        <p:cTn id="7" dur="500"/>
                                        <p:tgtEl>
                                          <p:spTgt spid="8">
                                            <p:graphicEl>
                                              <a:dgm id="{E9A23B7E-6A05-47D9-9B7E-B018562D990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E1F604A9-1B2C-4C80-896C-27A411981FBC}"/>
                                            </p:graphicEl>
                                          </p:spTgt>
                                        </p:tgtEl>
                                        <p:attrNameLst>
                                          <p:attrName>style.visibility</p:attrName>
                                        </p:attrNameLst>
                                      </p:cBhvr>
                                      <p:to>
                                        <p:strVal val="visible"/>
                                      </p:to>
                                    </p:set>
                                    <p:animEffect transition="in" filter="fade">
                                      <p:cBhvr>
                                        <p:cTn id="10" dur="500"/>
                                        <p:tgtEl>
                                          <p:spTgt spid="8">
                                            <p:graphicEl>
                                              <a:dgm id="{E1F604A9-1B2C-4C80-896C-27A411981FBC}"/>
                                            </p:graphic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8"/>
                                        </p:tgtEl>
                                        <p:attrNameLst>
                                          <p:attrName>style.visibility</p:attrName>
                                        </p:attrNameLst>
                                      </p:cBhvr>
                                      <p:to>
                                        <p:strVal val="visible"/>
                                      </p:to>
                                    </p:set>
                                    <p:animEffect transition="in" filter="fade">
                                      <p:cBhvr>
                                        <p:cTn id="13" dur="500"/>
                                        <p:tgtEl>
                                          <p:spTgt spid="655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5D5FF3DB-48FD-4367-8659-10EDAD8FA5A5}"/>
                                            </p:graphicEl>
                                          </p:spTgt>
                                        </p:tgtEl>
                                        <p:attrNameLst>
                                          <p:attrName>style.visibility</p:attrName>
                                        </p:attrNameLst>
                                      </p:cBhvr>
                                      <p:to>
                                        <p:strVal val="visible"/>
                                      </p:to>
                                    </p:set>
                                    <p:animEffect transition="in" filter="fade">
                                      <p:cBhvr>
                                        <p:cTn id="18" dur="500"/>
                                        <p:tgtEl>
                                          <p:spTgt spid="8">
                                            <p:graphicEl>
                                              <a:dgm id="{5D5FF3DB-48FD-4367-8659-10EDAD8FA5A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35C0466E-ABB9-4F63-8A7F-CA75217CD8CE}"/>
                                            </p:graphicEl>
                                          </p:spTgt>
                                        </p:tgtEl>
                                        <p:attrNameLst>
                                          <p:attrName>style.visibility</p:attrName>
                                        </p:attrNameLst>
                                      </p:cBhvr>
                                      <p:to>
                                        <p:strVal val="visible"/>
                                      </p:to>
                                    </p:set>
                                    <p:animEffect transition="in" filter="fade">
                                      <p:cBhvr>
                                        <p:cTn id="23" dur="500"/>
                                        <p:tgtEl>
                                          <p:spTgt spid="8">
                                            <p:graphicEl>
                                              <a:dgm id="{35C0466E-ABB9-4F63-8A7F-CA75217CD8C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7E46467B-CA70-4AF5-9F06-A45EEA45033C}"/>
                                            </p:graphicEl>
                                          </p:spTgt>
                                        </p:tgtEl>
                                        <p:attrNameLst>
                                          <p:attrName>style.visibility</p:attrName>
                                        </p:attrNameLst>
                                      </p:cBhvr>
                                      <p:to>
                                        <p:strVal val="visible"/>
                                      </p:to>
                                    </p:set>
                                    <p:animEffect transition="in" filter="fade">
                                      <p:cBhvr>
                                        <p:cTn id="28" dur="500"/>
                                        <p:tgtEl>
                                          <p:spTgt spid="8">
                                            <p:graphicEl>
                                              <a:dgm id="{7E46467B-CA70-4AF5-9F06-A45EEA45033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graphicEl>
                                              <a:dgm id="{75FCD59D-B6D2-4D1F-9058-D2C2D0E82819}"/>
                                            </p:graphicEl>
                                          </p:spTgt>
                                        </p:tgtEl>
                                        <p:attrNameLst>
                                          <p:attrName>style.visibility</p:attrName>
                                        </p:attrNameLst>
                                      </p:cBhvr>
                                      <p:to>
                                        <p:strVal val="visible"/>
                                      </p:to>
                                    </p:set>
                                    <p:animEffect transition="in" filter="fade">
                                      <p:cBhvr>
                                        <p:cTn id="33" dur="500"/>
                                        <p:tgtEl>
                                          <p:spTgt spid="8">
                                            <p:graphicEl>
                                              <a:dgm id="{75FCD59D-B6D2-4D1F-9058-D2C2D0E8281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（二）竞争与合作</a:t>
            </a:r>
            <a:endParaRPr lang="zh-CN" altLang="en-US" dirty="0"/>
          </a:p>
        </p:txBody>
      </p:sp>
      <p:graphicFrame>
        <p:nvGraphicFramePr>
          <p:cNvPr id="7" name="图示 6"/>
          <p:cNvGraphicFramePr/>
          <p:nvPr>
            <p:extLst>
              <p:ext uri="{D42A27DB-BD31-4B8C-83A1-F6EECF244321}">
                <p14:modId xmlns:p14="http://schemas.microsoft.com/office/powerpoint/2010/main" val="4100991994"/>
              </p:ext>
            </p:extLst>
          </p:nvPr>
        </p:nvGraphicFramePr>
        <p:xfrm>
          <a:off x="719572" y="1131590"/>
          <a:ext cx="7704856"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725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3C48D826-515A-4FDB-99BD-BCE99C224434}"/>
                                            </p:graphicEl>
                                          </p:spTgt>
                                        </p:tgtEl>
                                        <p:attrNameLst>
                                          <p:attrName>style.visibility</p:attrName>
                                        </p:attrNameLst>
                                      </p:cBhvr>
                                      <p:to>
                                        <p:strVal val="visible"/>
                                      </p:to>
                                    </p:set>
                                    <p:animEffect transition="in" filter="fade">
                                      <p:cBhvr>
                                        <p:cTn id="7" dur="500"/>
                                        <p:tgtEl>
                                          <p:spTgt spid="7">
                                            <p:graphicEl>
                                              <a:dgm id="{3C48D826-515A-4FDB-99BD-BCE99C22443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A0B22E1D-D5C7-4898-AA56-782C18265349}"/>
                                            </p:graphicEl>
                                          </p:spTgt>
                                        </p:tgtEl>
                                        <p:attrNameLst>
                                          <p:attrName>style.visibility</p:attrName>
                                        </p:attrNameLst>
                                      </p:cBhvr>
                                      <p:to>
                                        <p:strVal val="visible"/>
                                      </p:to>
                                    </p:set>
                                    <p:animEffect transition="in" filter="fade">
                                      <p:cBhvr>
                                        <p:cTn id="10" dur="500"/>
                                        <p:tgtEl>
                                          <p:spTgt spid="7">
                                            <p:graphicEl>
                                              <a:dgm id="{A0B22E1D-D5C7-4898-AA56-782C1826534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D4A8C36E-E0D8-4B63-BE58-65F1E7EE14B4}"/>
                                            </p:graphicEl>
                                          </p:spTgt>
                                        </p:tgtEl>
                                        <p:attrNameLst>
                                          <p:attrName>style.visibility</p:attrName>
                                        </p:attrNameLst>
                                      </p:cBhvr>
                                      <p:to>
                                        <p:strVal val="visible"/>
                                      </p:to>
                                    </p:set>
                                    <p:animEffect transition="in" filter="fade">
                                      <p:cBhvr>
                                        <p:cTn id="13" dur="500"/>
                                        <p:tgtEl>
                                          <p:spTgt spid="7">
                                            <p:graphicEl>
                                              <a:dgm id="{D4A8C36E-E0D8-4B63-BE58-65F1E7EE14B4}"/>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graphicEl>
                                              <a:dgm id="{E6778C72-5AF7-4E0D-AF2B-3A78C6990EBB}"/>
                                            </p:graphicEl>
                                          </p:spTgt>
                                        </p:tgtEl>
                                        <p:attrNameLst>
                                          <p:attrName>style.visibility</p:attrName>
                                        </p:attrNameLst>
                                      </p:cBhvr>
                                      <p:to>
                                        <p:strVal val="visible"/>
                                      </p:to>
                                    </p:set>
                                    <p:animEffect transition="in" filter="fade">
                                      <p:cBhvr>
                                        <p:cTn id="18" dur="500"/>
                                        <p:tgtEl>
                                          <p:spTgt spid="7">
                                            <p:graphicEl>
                                              <a:dgm id="{E6778C72-5AF7-4E0D-AF2B-3A78C6990EB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FF58BC34-0460-4627-8FB5-A9F59BDF9D53}"/>
                                            </p:graphicEl>
                                          </p:spTgt>
                                        </p:tgtEl>
                                        <p:attrNameLst>
                                          <p:attrName>style.visibility</p:attrName>
                                        </p:attrNameLst>
                                      </p:cBhvr>
                                      <p:to>
                                        <p:strVal val="visible"/>
                                      </p:to>
                                    </p:set>
                                    <p:animEffect transition="in" filter="fade">
                                      <p:cBhvr>
                                        <p:cTn id="21" dur="500"/>
                                        <p:tgtEl>
                                          <p:spTgt spid="7">
                                            <p:graphicEl>
                                              <a:dgm id="{FF58BC34-0460-4627-8FB5-A9F59BDF9D5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graphicEl>
                                              <a:dgm id="{7C4D8524-D6FB-49E0-ADE8-BD37CB7D4AAC}"/>
                                            </p:graphicEl>
                                          </p:spTgt>
                                        </p:tgtEl>
                                        <p:attrNameLst>
                                          <p:attrName>style.visibility</p:attrName>
                                        </p:attrNameLst>
                                      </p:cBhvr>
                                      <p:to>
                                        <p:strVal val="visible"/>
                                      </p:to>
                                    </p:set>
                                    <p:animEffect transition="in" filter="fade">
                                      <p:cBhvr>
                                        <p:cTn id="24" dur="500"/>
                                        <p:tgtEl>
                                          <p:spTgt spid="7">
                                            <p:graphicEl>
                                              <a:dgm id="{7C4D8524-D6FB-49E0-ADE8-BD37CB7D4AA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graphicEl>
                                              <a:dgm id="{A37E1C08-6086-44F3-8E43-27BF71D7D38C}"/>
                                            </p:graphicEl>
                                          </p:spTgt>
                                        </p:tgtEl>
                                        <p:attrNameLst>
                                          <p:attrName>style.visibility</p:attrName>
                                        </p:attrNameLst>
                                      </p:cBhvr>
                                      <p:to>
                                        <p:strVal val="visible"/>
                                      </p:to>
                                    </p:set>
                                    <p:animEffect transition="in" filter="fade">
                                      <p:cBhvr>
                                        <p:cTn id="29" dur="500"/>
                                        <p:tgtEl>
                                          <p:spTgt spid="7">
                                            <p:graphicEl>
                                              <a:dgm id="{A37E1C08-6086-44F3-8E43-27BF71D7D38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dgm id="{11C5954C-C64C-4DE4-993E-45D9DCD218A6}"/>
                                            </p:graphicEl>
                                          </p:spTgt>
                                        </p:tgtEl>
                                        <p:attrNameLst>
                                          <p:attrName>style.visibility</p:attrName>
                                        </p:attrNameLst>
                                      </p:cBhvr>
                                      <p:to>
                                        <p:strVal val="visible"/>
                                      </p:to>
                                    </p:set>
                                    <p:animEffect transition="in" filter="fade">
                                      <p:cBhvr>
                                        <p:cTn id="32" dur="500"/>
                                        <p:tgtEl>
                                          <p:spTgt spid="7">
                                            <p:graphicEl>
                                              <a:dgm id="{11C5954C-C64C-4DE4-993E-45D9DCD218A6}"/>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dgm id="{E0962F56-7039-4DE0-96F3-D86B71E939ED}"/>
                                            </p:graphicEl>
                                          </p:spTgt>
                                        </p:tgtEl>
                                        <p:attrNameLst>
                                          <p:attrName>style.visibility</p:attrName>
                                        </p:attrNameLst>
                                      </p:cBhvr>
                                      <p:to>
                                        <p:strVal val="visible"/>
                                      </p:to>
                                    </p:set>
                                    <p:animEffect transition="in" filter="fade">
                                      <p:cBhvr>
                                        <p:cTn id="35" dur="500"/>
                                        <p:tgtEl>
                                          <p:spTgt spid="7">
                                            <p:graphicEl>
                                              <a:dgm id="{E0962F56-7039-4DE0-96F3-D86B71E939ED}"/>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dgm id="{A9CA66A7-8293-429C-B1D7-B897437435A7}"/>
                                            </p:graphicEl>
                                          </p:spTgt>
                                        </p:tgtEl>
                                        <p:attrNameLst>
                                          <p:attrName>style.visibility</p:attrName>
                                        </p:attrNameLst>
                                      </p:cBhvr>
                                      <p:to>
                                        <p:strVal val="visible"/>
                                      </p:to>
                                    </p:set>
                                    <p:animEffect transition="in" filter="fade">
                                      <p:cBhvr>
                                        <p:cTn id="38" dur="500"/>
                                        <p:tgtEl>
                                          <p:spTgt spid="7">
                                            <p:graphicEl>
                                              <a:dgm id="{A9CA66A7-8293-429C-B1D7-B897437435A7}"/>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dgm id="{86B20E9B-FFB7-4273-9730-5A8BECD92AFD}"/>
                                            </p:graphicEl>
                                          </p:spTgt>
                                        </p:tgtEl>
                                        <p:attrNameLst>
                                          <p:attrName>style.visibility</p:attrName>
                                        </p:attrNameLst>
                                      </p:cBhvr>
                                      <p:to>
                                        <p:strVal val="visible"/>
                                      </p:to>
                                    </p:set>
                                    <p:animEffect transition="in" filter="fade">
                                      <p:cBhvr>
                                        <p:cTn id="41" dur="500"/>
                                        <p:tgtEl>
                                          <p:spTgt spid="7">
                                            <p:graphicEl>
                                              <a:dgm id="{86B20E9B-FFB7-4273-9730-5A8BECD92AFD}"/>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dgm id="{AD8F47D6-D50B-4EEB-A25C-916B3641F6F4}"/>
                                            </p:graphicEl>
                                          </p:spTgt>
                                        </p:tgtEl>
                                        <p:attrNameLst>
                                          <p:attrName>style.visibility</p:attrName>
                                        </p:attrNameLst>
                                      </p:cBhvr>
                                      <p:to>
                                        <p:strVal val="visible"/>
                                      </p:to>
                                    </p:set>
                                    <p:animEffect transition="in" filter="fade">
                                      <p:cBhvr>
                                        <p:cTn id="44" dur="500"/>
                                        <p:tgtEl>
                                          <p:spTgt spid="7">
                                            <p:graphicEl>
                                              <a:dgm id="{AD8F47D6-D50B-4EEB-A25C-916B3641F6F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十二、如何协调个人与社会的关系？</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1112122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3983377"/>
              </p:ext>
            </p:extLst>
          </p:nvPr>
        </p:nvGraphicFramePr>
        <p:xfrm>
          <a:off x="457200" y="1265272"/>
          <a:ext cx="8229600" cy="3394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6562" name="Picture 2" descr="C:\Users\pengzhongya\AppData\Local\Microsoft\Windows\Temporary Internet Files\Content.IE5\TFC0N1FA\MC900078842[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1" y="3219822"/>
            <a:ext cx="1567344" cy="189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29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AD22F02B-76C8-4BC7-903A-3C5A36E12168}"/>
                                            </p:graphicEl>
                                          </p:spTgt>
                                        </p:tgtEl>
                                        <p:attrNameLst>
                                          <p:attrName>style.visibility</p:attrName>
                                        </p:attrNameLst>
                                      </p:cBhvr>
                                      <p:to>
                                        <p:strVal val="visible"/>
                                      </p:to>
                                    </p:set>
                                    <p:animEffect transition="in" filter="wipe(left)">
                                      <p:cBhvr>
                                        <p:cTn id="7" dur="500"/>
                                        <p:tgtEl>
                                          <p:spTgt spid="4">
                                            <p:graphicEl>
                                              <a:dgm id="{AD22F02B-76C8-4BC7-903A-3C5A36E12168}"/>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F34785BC-D996-40A7-B210-ADC1CA5E3496}"/>
                                            </p:graphicEl>
                                          </p:spTgt>
                                        </p:tgtEl>
                                        <p:attrNameLst>
                                          <p:attrName>style.visibility</p:attrName>
                                        </p:attrNameLst>
                                      </p:cBhvr>
                                      <p:to>
                                        <p:strVal val="visible"/>
                                      </p:to>
                                    </p:set>
                                    <p:animEffect transition="in" filter="wipe(left)">
                                      <p:cBhvr>
                                        <p:cTn id="10" dur="500"/>
                                        <p:tgtEl>
                                          <p:spTgt spid="4">
                                            <p:graphicEl>
                                              <a:dgm id="{F34785BC-D996-40A7-B210-ADC1CA5E3496}"/>
                                            </p:graphic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6562"/>
                                        </p:tgtEl>
                                        <p:attrNameLst>
                                          <p:attrName>style.visibility</p:attrName>
                                        </p:attrNameLst>
                                      </p:cBhvr>
                                      <p:to>
                                        <p:strVal val="visible"/>
                                      </p:to>
                                    </p:set>
                                    <p:animEffect transition="in" filter="wipe(left)">
                                      <p:cBhvr>
                                        <p:cTn id="13" dur="500"/>
                                        <p:tgtEl>
                                          <p:spTgt spid="6656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dgm id="{1894D0AA-E20A-48B4-A8E0-F84F49FAE495}"/>
                                            </p:graphicEl>
                                          </p:spTgt>
                                        </p:tgtEl>
                                        <p:attrNameLst>
                                          <p:attrName>style.visibility</p:attrName>
                                        </p:attrNameLst>
                                      </p:cBhvr>
                                      <p:to>
                                        <p:strVal val="visible"/>
                                      </p:to>
                                    </p:set>
                                    <p:animEffect transition="in" filter="wipe(left)">
                                      <p:cBhvr>
                                        <p:cTn id="18" dur="500"/>
                                        <p:tgtEl>
                                          <p:spTgt spid="4">
                                            <p:graphicEl>
                                              <a:dgm id="{1894D0AA-E20A-48B4-A8E0-F84F49FAE495}"/>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graphicEl>
                                              <a:dgm id="{705A0772-E433-4BD5-A9EA-96F1DD57BE17}"/>
                                            </p:graphicEl>
                                          </p:spTgt>
                                        </p:tgtEl>
                                        <p:attrNameLst>
                                          <p:attrName>style.visibility</p:attrName>
                                        </p:attrNameLst>
                                      </p:cBhvr>
                                      <p:to>
                                        <p:strVal val="visible"/>
                                      </p:to>
                                    </p:set>
                                    <p:animEffect transition="in" filter="wipe(left)">
                                      <p:cBhvr>
                                        <p:cTn id="21" dur="500"/>
                                        <p:tgtEl>
                                          <p:spTgt spid="4">
                                            <p:graphicEl>
                                              <a:dgm id="{705A0772-E433-4BD5-A9EA-96F1DD57BE17}"/>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ED925DEE-5E16-4DF6-9640-58C8F741120B}"/>
                                            </p:graphicEl>
                                          </p:spTgt>
                                        </p:tgtEl>
                                        <p:attrNameLst>
                                          <p:attrName>style.visibility</p:attrName>
                                        </p:attrNameLst>
                                      </p:cBhvr>
                                      <p:to>
                                        <p:strVal val="visible"/>
                                      </p:to>
                                    </p:set>
                                    <p:animEffect transition="in" filter="wipe(left)">
                                      <p:cBhvr>
                                        <p:cTn id="26" dur="500"/>
                                        <p:tgtEl>
                                          <p:spTgt spid="4">
                                            <p:graphicEl>
                                              <a:dgm id="{ED925DEE-5E16-4DF6-9640-58C8F741120B}"/>
                                            </p:graphic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graphicEl>
                                              <a:dgm id="{21289355-3BBD-4693-9C37-3E318F226631}"/>
                                            </p:graphicEl>
                                          </p:spTgt>
                                        </p:tgtEl>
                                        <p:attrNameLst>
                                          <p:attrName>style.visibility</p:attrName>
                                        </p:attrNameLst>
                                      </p:cBhvr>
                                      <p:to>
                                        <p:strVal val="visible"/>
                                      </p:to>
                                    </p:set>
                                    <p:animEffect transition="in" filter="wipe(left)">
                                      <p:cBhvr>
                                        <p:cTn id="29" dur="500"/>
                                        <p:tgtEl>
                                          <p:spTgt spid="4">
                                            <p:graphicEl>
                                              <a:dgm id="{21289355-3BBD-4693-9C37-3E318F226631}"/>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graphicEl>
                                              <a:dgm id="{6E1B3F07-3E54-44DE-A56F-4D0F680C8E69}"/>
                                            </p:graphicEl>
                                          </p:spTgt>
                                        </p:tgtEl>
                                        <p:attrNameLst>
                                          <p:attrName>style.visibility</p:attrName>
                                        </p:attrNameLst>
                                      </p:cBhvr>
                                      <p:to>
                                        <p:strVal val="visible"/>
                                      </p:to>
                                    </p:set>
                                    <p:animEffect transition="in" filter="wipe(left)">
                                      <p:cBhvr>
                                        <p:cTn id="34" dur="500"/>
                                        <p:tgtEl>
                                          <p:spTgt spid="4">
                                            <p:graphicEl>
                                              <a:dgm id="{6E1B3F07-3E54-44DE-A56F-4D0F680C8E69}"/>
                                            </p:graphic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
                                            <p:graphicEl>
                                              <a:dgm id="{85A8EB29-837E-4971-96C1-D644A5A10405}"/>
                                            </p:graphicEl>
                                          </p:spTgt>
                                        </p:tgtEl>
                                        <p:attrNameLst>
                                          <p:attrName>style.visibility</p:attrName>
                                        </p:attrNameLst>
                                      </p:cBhvr>
                                      <p:to>
                                        <p:strVal val="visible"/>
                                      </p:to>
                                    </p:set>
                                    <p:animEffect transition="in" filter="wipe(left)">
                                      <p:cBhvr>
                                        <p:cTn id="37" dur="500"/>
                                        <p:tgtEl>
                                          <p:spTgt spid="4">
                                            <p:graphicEl>
                                              <a:dgm id="{85A8EB29-837E-4971-96C1-D644A5A104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十三、如何协调人与自然的关系？</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2314324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主要内容</a:t>
            </a:r>
            <a:endParaRPr lang="zh-CN" altLang="en-US" dirty="0"/>
          </a:p>
        </p:txBody>
      </p:sp>
      <p:sp>
        <p:nvSpPr>
          <p:cNvPr id="6" name="内容占位符 5"/>
          <p:cNvSpPr>
            <a:spLocks noGrp="1"/>
          </p:cNvSpPr>
          <p:nvPr>
            <p:ph idx="1"/>
          </p:nvPr>
        </p:nvSpPr>
        <p:spPr>
          <a:xfrm>
            <a:off x="3110383" y="1347614"/>
            <a:ext cx="5422057" cy="3348112"/>
          </a:xfrm>
        </p:spPr>
        <p:txBody>
          <a:bodyPr/>
          <a:lstStyle/>
          <a:p>
            <a:pPr>
              <a:lnSpc>
                <a:spcPct val="150000"/>
              </a:lnSpc>
            </a:pPr>
            <a:r>
              <a:rPr lang="zh-CN" altLang="en-US" dirty="0"/>
              <a:t>正确认识人对自然的依存关系</a:t>
            </a:r>
          </a:p>
          <a:p>
            <a:pPr>
              <a:lnSpc>
                <a:spcPct val="150000"/>
              </a:lnSpc>
            </a:pPr>
            <a:r>
              <a:rPr lang="zh-CN" altLang="en-US" dirty="0"/>
              <a:t>科学把握人对自然的改造活动</a:t>
            </a:r>
          </a:p>
          <a:p>
            <a:pPr>
              <a:lnSpc>
                <a:spcPct val="150000"/>
              </a:lnSpc>
            </a:pPr>
            <a:r>
              <a:rPr lang="zh-CN" altLang="en-US" dirty="0"/>
              <a:t>深入理解人与自然关系的实质</a:t>
            </a:r>
          </a:p>
          <a:p>
            <a:pPr>
              <a:lnSpc>
                <a:spcPct val="150000"/>
              </a:lnSpc>
            </a:pPr>
            <a:endParaRPr lang="zh-CN" altLang="en-US" dirty="0"/>
          </a:p>
        </p:txBody>
      </p:sp>
      <p:pic>
        <p:nvPicPr>
          <p:cNvPr id="67588" name="Picture 4" descr="C:\Users\pengzhongya\AppData\Local\Microsoft\Windows\Temporary Internet Files\Content.IE5\2H6DEXGZ\MP900425490[1].jpg"/>
          <p:cNvPicPr>
            <a:picLocks noChangeAspect="1" noChangeArrowheads="1"/>
          </p:cNvPicPr>
          <p:nvPr/>
        </p:nvPicPr>
        <p:blipFill>
          <a:blip r:embed="rId2" cstate="print">
            <a:clrChange>
              <a:clrFrom>
                <a:srgbClr val="FFFFFC"/>
              </a:clrFrom>
              <a:clrTo>
                <a:srgbClr val="FFFFFC">
                  <a:alpha val="0"/>
                </a:srgbClr>
              </a:clrTo>
            </a:clrChange>
            <a:extLst>
              <a:ext uri="{28A0092B-C50C-407E-A947-70E740481C1C}">
                <a14:useLocalDpi xmlns:a14="http://schemas.microsoft.com/office/drawing/2010/main" val="0"/>
              </a:ext>
            </a:extLst>
          </a:blip>
          <a:srcRect/>
          <a:stretch>
            <a:fillRect/>
          </a:stretch>
        </p:blipFill>
        <p:spPr bwMode="auto">
          <a:xfrm>
            <a:off x="0" y="2385205"/>
            <a:ext cx="2765264" cy="277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4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8"/>
                                        </p:tgtEl>
                                        <p:attrNameLst>
                                          <p:attrName>style.visibility</p:attrName>
                                        </p:attrNameLst>
                                      </p:cBhvr>
                                      <p:to>
                                        <p:strVal val="visible"/>
                                      </p:to>
                                    </p:set>
                                    <p:animEffect transition="in" filter="fade">
                                      <p:cBhvr>
                                        <p:cTn id="10" dur="500"/>
                                        <p:tgtEl>
                                          <p:spTgt spid="675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WordArt 4"/>
          <p:cNvSpPr>
            <a:spLocks noChangeArrowheads="1" noChangeShapeType="1" noTextEdit="1"/>
          </p:cNvSpPr>
          <p:nvPr/>
        </p:nvSpPr>
        <p:spPr bwMode="auto">
          <a:xfrm>
            <a:off x="3506788" y="4066223"/>
            <a:ext cx="2794000" cy="514350"/>
          </a:xfrm>
          <a:prstGeom prst="rect">
            <a:avLst/>
          </a:prstGeom>
        </p:spPr>
        <p:txBody>
          <a:bodyPr wrap="none" fromWordArt="1">
            <a:prstTxWarp prst="textPlain">
              <a:avLst>
                <a:gd name="adj" fmla="val 50000"/>
              </a:avLst>
            </a:prstTxWarp>
          </a:bodyPr>
          <a:lstStyle/>
          <a:p>
            <a:pPr algn="ctr"/>
            <a:r>
              <a:rPr lang="zh-CN" altLang="en-US" sz="3600" b="1" kern="10">
                <a:ln w="12700">
                  <a:solidFill>
                    <a:srgbClr val="FFFFFF"/>
                  </a:solidFill>
                  <a:round/>
                  <a:headEnd/>
                  <a:tailEnd/>
                </a:ln>
                <a:solidFill>
                  <a:srgbClr val="000000"/>
                </a:solidFill>
                <a:effectLst>
                  <a:outerShdw dist="17961" dir="2700000" algn="ctr" rotWithShape="0">
                    <a:srgbClr val="FFFFFF"/>
                  </a:outerShdw>
                </a:effectLst>
                <a:latin typeface="微软雅黑"/>
                <a:ea typeface="微软雅黑"/>
              </a:rPr>
              <a:t>谢谢观赏！</a:t>
            </a:r>
          </a:p>
        </p:txBody>
      </p:sp>
      <p:sp>
        <p:nvSpPr>
          <p:cNvPr id="10243" name="WordArt 5"/>
          <p:cNvSpPr>
            <a:spLocks noChangeArrowheads="1" noChangeShapeType="1" noTextEdit="1"/>
          </p:cNvSpPr>
          <p:nvPr/>
        </p:nvSpPr>
        <p:spPr bwMode="auto">
          <a:xfrm>
            <a:off x="3984625" y="4709160"/>
            <a:ext cx="1728788" cy="260033"/>
          </a:xfrm>
          <a:prstGeom prst="rect">
            <a:avLst/>
          </a:prstGeom>
        </p:spPr>
        <p:txBody>
          <a:bodyPr wrap="none" fromWordArt="1">
            <a:prstTxWarp prst="textPlain">
              <a:avLst>
                <a:gd name="adj" fmla="val 50000"/>
              </a:avLst>
            </a:prstTxWarp>
          </a:bodyPr>
          <a:lstStyle/>
          <a:p>
            <a:pPr algn="ctr"/>
            <a:r>
              <a:rPr lang="en-US" altLang="zh-CN" sz="3600" b="1" kern="10">
                <a:ln w="12700">
                  <a:solidFill>
                    <a:srgbClr val="FFFFFF"/>
                  </a:solidFill>
                  <a:round/>
                  <a:headEnd/>
                  <a:tailEnd/>
                </a:ln>
                <a:solidFill>
                  <a:srgbClr val="000000"/>
                </a:solidFill>
                <a:effectLst>
                  <a:outerShdw dist="17961" dir="2700000" algn="ctr" rotWithShape="0">
                    <a:srgbClr val="FFFFFF"/>
                  </a:outerShdw>
                </a:effectLst>
                <a:latin typeface="Arial"/>
                <a:cs typeface="Arial"/>
              </a:rPr>
              <a:t>Thanks!</a:t>
            </a:r>
            <a:endParaRPr lang="zh-CN" altLang="en-US" sz="3600" b="1" kern="10">
              <a:ln w="12700">
                <a:solidFill>
                  <a:srgbClr val="FFFFFF"/>
                </a:solidFill>
                <a:round/>
                <a:headEnd/>
                <a:tailEnd/>
              </a:ln>
              <a:solidFill>
                <a:srgbClr val="000000"/>
              </a:solidFill>
              <a:effectLst>
                <a:outerShdw dist="17961" dir="2700000" algn="ctr" rotWithShape="0">
                  <a:srgbClr val="FFFFFF"/>
                </a:outerShdw>
              </a:effectLst>
              <a:latin typeface="Arial"/>
              <a:cs typeface="Arial"/>
            </a:endParaRPr>
          </a:p>
        </p:txBody>
      </p:sp>
    </p:spTree>
    <p:extLst>
      <p:ext uri="{BB962C8B-B14F-4D97-AF65-F5344CB8AC3E}">
        <p14:creationId xmlns:p14="http://schemas.microsoft.com/office/powerpoint/2010/main" val="73922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认识你自己</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781955434"/>
              </p:ext>
            </p:extLst>
          </p:nvPr>
        </p:nvGraphicFramePr>
        <p:xfrm>
          <a:off x="467641" y="1028797"/>
          <a:ext cx="8208719" cy="3616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50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FA48CB89-1124-479A-8039-B358E2790A9A}"/>
                                            </p:graphicEl>
                                          </p:spTgt>
                                        </p:tgtEl>
                                        <p:attrNameLst>
                                          <p:attrName>style.visibility</p:attrName>
                                        </p:attrNameLst>
                                      </p:cBhvr>
                                      <p:to>
                                        <p:strVal val="visible"/>
                                      </p:to>
                                    </p:set>
                                    <p:animEffect transition="in" filter="wipe(left)">
                                      <p:cBhvr>
                                        <p:cTn id="7" dur="500"/>
                                        <p:tgtEl>
                                          <p:spTgt spid="4">
                                            <p:graphicEl>
                                              <a:dgm id="{FA48CB89-1124-479A-8039-B358E2790A9A}"/>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graphicEl>
                                              <a:dgm id="{FE8720E1-0EE1-4861-840D-FFCB3988DBF8}"/>
                                            </p:graphicEl>
                                          </p:spTgt>
                                        </p:tgtEl>
                                        <p:attrNameLst>
                                          <p:attrName>style.visibility</p:attrName>
                                        </p:attrNameLst>
                                      </p:cBhvr>
                                      <p:to>
                                        <p:strVal val="visible"/>
                                      </p:to>
                                    </p:set>
                                    <p:animEffect transition="in" filter="wipe(left)">
                                      <p:cBhvr>
                                        <p:cTn id="10" dur="500"/>
                                        <p:tgtEl>
                                          <p:spTgt spid="4">
                                            <p:graphicEl>
                                              <a:dgm id="{FE8720E1-0EE1-4861-840D-FFCB3988DB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graphicEl>
                                              <a:dgm id="{8C5D64FA-17CD-400D-9BC8-42395B685839}"/>
                                            </p:graphicEl>
                                          </p:spTgt>
                                        </p:tgtEl>
                                        <p:attrNameLst>
                                          <p:attrName>style.visibility</p:attrName>
                                        </p:attrNameLst>
                                      </p:cBhvr>
                                      <p:to>
                                        <p:strVal val="visible"/>
                                      </p:to>
                                    </p:set>
                                    <p:animEffect transition="in" filter="wipe(left)">
                                      <p:cBhvr>
                                        <p:cTn id="15" dur="500"/>
                                        <p:tgtEl>
                                          <p:spTgt spid="4">
                                            <p:graphicEl>
                                              <a:dgm id="{8C5D64FA-17CD-400D-9BC8-42395B685839}"/>
                                            </p:graphic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graphicEl>
                                              <a:dgm id="{8A5EA974-7B37-47C7-8FC8-23374DAF1949}"/>
                                            </p:graphicEl>
                                          </p:spTgt>
                                        </p:tgtEl>
                                        <p:attrNameLst>
                                          <p:attrName>style.visibility</p:attrName>
                                        </p:attrNameLst>
                                      </p:cBhvr>
                                      <p:to>
                                        <p:strVal val="visible"/>
                                      </p:to>
                                    </p:set>
                                    <p:animEffect transition="in" filter="wipe(left)">
                                      <p:cBhvr>
                                        <p:cTn id="18" dur="500"/>
                                        <p:tgtEl>
                                          <p:spTgt spid="4">
                                            <p:graphicEl>
                                              <a:dgm id="{8A5EA974-7B37-47C7-8FC8-23374DAF19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马克思主义关于人的本质观</a:t>
            </a:r>
            <a:endParaRPr lang="zh-CN" altLang="en-US" dirty="0"/>
          </a:p>
        </p:txBody>
      </p:sp>
      <p:graphicFrame>
        <p:nvGraphicFramePr>
          <p:cNvPr id="4" name="图示 3"/>
          <p:cNvGraphicFramePr/>
          <p:nvPr>
            <p:extLst>
              <p:ext uri="{D42A27DB-BD31-4B8C-83A1-F6EECF244321}">
                <p14:modId xmlns:p14="http://schemas.microsoft.com/office/powerpoint/2010/main" val="2967849331"/>
              </p:ext>
            </p:extLst>
          </p:nvPr>
        </p:nvGraphicFramePr>
        <p:xfrm>
          <a:off x="466065" y="1117391"/>
          <a:ext cx="8211870" cy="2678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2226" name="Picture 2" descr="C:\Users\pengzhongya\AppData\Local\Microsoft\Windows\Temporary Internet Files\Content.IE5\6M2X99NS\MC900441912[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88024" y="3795886"/>
            <a:ext cx="4240014" cy="134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2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DC7FED2-212F-46E3-A624-E211EBD7A18D}"/>
                                            </p:graphicEl>
                                          </p:spTgt>
                                        </p:tgtEl>
                                        <p:attrNameLst>
                                          <p:attrName>style.visibility</p:attrName>
                                        </p:attrNameLst>
                                      </p:cBhvr>
                                      <p:to>
                                        <p:strVal val="visible"/>
                                      </p:to>
                                    </p:set>
                                    <p:animEffect transition="in" filter="fade">
                                      <p:cBhvr>
                                        <p:cTn id="7" dur="500"/>
                                        <p:tgtEl>
                                          <p:spTgt spid="4">
                                            <p:graphicEl>
                                              <a:dgm id="{7DC7FED2-212F-46E3-A624-E211EBD7A18D}"/>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fade">
                                      <p:cBhvr>
                                        <p:cTn id="10" dur="500"/>
                                        <p:tgtEl>
                                          <p:spTgt spid="522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ECC8E791-CB00-41E2-9A23-DFCC7C0D40C5}"/>
                                            </p:graphicEl>
                                          </p:spTgt>
                                        </p:tgtEl>
                                        <p:attrNameLst>
                                          <p:attrName>style.visibility</p:attrName>
                                        </p:attrNameLst>
                                      </p:cBhvr>
                                      <p:to>
                                        <p:strVal val="visible"/>
                                      </p:to>
                                    </p:set>
                                    <p:animEffect transition="in" filter="fade">
                                      <p:cBhvr>
                                        <p:cTn id="15" dur="500"/>
                                        <p:tgtEl>
                                          <p:spTgt spid="4">
                                            <p:graphicEl>
                                              <a:dgm id="{ECC8E791-CB00-41E2-9A23-DFCC7C0D40C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0B2D488D-D639-4E4B-8C93-425CCFD0A48C}"/>
                                            </p:graphicEl>
                                          </p:spTgt>
                                        </p:tgtEl>
                                        <p:attrNameLst>
                                          <p:attrName>style.visibility</p:attrName>
                                        </p:attrNameLst>
                                      </p:cBhvr>
                                      <p:to>
                                        <p:strVal val="visible"/>
                                      </p:to>
                                    </p:set>
                                    <p:animEffect transition="in" filter="fade">
                                      <p:cBhvr>
                                        <p:cTn id="18" dur="500"/>
                                        <p:tgtEl>
                                          <p:spTgt spid="4">
                                            <p:graphicEl>
                                              <a:dgm id="{0B2D488D-D639-4E4B-8C93-425CCFD0A48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9E7C6874-AC31-4987-8F42-78B361354FF3}"/>
                                            </p:graphicEl>
                                          </p:spTgt>
                                        </p:tgtEl>
                                        <p:attrNameLst>
                                          <p:attrName>style.visibility</p:attrName>
                                        </p:attrNameLst>
                                      </p:cBhvr>
                                      <p:to>
                                        <p:strVal val="visible"/>
                                      </p:to>
                                    </p:set>
                                    <p:animEffect transition="in" filter="fade">
                                      <p:cBhvr>
                                        <p:cTn id="23" dur="500"/>
                                        <p:tgtEl>
                                          <p:spTgt spid="4">
                                            <p:graphicEl>
                                              <a:dgm id="{9E7C6874-AC31-4987-8F42-78B361354FF3}"/>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E6FC3F4C-044D-4DDE-B948-A5E242E28831}"/>
                                            </p:graphicEl>
                                          </p:spTgt>
                                        </p:tgtEl>
                                        <p:attrNameLst>
                                          <p:attrName>style.visibility</p:attrName>
                                        </p:attrNameLst>
                                      </p:cBhvr>
                                      <p:to>
                                        <p:strVal val="visible"/>
                                      </p:to>
                                    </p:set>
                                    <p:animEffect transition="in" filter="fade">
                                      <p:cBhvr>
                                        <p:cTn id="26" dur="500"/>
                                        <p:tgtEl>
                                          <p:spTgt spid="4">
                                            <p:graphicEl>
                                              <a:dgm id="{E6FC3F4C-044D-4DDE-B948-A5E242E28831}"/>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C1E18F5C-59E5-46CA-871B-2F81B9C2ABDA}"/>
                                            </p:graphicEl>
                                          </p:spTgt>
                                        </p:tgtEl>
                                        <p:attrNameLst>
                                          <p:attrName>style.visibility</p:attrName>
                                        </p:attrNameLst>
                                      </p:cBhvr>
                                      <p:to>
                                        <p:strVal val="visible"/>
                                      </p:to>
                                    </p:set>
                                    <p:animEffect transition="in" filter="fade">
                                      <p:cBhvr>
                                        <p:cTn id="31" dur="500"/>
                                        <p:tgtEl>
                                          <p:spTgt spid="4">
                                            <p:graphicEl>
                                              <a:dgm id="{C1E18F5C-59E5-46CA-871B-2F81B9C2ABDA}"/>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A924EE28-20A7-47EC-ADAD-9313670458EE}"/>
                                            </p:graphicEl>
                                          </p:spTgt>
                                        </p:tgtEl>
                                        <p:attrNameLst>
                                          <p:attrName>style.visibility</p:attrName>
                                        </p:attrNameLst>
                                      </p:cBhvr>
                                      <p:to>
                                        <p:strVal val="visible"/>
                                      </p:to>
                                    </p:set>
                                    <p:animEffect transition="in" filter="fade">
                                      <p:cBhvr>
                                        <p:cTn id="34" dur="500"/>
                                        <p:tgtEl>
                                          <p:spTgt spid="4">
                                            <p:graphicEl>
                                              <a:dgm id="{A924EE28-20A7-47EC-ADAD-9313670458EE}"/>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4A285B4C-52BE-4BA2-8C5F-CF26602E7A72}"/>
                                            </p:graphicEl>
                                          </p:spTgt>
                                        </p:tgtEl>
                                        <p:attrNameLst>
                                          <p:attrName>style.visibility</p:attrName>
                                        </p:attrNameLst>
                                      </p:cBhvr>
                                      <p:to>
                                        <p:strVal val="visible"/>
                                      </p:to>
                                    </p:set>
                                    <p:animEffect transition="in" filter="fade">
                                      <p:cBhvr>
                                        <p:cTn id="39" dur="500"/>
                                        <p:tgtEl>
                                          <p:spTgt spid="4">
                                            <p:graphicEl>
                                              <a:dgm id="{4A285B4C-52BE-4BA2-8C5F-CF26602E7A7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1F68E73F-4E69-4564-9490-B2028244A42C}"/>
                                            </p:graphicEl>
                                          </p:spTgt>
                                        </p:tgtEl>
                                        <p:attrNameLst>
                                          <p:attrName>style.visibility</p:attrName>
                                        </p:attrNameLst>
                                      </p:cBhvr>
                                      <p:to>
                                        <p:strVal val="visible"/>
                                      </p:to>
                                    </p:set>
                                    <p:animEffect transition="in" filter="fade">
                                      <p:cBhvr>
                                        <p:cTn id="42" dur="500"/>
                                        <p:tgtEl>
                                          <p:spTgt spid="4">
                                            <p:graphicEl>
                                              <a:dgm id="{1F68E73F-4E69-4564-9490-B2028244A4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graphicFrame>
        <p:nvGraphicFramePr>
          <p:cNvPr id="3" name="内容占位符 3"/>
          <p:cNvGraphicFramePr>
            <a:graphicFrameLocks/>
          </p:cNvGraphicFramePr>
          <p:nvPr>
            <p:extLst>
              <p:ext uri="{D42A27DB-BD31-4B8C-83A1-F6EECF244321}">
                <p14:modId xmlns:p14="http://schemas.microsoft.com/office/powerpoint/2010/main" val="322354623"/>
              </p:ext>
            </p:extLst>
          </p:nvPr>
        </p:nvGraphicFramePr>
        <p:xfrm>
          <a:off x="683617" y="699542"/>
          <a:ext cx="7776766" cy="4565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62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FA48CB89-1124-479A-8039-B358E2790A9A}"/>
                                            </p:graphicEl>
                                          </p:spTgt>
                                        </p:tgtEl>
                                        <p:attrNameLst>
                                          <p:attrName>style.visibility</p:attrName>
                                        </p:attrNameLst>
                                      </p:cBhvr>
                                      <p:to>
                                        <p:strVal val="visible"/>
                                      </p:to>
                                    </p:set>
                                    <p:animEffect transition="in" filter="wipe(left)">
                                      <p:cBhvr>
                                        <p:cTn id="7" dur="500"/>
                                        <p:tgtEl>
                                          <p:spTgt spid="3">
                                            <p:graphicEl>
                                              <a:dgm id="{FA48CB89-1124-479A-8039-B358E2790A9A}"/>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graphicEl>
                                              <a:dgm id="{FE8720E1-0EE1-4861-840D-FFCB3988DBF8}"/>
                                            </p:graphicEl>
                                          </p:spTgt>
                                        </p:tgtEl>
                                        <p:attrNameLst>
                                          <p:attrName>style.visibility</p:attrName>
                                        </p:attrNameLst>
                                      </p:cBhvr>
                                      <p:to>
                                        <p:strVal val="visible"/>
                                      </p:to>
                                    </p:set>
                                    <p:animEffect transition="in" filter="wipe(left)">
                                      <p:cBhvr>
                                        <p:cTn id="10" dur="500"/>
                                        <p:tgtEl>
                                          <p:spTgt spid="3">
                                            <p:graphicEl>
                                              <a:dgm id="{FE8720E1-0EE1-4861-840D-FFCB3988DB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635897" y="3348990"/>
            <a:ext cx="5252516" cy="617220"/>
          </a:xfrm>
        </p:spPr>
        <p:txBody>
          <a:bodyPr/>
          <a:lstStyle/>
          <a:p>
            <a:pPr algn="l"/>
            <a:r>
              <a:rPr lang="zh-CN" altLang="en-US" dirty="0"/>
              <a:t>二</a:t>
            </a:r>
            <a:r>
              <a:rPr lang="zh-CN" altLang="en-US" dirty="0" smtClean="0"/>
              <a:t>、</a:t>
            </a:r>
            <a:r>
              <a:rPr lang="zh-CN" altLang="en-US" dirty="0"/>
              <a:t>人生是什么？</a:t>
            </a:r>
          </a:p>
        </p:txBody>
      </p:sp>
      <p:sp>
        <p:nvSpPr>
          <p:cNvPr id="8195" name="副标题 2"/>
          <p:cNvSpPr>
            <a:spLocks noGrp="1"/>
          </p:cNvSpPr>
          <p:nvPr>
            <p:ph type="subTitle" idx="1"/>
          </p:nvPr>
        </p:nvSpPr>
        <p:spPr>
          <a:xfrm>
            <a:off x="2501900" y="4066223"/>
            <a:ext cx="6400800" cy="612934"/>
          </a:xfrm>
        </p:spPr>
        <p:txBody>
          <a:bodyPr/>
          <a:lstStyle/>
          <a:p>
            <a:endParaRPr lang="zh-CN" altLang="en-US"/>
          </a:p>
        </p:txBody>
      </p:sp>
    </p:spTree>
    <p:extLst>
      <p:ext uri="{BB962C8B-B14F-4D97-AF65-F5344CB8AC3E}">
        <p14:creationId xmlns:p14="http://schemas.microsoft.com/office/powerpoint/2010/main" val="1948982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前   言</a:t>
            </a:r>
            <a:endParaRPr lang="zh-CN" altLang="en-US" dirty="0"/>
          </a:p>
        </p:txBody>
      </p:sp>
      <p:pic>
        <p:nvPicPr>
          <p:cNvPr id="53250" name="Picture 2" descr="C:\Users\pengzhongya\AppData\Local\Microsoft\Windows\Temporary Internet Files\Content.IE5\YMS1B2F0\MC900419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5144" y="1203598"/>
            <a:ext cx="2627517" cy="3312368"/>
          </a:xfrm>
          <a:prstGeom prst="rect">
            <a:avLst/>
          </a:prstGeom>
          <a:noFill/>
          <a:extLst>
            <a:ext uri="{909E8E84-426E-40DD-AFC4-6F175D3DCCD1}">
              <a14:hiddenFill xmlns:a14="http://schemas.microsoft.com/office/drawing/2010/main">
                <a:solidFill>
                  <a:srgbClr val="FFFFFF"/>
                </a:solidFill>
              </a14:hiddenFill>
            </a:ext>
          </a:extLst>
        </p:spPr>
      </p:pic>
      <p:sp>
        <p:nvSpPr>
          <p:cNvPr id="6" name="椭圆形标注 5"/>
          <p:cNvSpPr/>
          <p:nvPr/>
        </p:nvSpPr>
        <p:spPr>
          <a:xfrm>
            <a:off x="4572000" y="1059582"/>
            <a:ext cx="3888432" cy="2736304"/>
          </a:xfrm>
          <a:prstGeom prst="wedgeEllipseCallout">
            <a:avLst>
              <a:gd name="adj1" fmla="val -58659"/>
              <a:gd name="adj2" fmla="val 858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人生，人生，前面讨论“人”，那么接着讨论“生”，生命的价值和意义是什么？</a:t>
            </a:r>
          </a:p>
        </p:txBody>
      </p:sp>
    </p:spTree>
    <p:extLst>
      <p:ext uri="{BB962C8B-B14F-4D97-AF65-F5344CB8AC3E}">
        <p14:creationId xmlns:p14="http://schemas.microsoft.com/office/powerpoint/2010/main" val="342374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生命观</a:t>
            </a:r>
            <a:endParaRPr lang="zh-CN" altLang="en-US" dirty="0"/>
          </a:p>
        </p:txBody>
      </p:sp>
      <p:graphicFrame>
        <p:nvGraphicFramePr>
          <p:cNvPr id="4" name="图示 3"/>
          <p:cNvGraphicFramePr/>
          <p:nvPr>
            <p:extLst>
              <p:ext uri="{D42A27DB-BD31-4B8C-83A1-F6EECF244321}">
                <p14:modId xmlns:p14="http://schemas.microsoft.com/office/powerpoint/2010/main" val="2746355389"/>
              </p:ext>
            </p:extLst>
          </p:nvPr>
        </p:nvGraphicFramePr>
        <p:xfrm>
          <a:off x="426368" y="1121256"/>
          <a:ext cx="8291264" cy="3538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4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EBECDE5F-BDD6-4D84-A51D-E228711F7BBB}"/>
                                            </p:graphicEl>
                                          </p:spTgt>
                                        </p:tgtEl>
                                        <p:attrNameLst>
                                          <p:attrName>style.visibility</p:attrName>
                                        </p:attrNameLst>
                                      </p:cBhvr>
                                      <p:to>
                                        <p:strVal val="visible"/>
                                      </p:to>
                                    </p:set>
                                    <p:animEffect transition="in" filter="wipe(left)">
                                      <p:cBhvr>
                                        <p:cTn id="7" dur="500"/>
                                        <p:tgtEl>
                                          <p:spTgt spid="4">
                                            <p:graphicEl>
                                              <a:dgm id="{EBECDE5F-BDD6-4D84-A51D-E228711F7BB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8A9BCEA1-EB72-4C57-994E-55F8B989056E}"/>
                                            </p:graphicEl>
                                          </p:spTgt>
                                        </p:tgtEl>
                                        <p:attrNameLst>
                                          <p:attrName>style.visibility</p:attrName>
                                        </p:attrNameLst>
                                      </p:cBhvr>
                                      <p:to>
                                        <p:strVal val="visible"/>
                                      </p:to>
                                    </p:set>
                                    <p:animEffect transition="in" filter="wipe(left)">
                                      <p:cBhvr>
                                        <p:cTn id="12" dur="500"/>
                                        <p:tgtEl>
                                          <p:spTgt spid="4">
                                            <p:graphicEl>
                                              <a:dgm id="{8A9BCEA1-EB72-4C57-994E-55F8B989056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F04AFAA9-410C-4D9A-941B-0DC4C33226E0}"/>
                                            </p:graphicEl>
                                          </p:spTgt>
                                        </p:tgtEl>
                                        <p:attrNameLst>
                                          <p:attrName>style.visibility</p:attrName>
                                        </p:attrNameLst>
                                      </p:cBhvr>
                                      <p:to>
                                        <p:strVal val="visible"/>
                                      </p:to>
                                    </p:set>
                                    <p:animEffect transition="in" filter="wipe(left)">
                                      <p:cBhvr>
                                        <p:cTn id="17" dur="500"/>
                                        <p:tgtEl>
                                          <p:spTgt spid="4">
                                            <p:graphicEl>
                                              <a:dgm id="{F04AFAA9-410C-4D9A-941B-0DC4C33226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5B76D540-618F-49D3-ABDF-AD3E4B3030F8}"/>
                                            </p:graphicEl>
                                          </p:spTgt>
                                        </p:tgtEl>
                                        <p:attrNameLst>
                                          <p:attrName>style.visibility</p:attrName>
                                        </p:attrNameLst>
                                      </p:cBhvr>
                                      <p:to>
                                        <p:strVal val="visible"/>
                                      </p:to>
                                    </p:set>
                                    <p:animEffect transition="in" filter="wipe(left)">
                                      <p:cBhvr>
                                        <p:cTn id="22" dur="500"/>
                                        <p:tgtEl>
                                          <p:spTgt spid="4">
                                            <p:graphicEl>
                                              <a:dgm id="{5B76D540-618F-49D3-ABDF-AD3E4B3030F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6CB1232-8B99-45CB-8D16-FAA76D32C965}"/>
                                            </p:graphicEl>
                                          </p:spTgt>
                                        </p:tgtEl>
                                        <p:attrNameLst>
                                          <p:attrName>style.visibility</p:attrName>
                                        </p:attrNameLst>
                                      </p:cBhvr>
                                      <p:to>
                                        <p:strVal val="visible"/>
                                      </p:to>
                                    </p:set>
                                    <p:animEffect transition="in" filter="wipe(left)">
                                      <p:cBhvr>
                                        <p:cTn id="27" dur="500"/>
                                        <p:tgtEl>
                                          <p:spTgt spid="4">
                                            <p:graphicEl>
                                              <a:dgm id="{F6CB1232-8B99-45CB-8D16-FAA76D32C9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7.0&quot;&gt;&lt;object type=&quot;1&quot; unique_id=&quot;10001&quot;&gt;&lt;object type=&quot;2&quot; unique_id=&quot;18341&quot;&gt;&lt;object type=&quot;3&quot; unique_id=&quot;18726&quot;&gt;&lt;property id=&quot;20148&quot; value=&quot;5&quot;/&gt;&lt;property id=&quot;20300&quot; value=&quot;幻灯片 1&quot;/&gt;&lt;property id=&quot;20307&quot; value=&quot;256&quot;/&gt;&lt;/object&gt;&lt;object type=&quot;3&quot; unique_id=&quot;18727&quot;&gt;&lt;property id=&quot;20148&quot; value=&quot;5&quot;/&gt;&lt;property id=&quot;20300&quot; value=&quot;幻灯片 2&quot;/&gt;&lt;property id=&quot;20307&quot; value=&quot;257&quot;/&gt;&lt;/object&gt;&lt;object type=&quot;3&quot; unique_id=&quot;18728&quot;&gt;&lt;property id=&quot;20148&quot; value=&quot;5&quot;/&gt;&lt;property id=&quot;20300&quot; value=&quot;幻灯片 4&quot;/&gt;&lt;property id=&quot;20307&quot; value=&quot;271&quot;/&gt;&lt;/object&gt;&lt;object type=&quot;3&quot; unique_id=&quot;18730&quot;&gt;&lt;property id=&quot;20148&quot; value=&quot;5&quot;/&gt;&lt;property id=&quot;20300&quot; value=&quot;幻灯片 7&quot;/&gt;&lt;property id=&quot;20307&quot; value=&quot;273&quot;/&gt;&lt;/object&gt;&lt;object type=&quot;3&quot; unique_id=&quot;18836&quot;&gt;&lt;property id=&quot;20148&quot; value=&quot;5&quot;/&gt;&lt;property id=&quot;20300&quot; value=&quot;幻灯片 6&quot;/&gt;&lt;property id=&quot;20307&quot; value=&quot;275&quot;/&gt;&lt;/object&gt;&lt;object type=&quot;3&quot; unique_id=&quot;18837&quot;&gt;&lt;property id=&quot;20148&quot; value=&quot;5&quot;/&gt;&lt;property id=&quot;20300&quot; value=&quot;幻灯片 8&quot;/&gt;&lt;property id=&quot;20307&quot; value=&quot;274&quot;/&gt;&lt;/object&gt;&lt;object type=&quot;3&quot; unique_id=&quot;18838&quot;&gt;&lt;property id=&quot;20148&quot; value=&quot;5&quot;/&gt;&lt;property id=&quot;20300&quot; value=&quot;幻灯片 10&quot;/&gt;&lt;property id=&quot;20307&quot; value=&quot;276&quot;/&gt;&lt;/object&gt;&lt;object type=&quot;3&quot; unique_id=&quot;19079&quot;&gt;&lt;property id=&quot;20148&quot; value=&quot;5&quot;/&gt;&lt;property id=&quot;20300&quot; value=&quot;幻灯片 9&quot;/&gt;&lt;property id=&quot;20307&quot; value=&quot;277&quot;/&gt;&lt;/object&gt;&lt;object type=&quot;3&quot; unique_id=&quot;19080&quot;&gt;&lt;property id=&quot;20148&quot; value=&quot;5&quot;/&gt;&lt;property id=&quot;20300&quot; value=&quot;幻灯片 11&quot;/&gt;&lt;property id=&quot;20307&quot; value=&quot;278&quot;/&gt;&lt;/object&gt;&lt;object type=&quot;3&quot; unique_id=&quot;19081&quot;&gt;&lt;property id=&quot;20148&quot; value=&quot;5&quot;/&gt;&lt;property id=&quot;20300&quot; value=&quot;幻灯片 12&quot;/&gt;&lt;property id=&quot;20307&quot; value=&quot;279&quot;/&gt;&lt;/object&gt;&lt;object type=&quot;3&quot; unique_id=&quot;19082&quot;&gt;&lt;property id=&quot;20148&quot; value=&quot;5&quot;/&gt;&lt;property id=&quot;20300&quot; value=&quot;幻灯片 13&quot;/&gt;&lt;property id=&quot;20307&quot; value=&quot;280&quot;/&gt;&lt;/object&gt;&lt;object type=&quot;3&quot; unique_id=&quot;19083&quot;&gt;&lt;property id=&quot;20148&quot; value=&quot;5&quot;/&gt;&lt;property id=&quot;20300&quot; value=&quot;幻灯片 14&quot;/&gt;&lt;property id=&quot;20307&quot; value=&quot;281&quot;/&gt;&lt;/object&gt;&lt;object type=&quot;3&quot; unique_id=&quot;19084&quot;&gt;&lt;property id=&quot;20148&quot; value=&quot;5&quot;/&gt;&lt;property id=&quot;20300&quot; value=&quot;幻灯片 16&quot;/&gt;&lt;property id=&quot;20307&quot; value=&quot;282&quot;/&gt;&lt;/object&gt;&lt;object type=&quot;3&quot; unique_id=&quot;19085&quot;&gt;&lt;property id=&quot;20148&quot; value=&quot;5&quot;/&gt;&lt;property id=&quot;20300&quot; value=&quot;幻灯片 17&quot;/&gt;&lt;property id=&quot;20307&quot; value=&quot;283&quot;/&gt;&lt;/object&gt;&lt;object type=&quot;3&quot; unique_id=&quot;19495&quot;&gt;&lt;property id=&quot;20148&quot; value=&quot;5&quot;/&gt;&lt;property id=&quot;20300&quot; value=&quot;幻灯片 18&quot;/&gt;&lt;property id=&quot;20307&quot; value=&quot;287&quot;/&gt;&lt;/object&gt;&lt;object type=&quot;3&quot; unique_id=&quot;19496&quot;&gt;&lt;property id=&quot;20148&quot; value=&quot;5&quot;/&gt;&lt;property id=&quot;20300&quot; value=&quot;幻灯片 19&quot;/&gt;&lt;property id=&quot;20307&quot; value=&quot;284&quot;/&gt;&lt;/object&gt;&lt;object type=&quot;3&quot; unique_id=&quot;19497&quot;&gt;&lt;property id=&quot;20148&quot; value=&quot;5&quot;/&gt;&lt;property id=&quot;20300&quot; value=&quot;幻灯片 20&quot;/&gt;&lt;property id=&quot;20307&quot; value=&quot;285&quot;/&gt;&lt;/object&gt;&lt;object type=&quot;3&quot; unique_id=&quot;19498&quot;&gt;&lt;property id=&quot;20148&quot; value=&quot;5&quot;/&gt;&lt;property id=&quot;20300&quot; value=&quot;幻灯片 15&quot;/&gt;&lt;property id=&quot;20307&quot; value=&quot;286&quot;/&gt;&lt;/object&gt;&lt;object type=&quot;3&quot; unique_id=&quot;19499&quot;&gt;&lt;property id=&quot;20148&quot; value=&quot;5&quot;/&gt;&lt;property id=&quot;20300&quot; value=&quot;幻灯片 21&quot;/&gt;&lt;property id=&quot;20307&quot; value=&quot;288&quot;/&gt;&lt;/object&gt;&lt;object type=&quot;3&quot; unique_id=&quot;19500&quot;&gt;&lt;property id=&quot;20148&quot; value=&quot;5&quot;/&gt;&lt;property id=&quot;20300&quot; value=&quot;幻灯片 22&quot;/&gt;&lt;property id=&quot;20307&quot; value=&quot;289&quot;/&gt;&lt;/object&gt;&lt;object type=&quot;3&quot; unique_id=&quot;19501&quot;&gt;&lt;property id=&quot;20148&quot; value=&quot;5&quot;/&gt;&lt;property id=&quot;20300&quot; value=&quot;幻灯片 23&quot;/&gt;&lt;property id=&quot;20307&quot; value=&quot;290&quot;/&gt;&lt;/object&gt;&lt;object type=&quot;3&quot; unique_id=&quot;19502&quot;&gt;&lt;property id=&quot;20148&quot; value=&quot;5&quot;/&gt;&lt;property id=&quot;20300&quot; value=&quot;幻灯片 26&quot;/&gt;&lt;property id=&quot;20307&quot; value=&quot;291&quot;/&gt;&lt;/object&gt;&lt;object type=&quot;3&quot; unique_id=&quot;19503&quot;&gt;&lt;property id=&quot;20148&quot; value=&quot;5&quot;/&gt;&lt;property id=&quot;20300&quot; value=&quot;幻灯片 28&quot;/&gt;&lt;property id=&quot;20307&quot; value=&quot;292&quot;/&gt;&lt;/object&gt;&lt;object type=&quot;3&quot; unique_id=&quot;19504&quot;&gt;&lt;property id=&quot;20148&quot; value=&quot;5&quot;/&gt;&lt;property id=&quot;20300&quot; value=&quot;幻灯片 25&quot;/&gt;&lt;property id=&quot;20307&quot; value=&quot;293&quot;/&gt;&lt;/object&gt;&lt;object type=&quot;3&quot; unique_id=&quot;19681&quot;&gt;&lt;property id=&quot;20148&quot; value=&quot;5&quot;/&gt;&lt;property id=&quot;20300&quot; value=&quot;幻灯片 24&quot;/&gt;&lt;property id=&quot;20307&quot; value=&quot;295&quot;/&gt;&lt;/object&gt;&lt;object type=&quot;3&quot; unique_id=&quot;20201&quot;&gt;&lt;property id=&quot;20148&quot; value=&quot;5&quot;/&gt;&lt;property id=&quot;20300&quot; value=&quot;幻灯片 3 - &amp;quot;模板的使用&amp;quot;&quot;/&gt;&lt;property id=&quot;20307&quot; value=&quot;300&quot;/&gt;&lt;/object&gt;&lt;object type=&quot;3&quot; unique_id=&quot;20202&quot;&gt;&lt;property id=&quot;20148&quot; value=&quot;5&quot;/&gt;&lt;property id=&quot;20300&quot; value=&quot;幻灯片 27&quot;/&gt;&lt;property id=&quot;20307&quot; value=&quot;297&quot;/&gt;&lt;/object&gt;&lt;object type=&quot;3&quot; unique_id=&quot;20203&quot;&gt;&lt;property id=&quot;20148&quot; value=&quot;5&quot;/&gt;&lt;property id=&quot;20300&quot; value=&quot;幻灯片 29&quot;/&gt;&lt;property id=&quot;20307&quot; value=&quot;296&quot;/&gt;&lt;/object&gt;&lt;object type=&quot;3&quot; unique_id=&quot;20204&quot;&gt;&lt;property id=&quot;20148&quot; value=&quot;5&quot;/&gt;&lt;property id=&quot;20300&quot; value=&quot;幻灯片 30&quot;/&gt;&lt;property id=&quot;20307&quot; value=&quot;299&quot;/&gt;&lt;/object&gt;&lt;object type=&quot;3&quot; unique_id=&quot;21537&quot;&gt;&lt;property id=&quot;20148&quot; value=&quot;5&quot;/&gt;&lt;property id=&quot;20300&quot; value=&quot;幻灯片 5&quot;/&gt;&lt;property id=&quot;20307&quot; value=&quot;301&quot;/&gt;&lt;/object&gt;&lt;/object&gt;&lt;object type=&quot;8&quot; unique_id=&quot;18363&quot;&gt;&lt;/object&gt;&lt;/object&gt;&lt;/database&gt;"/>
  <p:tag name="SECTOMILLISECCONVERTED" val="1"/>
  <p:tag name="ARTICULATE_SLIDE_COUNT" val="39"/>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ruideppt">
  <a:themeElements>
    <a:clrScheme name="123456">
      <a:dk1>
        <a:srgbClr val="000000"/>
      </a:dk1>
      <a:lt1>
        <a:srgbClr val="FFFFFF"/>
      </a:lt1>
      <a:dk2>
        <a:srgbClr val="FFCC00"/>
      </a:dk2>
      <a:lt2>
        <a:srgbClr val="DCDCDC"/>
      </a:lt2>
      <a:accent1>
        <a:srgbClr val="FFCC00"/>
      </a:accent1>
      <a:accent2>
        <a:srgbClr val="FFCC00"/>
      </a:accent2>
      <a:accent3>
        <a:srgbClr val="A0EDED"/>
      </a:accent3>
      <a:accent4>
        <a:srgbClr val="B3E57F"/>
      </a:accent4>
      <a:accent5>
        <a:srgbClr val="5F5F5F"/>
      </a:accent5>
      <a:accent6>
        <a:srgbClr val="878787"/>
      </a:accent6>
      <a:hlink>
        <a:srgbClr val="777777"/>
      </a:hlink>
      <a:folHlink>
        <a:srgbClr val="C0C0C0"/>
      </a:folHlink>
    </a:clrScheme>
    <a:fontScheme name="自定义 2">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ruideppt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ruideppt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ruideppt 3">
        <a:dk1>
          <a:srgbClr val="000000"/>
        </a:dk1>
        <a:lt1>
          <a:srgbClr val="FFFFFF"/>
        </a:lt1>
        <a:dk2>
          <a:srgbClr val="ECE100"/>
        </a:dk2>
        <a:lt2>
          <a:srgbClr val="DCDCDC"/>
        </a:lt2>
        <a:accent1>
          <a:srgbClr val="FF6600"/>
        </a:accent1>
        <a:accent2>
          <a:srgbClr val="FF9900"/>
        </a:accent2>
        <a:accent3>
          <a:srgbClr val="FFFFFF"/>
        </a:accent3>
        <a:accent4>
          <a:srgbClr val="000000"/>
        </a:accent4>
        <a:accent5>
          <a:srgbClr val="FFB8AA"/>
        </a:accent5>
        <a:accent6>
          <a:srgbClr val="E78A00"/>
        </a:accent6>
        <a:hlink>
          <a:srgbClr val="FFCC99"/>
        </a:hlink>
        <a:folHlink>
          <a:srgbClr val="FF3300"/>
        </a:folHlink>
      </a:clrScheme>
      <a:clrMap bg1="lt1" tx1="dk1" bg2="lt2" tx2="dk2" accent1="accent1" accent2="accent2" accent3="accent3" accent4="accent4" accent5="accent5" accent6="accent6" hlink="hlink" folHlink="folHlink"/>
    </a:extraClrScheme>
    <a:extraClrScheme>
      <a:clrScheme name="ruideppt 4">
        <a:dk1>
          <a:srgbClr val="000000"/>
        </a:dk1>
        <a:lt1>
          <a:srgbClr val="FFFFFF"/>
        </a:lt1>
        <a:dk2>
          <a:srgbClr val="FF9933"/>
        </a:dk2>
        <a:lt2>
          <a:srgbClr val="DCDCDC"/>
        </a:lt2>
        <a:accent1>
          <a:srgbClr val="FF0000"/>
        </a:accent1>
        <a:accent2>
          <a:srgbClr val="CC0000"/>
        </a:accent2>
        <a:accent3>
          <a:srgbClr val="FFFFFF"/>
        </a:accent3>
        <a:accent4>
          <a:srgbClr val="000000"/>
        </a:accent4>
        <a:accent5>
          <a:srgbClr val="FFAAAA"/>
        </a:accent5>
        <a:accent6>
          <a:srgbClr val="B90000"/>
        </a:accent6>
        <a:hlink>
          <a:srgbClr val="FF3300"/>
        </a:hlink>
        <a:folHlink>
          <a:srgbClr val="800000"/>
        </a:folHlink>
      </a:clrScheme>
      <a:clrMap bg1="lt1" tx1="dk1" bg2="lt2" tx2="dk2" accent1="accent1" accent2="accent2" accent3="accent3" accent4="accent4" accent5="accent5" accent6="accent6" hlink="hlink" folHlink="folHlink"/>
    </a:extraClrScheme>
    <a:extraClrScheme>
      <a:clrScheme name="ruideppt 5">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
      <a:clrScheme name="ruideppt 6">
        <a:dk1>
          <a:srgbClr val="000000"/>
        </a:dk1>
        <a:lt1>
          <a:srgbClr val="FFFFFF"/>
        </a:lt1>
        <a:dk2>
          <a:srgbClr val="FF0000"/>
        </a:dk2>
        <a:lt2>
          <a:srgbClr val="DCDCDC"/>
        </a:lt2>
        <a:accent1>
          <a:srgbClr val="333333"/>
        </a:accent1>
        <a:accent2>
          <a:srgbClr val="4D4D4D"/>
        </a:accent2>
        <a:accent3>
          <a:srgbClr val="FFFFFF"/>
        </a:accent3>
        <a:accent4>
          <a:srgbClr val="000000"/>
        </a:accent4>
        <a:accent5>
          <a:srgbClr val="ADADAD"/>
        </a:accent5>
        <a:accent6>
          <a:srgbClr val="454545"/>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uideppt 7">
        <a:dk1>
          <a:srgbClr val="000000"/>
        </a:dk1>
        <a:lt1>
          <a:srgbClr val="FFFFFF"/>
        </a:lt1>
        <a:dk2>
          <a:srgbClr val="CC0000"/>
        </a:dk2>
        <a:lt2>
          <a:srgbClr val="DCDCDC"/>
        </a:lt2>
        <a:accent1>
          <a:srgbClr val="003300"/>
        </a:accent1>
        <a:accent2>
          <a:srgbClr val="006600"/>
        </a:accent2>
        <a:accent3>
          <a:srgbClr val="FFFFFF"/>
        </a:accent3>
        <a:accent4>
          <a:srgbClr val="000000"/>
        </a:accent4>
        <a:accent5>
          <a:srgbClr val="AAADAA"/>
        </a:accent5>
        <a:accent6>
          <a:srgbClr val="005C00"/>
        </a:accent6>
        <a:hlink>
          <a:srgbClr val="008000"/>
        </a:hlink>
        <a:folHlink>
          <a:srgbClr val="339933"/>
        </a:folHlink>
      </a:clrScheme>
      <a:clrMap bg1="lt1" tx1="dk1" bg2="lt2" tx2="dk2" accent1="accent1" accent2="accent2" accent3="accent3" accent4="accent4" accent5="accent5" accent6="accent6" hlink="hlink" folHlink="folHlink"/>
    </a:extraClrScheme>
    <a:extraClrScheme>
      <a:clrScheme name="ruideppt 8">
        <a:dk1>
          <a:srgbClr val="000000"/>
        </a:dk1>
        <a:lt1>
          <a:srgbClr val="FFFFFF"/>
        </a:lt1>
        <a:dk2>
          <a:srgbClr val="006600"/>
        </a:dk2>
        <a:lt2>
          <a:srgbClr val="DCDCDC"/>
        </a:lt2>
        <a:accent1>
          <a:srgbClr val="660066"/>
        </a:accent1>
        <a:accent2>
          <a:srgbClr val="6600CC"/>
        </a:accent2>
        <a:accent3>
          <a:srgbClr val="FFFFFF"/>
        </a:accent3>
        <a:accent4>
          <a:srgbClr val="000000"/>
        </a:accent4>
        <a:accent5>
          <a:srgbClr val="B8AAB8"/>
        </a:accent5>
        <a:accent6>
          <a:srgbClr val="5C00B9"/>
        </a:accent6>
        <a:hlink>
          <a:srgbClr val="CC00FF"/>
        </a:hlink>
        <a:folHlink>
          <a:srgbClr val="CC0099"/>
        </a:folHlink>
      </a:clrScheme>
      <a:clrMap bg1="lt1" tx1="dk1" bg2="lt2" tx2="dk2" accent1="accent1" accent2="accent2" accent3="accent3" accent4="accent4" accent5="accent5" accent6="accent6" hlink="hlink" folHlink="folHlink"/>
    </a:extraClrScheme>
    <a:extraClrScheme>
      <a:clrScheme name="ruideppt 9">
        <a:dk1>
          <a:srgbClr val="000000"/>
        </a:dk1>
        <a:lt1>
          <a:srgbClr val="FFFFFF"/>
        </a:lt1>
        <a:dk2>
          <a:srgbClr val="A50021"/>
        </a:dk2>
        <a:lt2>
          <a:srgbClr val="DCDCDC"/>
        </a:lt2>
        <a:accent1>
          <a:srgbClr val="663300"/>
        </a:accent1>
        <a:accent2>
          <a:srgbClr val="996600"/>
        </a:accent2>
        <a:accent3>
          <a:srgbClr val="FFFFFF"/>
        </a:accent3>
        <a:accent4>
          <a:srgbClr val="000000"/>
        </a:accent4>
        <a:accent5>
          <a:srgbClr val="B8ADAA"/>
        </a:accent5>
        <a:accent6>
          <a:srgbClr val="8A5C00"/>
        </a:accent6>
        <a:hlink>
          <a:srgbClr val="FF9900"/>
        </a:hlink>
        <a:folHlink>
          <a:srgbClr val="808000"/>
        </a:folHlink>
      </a:clrScheme>
      <a:clrMap bg1="lt1" tx1="dk1" bg2="lt2" tx2="dk2" accent1="accent1" accent2="accent2" accent3="accent3" accent4="accent4" accent5="accent5" accent6="accent6" hlink="hlink" folHlink="folHlink"/>
    </a:extraClrScheme>
    <a:extraClrScheme>
      <a:clrScheme name="1_ruideppt 1">
        <a:dk1>
          <a:srgbClr val="000000"/>
        </a:dk1>
        <a:lt1>
          <a:srgbClr val="FFFFFF"/>
        </a:lt1>
        <a:dk2>
          <a:srgbClr val="FFCC00"/>
        </a:dk2>
        <a:lt2>
          <a:srgbClr val="DCDCDC"/>
        </a:lt2>
        <a:accent1>
          <a:srgbClr val="5F5F5F"/>
        </a:accent1>
        <a:accent2>
          <a:srgbClr val="969696"/>
        </a:accent2>
        <a:accent3>
          <a:srgbClr val="FFFFFF"/>
        </a:accent3>
        <a:accent4>
          <a:srgbClr val="000000"/>
        </a:accent4>
        <a:accent5>
          <a:srgbClr val="B6B6B6"/>
        </a:accent5>
        <a:accent6>
          <a:srgbClr val="878787"/>
        </a:accent6>
        <a:hlink>
          <a:srgbClr val="777777"/>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ruideppt">
  <a:themeElements>
    <a:clrScheme name="123456">
      <a:dk1>
        <a:srgbClr val="000000"/>
      </a:dk1>
      <a:lt1>
        <a:srgbClr val="FFFFFF"/>
      </a:lt1>
      <a:dk2>
        <a:srgbClr val="FFCC00"/>
      </a:dk2>
      <a:lt2>
        <a:srgbClr val="DCDCDC"/>
      </a:lt2>
      <a:accent1>
        <a:srgbClr val="FFCC00"/>
      </a:accent1>
      <a:accent2>
        <a:srgbClr val="FFCC00"/>
      </a:accent2>
      <a:accent3>
        <a:srgbClr val="A0EDED"/>
      </a:accent3>
      <a:accent4>
        <a:srgbClr val="B3E57F"/>
      </a:accent4>
      <a:accent5>
        <a:srgbClr val="5F5F5F"/>
      </a:accent5>
      <a:accent6>
        <a:srgbClr val="878787"/>
      </a:accent6>
      <a:hlink>
        <a:srgbClr val="777777"/>
      </a:hlink>
      <a:folHlink>
        <a:srgbClr val="C0C0C0"/>
      </a:folHlink>
    </a:clrScheme>
    <a:fontScheme name="自定义 2">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ruideppt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ruideppt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ruideppt 3">
        <a:dk1>
          <a:srgbClr val="000000"/>
        </a:dk1>
        <a:lt1>
          <a:srgbClr val="FFFFFF"/>
        </a:lt1>
        <a:dk2>
          <a:srgbClr val="ECE100"/>
        </a:dk2>
        <a:lt2>
          <a:srgbClr val="DCDCDC"/>
        </a:lt2>
        <a:accent1>
          <a:srgbClr val="FF6600"/>
        </a:accent1>
        <a:accent2>
          <a:srgbClr val="FF9900"/>
        </a:accent2>
        <a:accent3>
          <a:srgbClr val="FFFFFF"/>
        </a:accent3>
        <a:accent4>
          <a:srgbClr val="000000"/>
        </a:accent4>
        <a:accent5>
          <a:srgbClr val="FFB8AA"/>
        </a:accent5>
        <a:accent6>
          <a:srgbClr val="E78A00"/>
        </a:accent6>
        <a:hlink>
          <a:srgbClr val="FFCC99"/>
        </a:hlink>
        <a:folHlink>
          <a:srgbClr val="FF3300"/>
        </a:folHlink>
      </a:clrScheme>
      <a:clrMap bg1="lt1" tx1="dk1" bg2="lt2" tx2="dk2" accent1="accent1" accent2="accent2" accent3="accent3" accent4="accent4" accent5="accent5" accent6="accent6" hlink="hlink" folHlink="folHlink"/>
    </a:extraClrScheme>
    <a:extraClrScheme>
      <a:clrScheme name="ruideppt 4">
        <a:dk1>
          <a:srgbClr val="000000"/>
        </a:dk1>
        <a:lt1>
          <a:srgbClr val="FFFFFF"/>
        </a:lt1>
        <a:dk2>
          <a:srgbClr val="FF9933"/>
        </a:dk2>
        <a:lt2>
          <a:srgbClr val="DCDCDC"/>
        </a:lt2>
        <a:accent1>
          <a:srgbClr val="FF0000"/>
        </a:accent1>
        <a:accent2>
          <a:srgbClr val="CC0000"/>
        </a:accent2>
        <a:accent3>
          <a:srgbClr val="FFFFFF"/>
        </a:accent3>
        <a:accent4>
          <a:srgbClr val="000000"/>
        </a:accent4>
        <a:accent5>
          <a:srgbClr val="FFAAAA"/>
        </a:accent5>
        <a:accent6>
          <a:srgbClr val="B90000"/>
        </a:accent6>
        <a:hlink>
          <a:srgbClr val="FF3300"/>
        </a:hlink>
        <a:folHlink>
          <a:srgbClr val="800000"/>
        </a:folHlink>
      </a:clrScheme>
      <a:clrMap bg1="lt1" tx1="dk1" bg2="lt2" tx2="dk2" accent1="accent1" accent2="accent2" accent3="accent3" accent4="accent4" accent5="accent5" accent6="accent6" hlink="hlink" folHlink="folHlink"/>
    </a:extraClrScheme>
    <a:extraClrScheme>
      <a:clrScheme name="ruideppt 5">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
      <a:clrScheme name="ruideppt 6">
        <a:dk1>
          <a:srgbClr val="000000"/>
        </a:dk1>
        <a:lt1>
          <a:srgbClr val="FFFFFF"/>
        </a:lt1>
        <a:dk2>
          <a:srgbClr val="FF0000"/>
        </a:dk2>
        <a:lt2>
          <a:srgbClr val="DCDCDC"/>
        </a:lt2>
        <a:accent1>
          <a:srgbClr val="333333"/>
        </a:accent1>
        <a:accent2>
          <a:srgbClr val="4D4D4D"/>
        </a:accent2>
        <a:accent3>
          <a:srgbClr val="FFFFFF"/>
        </a:accent3>
        <a:accent4>
          <a:srgbClr val="000000"/>
        </a:accent4>
        <a:accent5>
          <a:srgbClr val="ADADAD"/>
        </a:accent5>
        <a:accent6>
          <a:srgbClr val="454545"/>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uideppt 7">
        <a:dk1>
          <a:srgbClr val="000000"/>
        </a:dk1>
        <a:lt1>
          <a:srgbClr val="FFFFFF"/>
        </a:lt1>
        <a:dk2>
          <a:srgbClr val="CC0000"/>
        </a:dk2>
        <a:lt2>
          <a:srgbClr val="DCDCDC"/>
        </a:lt2>
        <a:accent1>
          <a:srgbClr val="003300"/>
        </a:accent1>
        <a:accent2>
          <a:srgbClr val="006600"/>
        </a:accent2>
        <a:accent3>
          <a:srgbClr val="FFFFFF"/>
        </a:accent3>
        <a:accent4>
          <a:srgbClr val="000000"/>
        </a:accent4>
        <a:accent5>
          <a:srgbClr val="AAADAA"/>
        </a:accent5>
        <a:accent6>
          <a:srgbClr val="005C00"/>
        </a:accent6>
        <a:hlink>
          <a:srgbClr val="008000"/>
        </a:hlink>
        <a:folHlink>
          <a:srgbClr val="339933"/>
        </a:folHlink>
      </a:clrScheme>
      <a:clrMap bg1="lt1" tx1="dk1" bg2="lt2" tx2="dk2" accent1="accent1" accent2="accent2" accent3="accent3" accent4="accent4" accent5="accent5" accent6="accent6" hlink="hlink" folHlink="folHlink"/>
    </a:extraClrScheme>
    <a:extraClrScheme>
      <a:clrScheme name="ruideppt 8">
        <a:dk1>
          <a:srgbClr val="000000"/>
        </a:dk1>
        <a:lt1>
          <a:srgbClr val="FFFFFF"/>
        </a:lt1>
        <a:dk2>
          <a:srgbClr val="006600"/>
        </a:dk2>
        <a:lt2>
          <a:srgbClr val="DCDCDC"/>
        </a:lt2>
        <a:accent1>
          <a:srgbClr val="660066"/>
        </a:accent1>
        <a:accent2>
          <a:srgbClr val="6600CC"/>
        </a:accent2>
        <a:accent3>
          <a:srgbClr val="FFFFFF"/>
        </a:accent3>
        <a:accent4>
          <a:srgbClr val="000000"/>
        </a:accent4>
        <a:accent5>
          <a:srgbClr val="B8AAB8"/>
        </a:accent5>
        <a:accent6>
          <a:srgbClr val="5C00B9"/>
        </a:accent6>
        <a:hlink>
          <a:srgbClr val="CC00FF"/>
        </a:hlink>
        <a:folHlink>
          <a:srgbClr val="CC0099"/>
        </a:folHlink>
      </a:clrScheme>
      <a:clrMap bg1="lt1" tx1="dk1" bg2="lt2" tx2="dk2" accent1="accent1" accent2="accent2" accent3="accent3" accent4="accent4" accent5="accent5" accent6="accent6" hlink="hlink" folHlink="folHlink"/>
    </a:extraClrScheme>
    <a:extraClrScheme>
      <a:clrScheme name="ruideppt 9">
        <a:dk1>
          <a:srgbClr val="000000"/>
        </a:dk1>
        <a:lt1>
          <a:srgbClr val="FFFFFF"/>
        </a:lt1>
        <a:dk2>
          <a:srgbClr val="A50021"/>
        </a:dk2>
        <a:lt2>
          <a:srgbClr val="DCDCDC"/>
        </a:lt2>
        <a:accent1>
          <a:srgbClr val="663300"/>
        </a:accent1>
        <a:accent2>
          <a:srgbClr val="996600"/>
        </a:accent2>
        <a:accent3>
          <a:srgbClr val="FFFFFF"/>
        </a:accent3>
        <a:accent4>
          <a:srgbClr val="000000"/>
        </a:accent4>
        <a:accent5>
          <a:srgbClr val="B8ADAA"/>
        </a:accent5>
        <a:accent6>
          <a:srgbClr val="8A5C00"/>
        </a:accent6>
        <a:hlink>
          <a:srgbClr val="FF9900"/>
        </a:hlink>
        <a:folHlink>
          <a:srgbClr val="808000"/>
        </a:folHlink>
      </a:clrScheme>
      <a:clrMap bg1="lt1" tx1="dk1" bg2="lt2" tx2="dk2" accent1="accent1" accent2="accent2" accent3="accent3" accent4="accent4" accent5="accent5" accent6="accent6" hlink="hlink" folHlink="folHlink"/>
    </a:extraClrScheme>
    <a:extraClrScheme>
      <a:clrScheme name="1_ruideppt 1">
        <a:dk1>
          <a:srgbClr val="000000"/>
        </a:dk1>
        <a:lt1>
          <a:srgbClr val="FFFFFF"/>
        </a:lt1>
        <a:dk2>
          <a:srgbClr val="FFCC00"/>
        </a:dk2>
        <a:lt2>
          <a:srgbClr val="DCDCDC"/>
        </a:lt2>
        <a:accent1>
          <a:srgbClr val="5F5F5F"/>
        </a:accent1>
        <a:accent2>
          <a:srgbClr val="969696"/>
        </a:accent2>
        <a:accent3>
          <a:srgbClr val="FFFFFF"/>
        </a:accent3>
        <a:accent4>
          <a:srgbClr val="000000"/>
        </a:accent4>
        <a:accent5>
          <a:srgbClr val="B6B6B6"/>
        </a:accent5>
        <a:accent6>
          <a:srgbClr val="878787"/>
        </a:accent6>
        <a:hlink>
          <a:srgbClr val="777777"/>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3470</TotalTime>
  <Words>729</Words>
  <Application>Microsoft Office PowerPoint</Application>
  <PresentationFormat>全屏显示(16:9)</PresentationFormat>
  <Paragraphs>118</Paragraphs>
  <Slides>39</Slides>
  <Notes>3</Notes>
  <HiddenSlides>0</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2_ruideppt</vt:lpstr>
      <vt:lpstr>3_ruideppt</vt:lpstr>
      <vt:lpstr>第 四 讲 领悟人生真谛 创造人生价值</vt:lpstr>
      <vt:lpstr>一、人是什么？</vt:lpstr>
      <vt:lpstr>前   言</vt:lpstr>
      <vt:lpstr>认识你自己</vt:lpstr>
      <vt:lpstr>马克思主义关于人的本质观</vt:lpstr>
      <vt:lpstr>主要内容</vt:lpstr>
      <vt:lpstr>二、人生是什么？</vt:lpstr>
      <vt:lpstr>前   言</vt:lpstr>
      <vt:lpstr>生命观</vt:lpstr>
      <vt:lpstr>二、人生观是什么？</vt:lpstr>
      <vt:lpstr>主要内容</vt:lpstr>
      <vt:lpstr>四、人生目的是什么？</vt:lpstr>
      <vt:lpstr>前   言</vt:lpstr>
      <vt:lpstr>追求高尚的人生目的</vt:lpstr>
      <vt:lpstr>追求高尚的人生目的</vt:lpstr>
      <vt:lpstr>五、人生态度是什么？</vt:lpstr>
      <vt:lpstr>前   言</vt:lpstr>
      <vt:lpstr>主要内容</vt:lpstr>
      <vt:lpstr>主要内容</vt:lpstr>
      <vt:lpstr>主要内容</vt:lpstr>
      <vt:lpstr>六、人生价值是什么？</vt:lpstr>
      <vt:lpstr>前   言</vt:lpstr>
      <vt:lpstr>七、人生价值的标准与评价是什么?</vt:lpstr>
      <vt:lpstr>主要内容</vt:lpstr>
      <vt:lpstr>八、实现人生价值需要哪些条件？</vt:lpstr>
      <vt:lpstr>人生价值实现的社会条件</vt:lpstr>
      <vt:lpstr>人生价值实现的社会条件</vt:lpstr>
      <vt:lpstr>九、怎样创造有价值的人生？</vt:lpstr>
      <vt:lpstr>主要内容</vt:lpstr>
      <vt:lpstr>十、 如何协调自我身心关系？</vt:lpstr>
      <vt:lpstr>主要内容</vt:lpstr>
      <vt:lpstr>十一、 如何协调个人与他人的关系？</vt:lpstr>
      <vt:lpstr>（一）协调个人与他人的关系应坚持的原则</vt:lpstr>
      <vt:lpstr>（二）竞争与合作</vt:lpstr>
      <vt:lpstr>十二、如何协调个人与社会的关系？</vt:lpstr>
      <vt:lpstr>主要内容</vt:lpstr>
      <vt:lpstr>十三、如何协调人与自然的关系？</vt:lpstr>
      <vt:lpstr>主要内容</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dell</cp:lastModifiedBy>
  <cp:revision>437</cp:revision>
  <dcterms:modified xsi:type="dcterms:W3CDTF">2014-01-14T00:39:42Z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023997B6-0C47-4566-3F3F-473F5D3F3F3F</vt:lpwstr>
  </property>
  <property fmtid="{D5CDD505-2E9C-101B-9397-08002B2CF9AE}" pid="3" name="ArticulatePath">
    <vt:lpwstr>第四章  领悟人生真谛 创造人生价值</vt:lpwstr>
  </property>
</Properties>
</file>