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284" r:id="rId2"/>
    <p:sldId id="286" r:id="rId3"/>
    <p:sldId id="287" r:id="rId4"/>
    <p:sldId id="288" r:id="rId5"/>
    <p:sldId id="289" r:id="rId6"/>
    <p:sldId id="290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DCA"/>
    <a:srgbClr val="BE6119"/>
    <a:srgbClr val="BE6111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9" autoAdjust="0"/>
    <p:restoredTop sz="74586" autoAdjust="0"/>
  </p:normalViewPr>
  <p:slideViewPr>
    <p:cSldViewPr snapToGrid="0" snapToObjects="1">
      <p:cViewPr varScale="1">
        <p:scale>
          <a:sx n="82" d="100"/>
          <a:sy n="82" d="100"/>
        </p:scale>
        <p:origin x="-2454" y="-90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FB1DE3-F854-4ED9-A378-2501D97D3193}" type="pres">
      <dgm:prSet presAssocID="{CCA4F928-D31B-46C4-83EF-4E23D9F013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0F2E39-3EE4-4269-9C59-102443A0C578}" type="presOf" srcId="{CCA4F928-D31B-46C4-83EF-4E23D9F013A3}" destId="{7AFB1DE3-F854-4ED9-A378-2501D97D3193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B9DCA-14F6-4E00-B9DC-7B8D034881B8}">
      <dgm:prSet custT="1"/>
      <dgm:spPr/>
      <dgm:t>
        <a:bodyPr/>
        <a:lstStyle/>
        <a:p>
          <a:r>
            <a:rPr lang="en-US" altLang="zh-CN" sz="2000" dirty="0" smtClean="0">
              <a:latin typeface="+mn-ea"/>
              <a:ea typeface="+mn-ea"/>
            </a:rPr>
            <a:t>1</a:t>
          </a:r>
          <a:r>
            <a:rPr lang="zh-CN" altLang="zh-CN" sz="2000" dirty="0" smtClean="0">
              <a:latin typeface="+mn-ea"/>
              <a:ea typeface="+mn-ea"/>
            </a:rPr>
            <a:t>、广告；</a:t>
          </a:r>
          <a:endParaRPr lang="zh-CN" altLang="en-US" sz="2000" dirty="0"/>
        </a:p>
      </dgm:t>
    </dgm:pt>
    <dgm:pt modelId="{16D0A7BF-5235-4AEA-8FA2-A493EA81B165}" type="parTrans" cxnId="{FF7FBF97-8746-4391-ACFA-EAD39169DC70}">
      <dgm:prSet/>
      <dgm:spPr/>
      <dgm:t>
        <a:bodyPr/>
        <a:lstStyle/>
        <a:p>
          <a:endParaRPr lang="zh-CN" altLang="en-US"/>
        </a:p>
      </dgm:t>
    </dgm:pt>
    <dgm:pt modelId="{090D5611-929C-4412-AC3D-2EED889FCFE6}" type="sibTrans" cxnId="{FF7FBF97-8746-4391-ACFA-EAD39169DC70}">
      <dgm:prSet/>
      <dgm:spPr/>
      <dgm:t>
        <a:bodyPr/>
        <a:lstStyle/>
        <a:p>
          <a:endParaRPr lang="zh-CN" altLang="en-US"/>
        </a:p>
      </dgm:t>
    </dgm:pt>
    <dgm:pt modelId="{42CAFCCF-C769-4891-BC50-7D7A0D976A99}">
      <dgm:prSet custT="1"/>
      <dgm:spPr/>
      <dgm:t>
        <a:bodyPr/>
        <a:lstStyle/>
        <a:p>
          <a:r>
            <a:rPr lang="en-US" altLang="zh-CN" sz="2000" dirty="0" smtClean="0">
              <a:latin typeface="+mn-ea"/>
              <a:ea typeface="+mn-ea"/>
            </a:rPr>
            <a:t>2</a:t>
          </a:r>
          <a:r>
            <a:rPr lang="zh-CN" altLang="zh-CN" sz="2000" dirty="0" smtClean="0">
              <a:latin typeface="+mn-ea"/>
              <a:ea typeface="+mn-ea"/>
            </a:rPr>
            <a:t>、商店标价陈列商品；</a:t>
          </a:r>
          <a:endParaRPr lang="zh-CN" altLang="en-US" sz="2000" dirty="0"/>
        </a:p>
      </dgm:t>
    </dgm:pt>
    <dgm:pt modelId="{E2894191-0A31-4516-A24E-AE5B06B09507}" type="parTrans" cxnId="{81D4805A-054E-47E2-BD72-67EED31E3987}">
      <dgm:prSet/>
      <dgm:spPr/>
      <dgm:t>
        <a:bodyPr/>
        <a:lstStyle/>
        <a:p>
          <a:endParaRPr lang="zh-CN" altLang="en-US"/>
        </a:p>
      </dgm:t>
    </dgm:pt>
    <dgm:pt modelId="{5883A251-6ADB-45C0-93B0-8A60319F85D5}" type="sibTrans" cxnId="{81D4805A-054E-47E2-BD72-67EED31E3987}">
      <dgm:prSet/>
      <dgm:spPr/>
      <dgm:t>
        <a:bodyPr/>
        <a:lstStyle/>
        <a:p>
          <a:endParaRPr lang="zh-CN" altLang="en-US"/>
        </a:p>
      </dgm:t>
    </dgm:pt>
    <dgm:pt modelId="{242ADD30-BF90-4DC1-9CFB-229FFB7D3BB3}">
      <dgm:prSet custT="1"/>
      <dgm:spPr/>
      <dgm:t>
        <a:bodyPr/>
        <a:lstStyle/>
        <a:p>
          <a:r>
            <a:rPr lang="en-US" altLang="zh-CN" sz="2000" dirty="0" smtClean="0">
              <a:latin typeface="+mn-ea"/>
              <a:ea typeface="+mn-ea"/>
            </a:rPr>
            <a:t>3</a:t>
          </a:r>
          <a:r>
            <a:rPr lang="zh-CN" altLang="zh-CN" sz="2000" dirty="0" smtClean="0">
              <a:latin typeface="+mn-ea"/>
              <a:ea typeface="+mn-ea"/>
            </a:rPr>
            <a:t>、商品价目表；</a:t>
          </a:r>
          <a:endParaRPr lang="zh-CN" altLang="en-US" sz="2000" dirty="0"/>
        </a:p>
      </dgm:t>
    </dgm:pt>
    <dgm:pt modelId="{3A2F4C3B-7183-46A7-BBDA-DAE50B3F817A}" type="parTrans" cxnId="{3BA14DE9-CDFE-410B-B1AE-3DC9AD63CFBE}">
      <dgm:prSet/>
      <dgm:spPr/>
      <dgm:t>
        <a:bodyPr/>
        <a:lstStyle/>
        <a:p>
          <a:endParaRPr lang="zh-CN" altLang="en-US"/>
        </a:p>
      </dgm:t>
    </dgm:pt>
    <dgm:pt modelId="{BFE3F2E5-C9E8-4B7D-AD0E-13E21DAED4E1}" type="sibTrans" cxnId="{3BA14DE9-CDFE-410B-B1AE-3DC9AD63CFBE}">
      <dgm:prSet/>
      <dgm:spPr/>
      <dgm:t>
        <a:bodyPr/>
        <a:lstStyle/>
        <a:p>
          <a:endParaRPr lang="zh-CN" altLang="en-US"/>
        </a:p>
      </dgm:t>
    </dgm:pt>
    <dgm:pt modelId="{14DC948E-896A-4006-860A-111EDC9662FB}">
      <dgm:prSet custT="1"/>
      <dgm:spPr/>
      <dgm:t>
        <a:bodyPr/>
        <a:lstStyle/>
        <a:p>
          <a:r>
            <a:rPr lang="en-US" altLang="zh-CN" sz="2000" dirty="0" smtClean="0">
              <a:latin typeface="+mn-ea"/>
              <a:ea typeface="+mn-ea"/>
            </a:rPr>
            <a:t>4</a:t>
          </a:r>
          <a:r>
            <a:rPr lang="zh-CN" altLang="zh-CN" sz="2000" dirty="0" smtClean="0">
              <a:latin typeface="+mn-ea"/>
              <a:ea typeface="+mn-ea"/>
            </a:rPr>
            <a:t>、招标通告或招标单。</a:t>
          </a:r>
          <a:endParaRPr lang="zh-CN" altLang="en-US" sz="2000" dirty="0"/>
        </a:p>
      </dgm:t>
    </dgm:pt>
    <dgm:pt modelId="{BFD41E0C-476E-4EC9-B3C1-BFD44A374167}" type="parTrans" cxnId="{F85519A4-E9D2-4D20-97A2-64EC5E5A3E59}">
      <dgm:prSet/>
      <dgm:spPr/>
      <dgm:t>
        <a:bodyPr/>
        <a:lstStyle/>
        <a:p>
          <a:endParaRPr lang="zh-CN" altLang="en-US"/>
        </a:p>
      </dgm:t>
    </dgm:pt>
    <dgm:pt modelId="{A7FE8E67-592D-47C8-8F22-A62C99332128}" type="sibTrans" cxnId="{F85519A4-E9D2-4D20-97A2-64EC5E5A3E59}">
      <dgm:prSet/>
      <dgm:spPr/>
      <dgm:t>
        <a:bodyPr/>
        <a:lstStyle/>
        <a:p>
          <a:endParaRPr lang="zh-CN" altLang="en-US"/>
        </a:p>
      </dgm:t>
    </dgm:pt>
    <dgm:pt modelId="{CBFDFF76-FDA5-48E7-BEB5-46AAC68A6D3A}">
      <dgm:prSet custT="1"/>
      <dgm:spPr/>
      <dgm:t>
        <a:bodyPr/>
        <a:lstStyle/>
        <a:p>
          <a:r>
            <a:rPr lang="zh-CN" altLang="en-US" sz="2000" dirty="0" smtClean="0"/>
            <a:t>下列情况视为要约邀请：</a:t>
          </a:r>
          <a:endParaRPr lang="zh-CN" altLang="en-US" sz="2000" dirty="0"/>
        </a:p>
      </dgm:t>
    </dgm:pt>
    <dgm:pt modelId="{E60B12C1-9B78-4DAB-A883-DFEF62EC578F}" type="parTrans" cxnId="{8A59247D-FC9D-428D-ACDD-E00C3FA78057}">
      <dgm:prSet/>
      <dgm:spPr/>
      <dgm:t>
        <a:bodyPr/>
        <a:lstStyle/>
        <a:p>
          <a:endParaRPr lang="zh-CN" altLang="en-US"/>
        </a:p>
      </dgm:t>
    </dgm:pt>
    <dgm:pt modelId="{EC85D134-3456-45E5-881D-5FCD4FC5BC4C}" type="sibTrans" cxnId="{8A59247D-FC9D-428D-ACDD-E00C3FA78057}">
      <dgm:prSet/>
      <dgm:spPr/>
      <dgm:t>
        <a:bodyPr/>
        <a:lstStyle/>
        <a:p>
          <a:endParaRPr lang="zh-CN" altLang="en-US"/>
        </a:p>
      </dgm:t>
    </dgm:pt>
    <dgm:pt modelId="{AAF24653-4461-4CCD-9FE6-4332A60C16A7}" type="pres">
      <dgm:prSet presAssocID="{CCA4F928-D31B-46C4-83EF-4E23D9F013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9BB855-0851-45AF-8DBF-BAB72ACD0CBD}" type="pres">
      <dgm:prSet presAssocID="{CBFDFF76-FDA5-48E7-BEB5-46AAC68A6D3A}" presName="composite" presStyleCnt="0"/>
      <dgm:spPr/>
    </dgm:pt>
    <dgm:pt modelId="{35816D65-ACC2-445B-999E-8285CD4E2A37}" type="pres">
      <dgm:prSet presAssocID="{CBFDFF76-FDA5-48E7-BEB5-46AAC68A6D3A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D1B2F-F4EB-4BAC-ADE4-140E0A63E644}" type="pres">
      <dgm:prSet presAssocID="{CBFDFF76-FDA5-48E7-BEB5-46AAC68A6D3A}" presName="rect2" presStyleLbl="fgImgPlac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FF7FBF97-8746-4391-ACFA-EAD39169DC70}" srcId="{CBFDFF76-FDA5-48E7-BEB5-46AAC68A6D3A}" destId="{CCAB9DCA-14F6-4E00-B9DC-7B8D034881B8}" srcOrd="0" destOrd="0" parTransId="{16D0A7BF-5235-4AEA-8FA2-A493EA81B165}" sibTransId="{090D5611-929C-4412-AC3D-2EED889FCFE6}"/>
    <dgm:cxn modelId="{B375963F-C395-4CDA-9FF0-25F82E185789}" type="presOf" srcId="{CCAB9DCA-14F6-4E00-B9DC-7B8D034881B8}" destId="{35816D65-ACC2-445B-999E-8285CD4E2A37}" srcOrd="0" destOrd="1" presId="urn:microsoft.com/office/officeart/2008/layout/PictureStrips"/>
    <dgm:cxn modelId="{EFD2F10B-F834-46F0-A818-4DFA7C127BBB}" type="presOf" srcId="{CBFDFF76-FDA5-48E7-BEB5-46AAC68A6D3A}" destId="{35816D65-ACC2-445B-999E-8285CD4E2A37}" srcOrd="0" destOrd="0" presId="urn:microsoft.com/office/officeart/2008/layout/PictureStrips"/>
    <dgm:cxn modelId="{1C63E92A-7A18-4F45-A0F2-E5A3A377B762}" type="presOf" srcId="{42CAFCCF-C769-4891-BC50-7D7A0D976A99}" destId="{35816D65-ACC2-445B-999E-8285CD4E2A37}" srcOrd="0" destOrd="2" presId="urn:microsoft.com/office/officeart/2008/layout/PictureStrips"/>
    <dgm:cxn modelId="{E83720CF-086E-410C-9D9C-148AEAFD5C65}" type="presOf" srcId="{14DC948E-896A-4006-860A-111EDC9662FB}" destId="{35816D65-ACC2-445B-999E-8285CD4E2A37}" srcOrd="0" destOrd="4" presId="urn:microsoft.com/office/officeart/2008/layout/PictureStrips"/>
    <dgm:cxn modelId="{F85519A4-E9D2-4D20-97A2-64EC5E5A3E59}" srcId="{CBFDFF76-FDA5-48E7-BEB5-46AAC68A6D3A}" destId="{14DC948E-896A-4006-860A-111EDC9662FB}" srcOrd="3" destOrd="0" parTransId="{BFD41E0C-476E-4EC9-B3C1-BFD44A374167}" sibTransId="{A7FE8E67-592D-47C8-8F22-A62C99332128}"/>
    <dgm:cxn modelId="{8A59247D-FC9D-428D-ACDD-E00C3FA78057}" srcId="{CCA4F928-D31B-46C4-83EF-4E23D9F013A3}" destId="{CBFDFF76-FDA5-48E7-BEB5-46AAC68A6D3A}" srcOrd="0" destOrd="0" parTransId="{E60B12C1-9B78-4DAB-A883-DFEF62EC578F}" sibTransId="{EC85D134-3456-45E5-881D-5FCD4FC5BC4C}"/>
    <dgm:cxn modelId="{3BA14DE9-CDFE-410B-B1AE-3DC9AD63CFBE}" srcId="{CBFDFF76-FDA5-48E7-BEB5-46AAC68A6D3A}" destId="{242ADD30-BF90-4DC1-9CFB-229FFB7D3BB3}" srcOrd="2" destOrd="0" parTransId="{3A2F4C3B-7183-46A7-BBDA-DAE50B3F817A}" sibTransId="{BFE3F2E5-C9E8-4B7D-AD0E-13E21DAED4E1}"/>
    <dgm:cxn modelId="{81D4805A-054E-47E2-BD72-67EED31E3987}" srcId="{CBFDFF76-FDA5-48E7-BEB5-46AAC68A6D3A}" destId="{42CAFCCF-C769-4891-BC50-7D7A0D976A99}" srcOrd="1" destOrd="0" parTransId="{E2894191-0A31-4516-A24E-AE5B06B09507}" sibTransId="{5883A251-6ADB-45C0-93B0-8A60319F85D5}"/>
    <dgm:cxn modelId="{F0225106-6FFA-45DF-9320-D842D5F37A0A}" type="presOf" srcId="{CCA4F928-D31B-46C4-83EF-4E23D9F013A3}" destId="{AAF24653-4461-4CCD-9FE6-4332A60C16A7}" srcOrd="0" destOrd="0" presId="urn:microsoft.com/office/officeart/2008/layout/PictureStrips"/>
    <dgm:cxn modelId="{E7C1651E-AFD0-419D-B839-D6E57A02B885}" type="presOf" srcId="{242ADD30-BF90-4DC1-9CFB-229FFB7D3BB3}" destId="{35816D65-ACC2-445B-999E-8285CD4E2A37}" srcOrd="0" destOrd="3" presId="urn:microsoft.com/office/officeart/2008/layout/PictureStrips"/>
    <dgm:cxn modelId="{046C4B3C-2823-42AC-97E6-76623592F4E4}" type="presParOf" srcId="{AAF24653-4461-4CCD-9FE6-4332A60C16A7}" destId="{F29BB855-0851-45AF-8DBF-BAB72ACD0CBD}" srcOrd="0" destOrd="0" presId="urn:microsoft.com/office/officeart/2008/layout/PictureStrips"/>
    <dgm:cxn modelId="{DBC84389-5A7B-436F-A273-40DCFE051EB7}" type="presParOf" srcId="{F29BB855-0851-45AF-8DBF-BAB72ACD0CBD}" destId="{35816D65-ACC2-445B-999E-8285CD4E2A37}" srcOrd="0" destOrd="0" presId="urn:microsoft.com/office/officeart/2008/layout/PictureStrips"/>
    <dgm:cxn modelId="{2F925634-23BC-4188-89D6-C161CF74DA3D}" type="presParOf" srcId="{F29BB855-0851-45AF-8DBF-BAB72ACD0CBD}" destId="{253D1B2F-F4EB-4BAC-ADE4-140E0A63E64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CF4E0F-CE53-413B-AA97-C86CAACBDA04}">
      <dgm:prSet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要约在以下情况失去效力</a:t>
          </a:r>
          <a:endParaRPr lang="zh-CN" altLang="en-US" sz="2400" dirty="0">
            <a:latin typeface="+mn-ea"/>
            <a:ea typeface="+mn-ea"/>
          </a:endParaRPr>
        </a:p>
      </dgm:t>
    </dgm:pt>
    <dgm:pt modelId="{5B73BBD2-1ED4-4A74-AA3F-FD624A586474}" type="parTrans" cxnId="{452F218A-B8F3-40AE-9159-40088ED62930}">
      <dgm:prSet/>
      <dgm:spPr/>
      <dgm:t>
        <a:bodyPr/>
        <a:lstStyle/>
        <a:p>
          <a:endParaRPr lang="zh-CN" altLang="en-US"/>
        </a:p>
      </dgm:t>
    </dgm:pt>
    <dgm:pt modelId="{3C47AA50-66C3-40F9-A617-90CABA7B72F9}" type="sibTrans" cxnId="{452F218A-B8F3-40AE-9159-40088ED62930}">
      <dgm:prSet/>
      <dgm:spPr/>
      <dgm:t>
        <a:bodyPr/>
        <a:lstStyle/>
        <a:p>
          <a:endParaRPr lang="zh-CN" altLang="en-US"/>
        </a:p>
      </dgm:t>
    </dgm:pt>
    <dgm:pt modelId="{CCAB9DCA-14F6-4E00-B9DC-7B8D034881B8}">
      <dgm:prSet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1</a:t>
          </a:r>
          <a:r>
            <a:rPr lang="zh-CN" altLang="en-US" sz="2400" dirty="0" smtClean="0">
              <a:latin typeface="+mn-ea"/>
              <a:ea typeface="+mn-ea"/>
            </a:rPr>
            <a:t>、对方提出拒绝或者对方要变更条件</a:t>
          </a:r>
          <a:endParaRPr lang="zh-CN" altLang="en-US" sz="2400" dirty="0">
            <a:latin typeface="+mn-ea"/>
            <a:ea typeface="+mn-ea"/>
          </a:endParaRPr>
        </a:p>
      </dgm:t>
    </dgm:pt>
    <dgm:pt modelId="{16D0A7BF-5235-4AEA-8FA2-A493EA81B165}" type="parTrans" cxnId="{FF7FBF97-8746-4391-ACFA-EAD39169DC70}">
      <dgm:prSet/>
      <dgm:spPr/>
      <dgm:t>
        <a:bodyPr/>
        <a:lstStyle/>
        <a:p>
          <a:endParaRPr lang="zh-CN" altLang="en-US"/>
        </a:p>
      </dgm:t>
    </dgm:pt>
    <dgm:pt modelId="{090D5611-929C-4412-AC3D-2EED889FCFE6}" type="sibTrans" cxnId="{FF7FBF97-8746-4391-ACFA-EAD39169DC70}">
      <dgm:prSet/>
      <dgm:spPr/>
      <dgm:t>
        <a:bodyPr/>
        <a:lstStyle/>
        <a:p>
          <a:endParaRPr lang="zh-CN" altLang="en-US"/>
        </a:p>
      </dgm:t>
    </dgm:pt>
    <dgm:pt modelId="{A43DF4D5-1F46-49A3-8225-C98EB9FC8BAD}">
      <dgm:prSet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2</a:t>
          </a:r>
          <a:r>
            <a:rPr lang="zh-CN" altLang="en-US" sz="2400" dirty="0" smtClean="0">
              <a:latin typeface="+mn-ea"/>
              <a:ea typeface="+mn-ea"/>
            </a:rPr>
            <a:t>、承诺期限过</a:t>
          </a:r>
          <a:endParaRPr lang="zh-CN" altLang="en-US" sz="2400" dirty="0">
            <a:latin typeface="+mn-ea"/>
            <a:ea typeface="+mn-ea"/>
          </a:endParaRPr>
        </a:p>
      </dgm:t>
    </dgm:pt>
    <dgm:pt modelId="{8FB81B39-DEF6-4F9A-AF88-7BAA9383CE13}" type="parTrans" cxnId="{0135A9B5-B353-436E-9B16-5F325CFFB434}">
      <dgm:prSet/>
      <dgm:spPr/>
      <dgm:t>
        <a:bodyPr/>
        <a:lstStyle/>
        <a:p>
          <a:endParaRPr lang="zh-CN" altLang="en-US"/>
        </a:p>
      </dgm:t>
    </dgm:pt>
    <dgm:pt modelId="{6D14CC4D-896A-4F9C-9263-76B20AB7D209}" type="sibTrans" cxnId="{0135A9B5-B353-436E-9B16-5F325CFFB434}">
      <dgm:prSet/>
      <dgm:spPr/>
      <dgm:t>
        <a:bodyPr/>
        <a:lstStyle/>
        <a:p>
          <a:endParaRPr lang="zh-CN" altLang="en-US"/>
        </a:p>
      </dgm:t>
    </dgm:pt>
    <dgm:pt modelId="{0C49D05F-5B06-435F-9860-2B28C0BE7F89}" type="pres">
      <dgm:prSet presAssocID="{CCA4F928-D31B-46C4-83EF-4E23D9F013A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3476264-6E0F-4BAE-9657-67EC1D875F61}" type="pres">
      <dgm:prSet presAssocID="{8CCF4E0F-CE53-413B-AA97-C86CAACBDA04}" presName="root" presStyleCnt="0">
        <dgm:presLayoutVars>
          <dgm:chMax/>
          <dgm:chPref/>
        </dgm:presLayoutVars>
      </dgm:prSet>
      <dgm:spPr/>
    </dgm:pt>
    <dgm:pt modelId="{1E2FA651-FB8C-4D8E-8838-2608C3681003}" type="pres">
      <dgm:prSet presAssocID="{8CCF4E0F-CE53-413B-AA97-C86CAACBDA04}" presName="rootComposite" presStyleCnt="0">
        <dgm:presLayoutVars/>
      </dgm:prSet>
      <dgm:spPr/>
    </dgm:pt>
    <dgm:pt modelId="{C34C7B4F-37CF-4816-B0FD-2210E10160EB}" type="pres">
      <dgm:prSet presAssocID="{8CCF4E0F-CE53-413B-AA97-C86CAACBDA04}" presName="ParentAccent" presStyleLbl="alignNode1" presStyleIdx="0" presStyleCnt="1"/>
      <dgm:spPr/>
    </dgm:pt>
    <dgm:pt modelId="{8D600187-5708-4F3B-8DCA-AB8EB812EB54}" type="pres">
      <dgm:prSet presAssocID="{8CCF4E0F-CE53-413B-AA97-C86CAACBDA04}" presName="ParentSmallAccent" presStyleLbl="fgAcc1" presStyleIdx="0" presStyleCnt="1"/>
      <dgm:spPr/>
    </dgm:pt>
    <dgm:pt modelId="{17EFDA6E-44D5-4CE9-A423-FF5FD26B4B2E}" type="pres">
      <dgm:prSet presAssocID="{8CCF4E0F-CE53-413B-AA97-C86CAACBDA04}" presName="Parent" presStyleLbl="revTx" presStyleIdx="0" presStyleCnt="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9A52B-4762-42F7-939C-96808D8E103F}" type="pres">
      <dgm:prSet presAssocID="{8CCF4E0F-CE53-413B-AA97-C86CAACBDA04}" presName="childShape" presStyleCnt="0">
        <dgm:presLayoutVars>
          <dgm:chMax val="0"/>
          <dgm:chPref val="0"/>
        </dgm:presLayoutVars>
      </dgm:prSet>
      <dgm:spPr/>
    </dgm:pt>
    <dgm:pt modelId="{0245DED5-E621-4CFC-BEE4-C735E7BF9C33}" type="pres">
      <dgm:prSet presAssocID="{CCAB9DCA-14F6-4E00-B9DC-7B8D034881B8}" presName="childComposite" presStyleCnt="0">
        <dgm:presLayoutVars>
          <dgm:chMax val="0"/>
          <dgm:chPref val="0"/>
        </dgm:presLayoutVars>
      </dgm:prSet>
      <dgm:spPr/>
    </dgm:pt>
    <dgm:pt modelId="{A13CAC75-245B-46E5-A132-89E18B28430C}" type="pres">
      <dgm:prSet presAssocID="{CCAB9DCA-14F6-4E00-B9DC-7B8D034881B8}" presName="ChildAccent" presStyleLbl="solidFgAcc1" presStyleIdx="0" presStyleCnt="2"/>
      <dgm:spPr/>
    </dgm:pt>
    <dgm:pt modelId="{1E4A9E25-0F12-493B-B5D4-1A09F78AA628}" type="pres">
      <dgm:prSet presAssocID="{CCAB9DCA-14F6-4E00-B9DC-7B8D034881B8}" presName="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B00EA-185D-4469-B059-26F204DFEF5F}" type="pres">
      <dgm:prSet presAssocID="{A43DF4D5-1F46-49A3-8225-C98EB9FC8BAD}" presName="childComposite" presStyleCnt="0">
        <dgm:presLayoutVars>
          <dgm:chMax val="0"/>
          <dgm:chPref val="0"/>
        </dgm:presLayoutVars>
      </dgm:prSet>
      <dgm:spPr/>
    </dgm:pt>
    <dgm:pt modelId="{25FE707F-16F3-4F9B-A54B-0803C86287A2}" type="pres">
      <dgm:prSet presAssocID="{A43DF4D5-1F46-49A3-8225-C98EB9FC8BAD}" presName="ChildAccent" presStyleLbl="solidFgAcc1" presStyleIdx="1" presStyleCnt="2"/>
      <dgm:spPr/>
    </dgm:pt>
    <dgm:pt modelId="{C2C737BA-8590-4BCA-B091-E529ACD7262E}" type="pres">
      <dgm:prSet presAssocID="{A43DF4D5-1F46-49A3-8225-C98EB9FC8BAD}" presName="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BD857C-F272-4004-891C-AA749804691F}" type="presOf" srcId="{CCAB9DCA-14F6-4E00-B9DC-7B8D034881B8}" destId="{1E4A9E25-0F12-493B-B5D4-1A09F78AA628}" srcOrd="0" destOrd="0" presId="urn:microsoft.com/office/officeart/2008/layout/SquareAccentList"/>
    <dgm:cxn modelId="{C391BD42-3D8A-439B-929C-21B50D24EC19}" type="presOf" srcId="{A43DF4D5-1F46-49A3-8225-C98EB9FC8BAD}" destId="{C2C737BA-8590-4BCA-B091-E529ACD7262E}" srcOrd="0" destOrd="0" presId="urn:microsoft.com/office/officeart/2008/layout/SquareAccentList"/>
    <dgm:cxn modelId="{452F218A-B8F3-40AE-9159-40088ED62930}" srcId="{CCA4F928-D31B-46C4-83EF-4E23D9F013A3}" destId="{8CCF4E0F-CE53-413B-AA97-C86CAACBDA04}" srcOrd="0" destOrd="0" parTransId="{5B73BBD2-1ED4-4A74-AA3F-FD624A586474}" sibTransId="{3C47AA50-66C3-40F9-A617-90CABA7B72F9}"/>
    <dgm:cxn modelId="{E83BD2C5-8F5F-4D0F-98F7-6E091A125DAB}" type="presOf" srcId="{CCA4F928-D31B-46C4-83EF-4E23D9F013A3}" destId="{0C49D05F-5B06-435F-9860-2B28C0BE7F89}" srcOrd="0" destOrd="0" presId="urn:microsoft.com/office/officeart/2008/layout/SquareAccentList"/>
    <dgm:cxn modelId="{0135A9B5-B353-436E-9B16-5F325CFFB434}" srcId="{8CCF4E0F-CE53-413B-AA97-C86CAACBDA04}" destId="{A43DF4D5-1F46-49A3-8225-C98EB9FC8BAD}" srcOrd="1" destOrd="0" parTransId="{8FB81B39-DEF6-4F9A-AF88-7BAA9383CE13}" sibTransId="{6D14CC4D-896A-4F9C-9263-76B20AB7D209}"/>
    <dgm:cxn modelId="{FF7FBF97-8746-4391-ACFA-EAD39169DC70}" srcId="{8CCF4E0F-CE53-413B-AA97-C86CAACBDA04}" destId="{CCAB9DCA-14F6-4E00-B9DC-7B8D034881B8}" srcOrd="0" destOrd="0" parTransId="{16D0A7BF-5235-4AEA-8FA2-A493EA81B165}" sibTransId="{090D5611-929C-4412-AC3D-2EED889FCFE6}"/>
    <dgm:cxn modelId="{E7AA0094-A685-4F14-8693-9F54979ABB77}" type="presOf" srcId="{8CCF4E0F-CE53-413B-AA97-C86CAACBDA04}" destId="{17EFDA6E-44D5-4CE9-A423-FF5FD26B4B2E}" srcOrd="0" destOrd="0" presId="urn:microsoft.com/office/officeart/2008/layout/SquareAccentList"/>
    <dgm:cxn modelId="{0F4FFEC5-2E1B-49FF-BB86-976BCE053177}" type="presParOf" srcId="{0C49D05F-5B06-435F-9860-2B28C0BE7F89}" destId="{F3476264-6E0F-4BAE-9657-67EC1D875F61}" srcOrd="0" destOrd="0" presId="urn:microsoft.com/office/officeart/2008/layout/SquareAccentList"/>
    <dgm:cxn modelId="{D92679DE-3FBE-4935-91E3-606CB2C74D46}" type="presParOf" srcId="{F3476264-6E0F-4BAE-9657-67EC1D875F61}" destId="{1E2FA651-FB8C-4D8E-8838-2608C3681003}" srcOrd="0" destOrd="0" presId="urn:microsoft.com/office/officeart/2008/layout/SquareAccentList"/>
    <dgm:cxn modelId="{45EEF005-8EED-4752-A101-7A4EA798E89C}" type="presParOf" srcId="{1E2FA651-FB8C-4D8E-8838-2608C3681003}" destId="{C34C7B4F-37CF-4816-B0FD-2210E10160EB}" srcOrd="0" destOrd="0" presId="urn:microsoft.com/office/officeart/2008/layout/SquareAccentList"/>
    <dgm:cxn modelId="{0399C558-0AED-4A45-AF4B-068186EE05A0}" type="presParOf" srcId="{1E2FA651-FB8C-4D8E-8838-2608C3681003}" destId="{8D600187-5708-4F3B-8DCA-AB8EB812EB54}" srcOrd="1" destOrd="0" presId="urn:microsoft.com/office/officeart/2008/layout/SquareAccentList"/>
    <dgm:cxn modelId="{9654F36C-88AB-4729-8A1F-2F294084B976}" type="presParOf" srcId="{1E2FA651-FB8C-4D8E-8838-2608C3681003}" destId="{17EFDA6E-44D5-4CE9-A423-FF5FD26B4B2E}" srcOrd="2" destOrd="0" presId="urn:microsoft.com/office/officeart/2008/layout/SquareAccentList"/>
    <dgm:cxn modelId="{BD3D71B0-C87D-4539-B199-2C2E5DB2FDB5}" type="presParOf" srcId="{F3476264-6E0F-4BAE-9657-67EC1D875F61}" destId="{5AC9A52B-4762-42F7-939C-96808D8E103F}" srcOrd="1" destOrd="0" presId="urn:microsoft.com/office/officeart/2008/layout/SquareAccentList"/>
    <dgm:cxn modelId="{E6CF5DDB-5B81-4CBB-A8CB-DF9BE0844B03}" type="presParOf" srcId="{5AC9A52B-4762-42F7-939C-96808D8E103F}" destId="{0245DED5-E621-4CFC-BEE4-C735E7BF9C33}" srcOrd="0" destOrd="0" presId="urn:microsoft.com/office/officeart/2008/layout/SquareAccentList"/>
    <dgm:cxn modelId="{8C573E63-3899-4FF1-8248-53BBC988217F}" type="presParOf" srcId="{0245DED5-E621-4CFC-BEE4-C735E7BF9C33}" destId="{A13CAC75-245B-46E5-A132-89E18B28430C}" srcOrd="0" destOrd="0" presId="urn:microsoft.com/office/officeart/2008/layout/SquareAccentList"/>
    <dgm:cxn modelId="{EB108263-E610-441E-B44F-A914F2ADEFFF}" type="presParOf" srcId="{0245DED5-E621-4CFC-BEE4-C735E7BF9C33}" destId="{1E4A9E25-0F12-493B-B5D4-1A09F78AA628}" srcOrd="1" destOrd="0" presId="urn:microsoft.com/office/officeart/2008/layout/SquareAccentList"/>
    <dgm:cxn modelId="{09DC8351-81D2-43F3-A561-5B51E10F6932}" type="presParOf" srcId="{5AC9A52B-4762-42F7-939C-96808D8E103F}" destId="{9FBB00EA-185D-4469-B059-26F204DFEF5F}" srcOrd="1" destOrd="0" presId="urn:microsoft.com/office/officeart/2008/layout/SquareAccentList"/>
    <dgm:cxn modelId="{B8A6FA00-30BA-4717-9749-F53BFE45C92E}" type="presParOf" srcId="{9FBB00EA-185D-4469-B059-26F204DFEF5F}" destId="{25FE707F-16F3-4F9B-A54B-0803C86287A2}" srcOrd="0" destOrd="0" presId="urn:microsoft.com/office/officeart/2008/layout/SquareAccentList"/>
    <dgm:cxn modelId="{6F2F3355-43C7-4998-937A-E7FABBEFD814}" type="presParOf" srcId="{9FBB00EA-185D-4469-B059-26F204DFEF5F}" destId="{C2C737BA-8590-4BCA-B091-E529ACD7262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CF4E0F-CE53-413B-AA97-C86CAACBDA04}">
      <dgm:prSet custT="1"/>
      <dgm:spPr/>
      <dgm:t>
        <a:bodyPr/>
        <a:lstStyle/>
        <a:p>
          <a:r>
            <a:rPr lang="zh-CN" sz="2400" dirty="0" smtClean="0"/>
            <a:t>承诺是受约人提出的合同条款表示完全同意，但承诺应采取适当的方式明确表示。</a:t>
          </a:r>
          <a:endParaRPr lang="zh-CN" altLang="en-US" sz="2400" dirty="0">
            <a:latin typeface="+mn-ea"/>
            <a:ea typeface="+mn-ea"/>
          </a:endParaRPr>
        </a:p>
      </dgm:t>
    </dgm:pt>
    <dgm:pt modelId="{5B73BBD2-1ED4-4A74-AA3F-FD624A586474}" type="parTrans" cxnId="{452F218A-B8F3-40AE-9159-40088ED62930}">
      <dgm:prSet/>
      <dgm:spPr/>
      <dgm:t>
        <a:bodyPr/>
        <a:lstStyle/>
        <a:p>
          <a:endParaRPr lang="zh-CN" altLang="en-US"/>
        </a:p>
      </dgm:t>
    </dgm:pt>
    <dgm:pt modelId="{3C47AA50-66C3-40F9-A617-90CABA7B72F9}" type="sibTrans" cxnId="{452F218A-B8F3-40AE-9159-40088ED62930}">
      <dgm:prSet/>
      <dgm:spPr/>
      <dgm:t>
        <a:bodyPr/>
        <a:lstStyle/>
        <a:p>
          <a:endParaRPr lang="zh-CN" altLang="en-US"/>
        </a:p>
      </dgm:t>
    </dgm:pt>
    <dgm:pt modelId="{562FF756-989F-47A2-AAA9-2943FBFECD59}">
      <dgm:prSet custT="1"/>
      <dgm:spPr/>
      <dgm:t>
        <a:bodyPr/>
        <a:lstStyle/>
        <a:p>
          <a:r>
            <a:rPr lang="zh-CN" altLang="en-US" sz="2400" dirty="0" smtClean="0"/>
            <a:t>口头承诺在要约人了解时即发生效力，非口头承诺顿生效时间应以承诺顿通知到达要约人时为准。</a:t>
          </a:r>
          <a:endParaRPr lang="zh-CN" altLang="en-US" sz="2400" dirty="0"/>
        </a:p>
      </dgm:t>
    </dgm:pt>
    <dgm:pt modelId="{FEEBB288-4CAA-4345-8F25-5A95C671832A}" type="parTrans" cxnId="{6BFC0B1C-1050-4E4D-9826-91AEF7411BA5}">
      <dgm:prSet/>
      <dgm:spPr/>
      <dgm:t>
        <a:bodyPr/>
        <a:lstStyle/>
        <a:p>
          <a:endParaRPr lang="zh-CN" altLang="en-US"/>
        </a:p>
      </dgm:t>
    </dgm:pt>
    <dgm:pt modelId="{EF7B262F-C2C9-4BAA-8AE9-3369C120A2DA}" type="sibTrans" cxnId="{6BFC0B1C-1050-4E4D-9826-91AEF7411BA5}">
      <dgm:prSet/>
      <dgm:spPr/>
      <dgm:t>
        <a:bodyPr/>
        <a:lstStyle/>
        <a:p>
          <a:endParaRPr lang="zh-CN" altLang="en-US"/>
        </a:p>
      </dgm:t>
    </dgm:pt>
    <dgm:pt modelId="{BE6AE4FA-0119-46ED-BF0E-BF865FACE1F1}" type="pres">
      <dgm:prSet presAssocID="{CCA4F928-D31B-46C4-83EF-4E23D9F013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DBB7D6-E6D4-44C6-85DB-D7086F2D2DBC}" type="pres">
      <dgm:prSet presAssocID="{8CCF4E0F-CE53-413B-AA97-C86CAACBDA04}" presName="composite" presStyleCnt="0"/>
      <dgm:spPr/>
    </dgm:pt>
    <dgm:pt modelId="{E7841813-E0C7-48A6-977A-23434C3091C8}" type="pres">
      <dgm:prSet presAssocID="{8CCF4E0F-CE53-413B-AA97-C86CAACBDA04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8E4CE6-650A-425E-8CF2-37765D25A2C9}" type="pres">
      <dgm:prSet presAssocID="{8CCF4E0F-CE53-413B-AA97-C86CAACBDA04}" presName="rect2" presStyleLbl="fgImgPlace1" presStyleIdx="0" presStyleCnt="2"/>
      <dgm:spPr/>
    </dgm:pt>
    <dgm:pt modelId="{513C71F4-0F22-4AD4-B49B-0C08EC6F5B72}" type="pres">
      <dgm:prSet presAssocID="{3C47AA50-66C3-40F9-A617-90CABA7B72F9}" presName="sibTrans" presStyleCnt="0"/>
      <dgm:spPr/>
    </dgm:pt>
    <dgm:pt modelId="{5FF1DBEB-16D8-4DC9-948C-2C67B03D972B}" type="pres">
      <dgm:prSet presAssocID="{562FF756-989F-47A2-AAA9-2943FBFECD59}" presName="composite" presStyleCnt="0"/>
      <dgm:spPr/>
    </dgm:pt>
    <dgm:pt modelId="{9CB57136-A6D9-43C9-90E4-A98E7E5688F7}" type="pres">
      <dgm:prSet presAssocID="{562FF756-989F-47A2-AAA9-2943FBFECD59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AB962-4C76-4E6D-9E60-74928F09A7EA}" type="pres">
      <dgm:prSet presAssocID="{562FF756-989F-47A2-AAA9-2943FBFECD59}" presName="rect2" presStyleLbl="fgImgPlace1" presStyleIdx="1" presStyleCnt="2"/>
      <dgm:spPr/>
    </dgm:pt>
  </dgm:ptLst>
  <dgm:cxnLst>
    <dgm:cxn modelId="{D551BCC4-8BD6-4761-B46E-4F3859246505}" type="presOf" srcId="{562FF756-989F-47A2-AAA9-2943FBFECD59}" destId="{9CB57136-A6D9-43C9-90E4-A98E7E5688F7}" srcOrd="0" destOrd="0" presId="urn:microsoft.com/office/officeart/2008/layout/PictureStrips"/>
    <dgm:cxn modelId="{6BFC0B1C-1050-4E4D-9826-91AEF7411BA5}" srcId="{CCA4F928-D31B-46C4-83EF-4E23D9F013A3}" destId="{562FF756-989F-47A2-AAA9-2943FBFECD59}" srcOrd="1" destOrd="0" parTransId="{FEEBB288-4CAA-4345-8F25-5A95C671832A}" sibTransId="{EF7B262F-C2C9-4BAA-8AE9-3369C120A2DA}"/>
    <dgm:cxn modelId="{452F218A-B8F3-40AE-9159-40088ED62930}" srcId="{CCA4F928-D31B-46C4-83EF-4E23D9F013A3}" destId="{8CCF4E0F-CE53-413B-AA97-C86CAACBDA04}" srcOrd="0" destOrd="0" parTransId="{5B73BBD2-1ED4-4A74-AA3F-FD624A586474}" sibTransId="{3C47AA50-66C3-40F9-A617-90CABA7B72F9}"/>
    <dgm:cxn modelId="{986AFF3F-F4F4-48BF-85B5-3066DE5E922F}" type="presOf" srcId="{CCA4F928-D31B-46C4-83EF-4E23D9F013A3}" destId="{BE6AE4FA-0119-46ED-BF0E-BF865FACE1F1}" srcOrd="0" destOrd="0" presId="urn:microsoft.com/office/officeart/2008/layout/PictureStrips"/>
    <dgm:cxn modelId="{B11E78DA-8CB5-4258-8631-79EE66CB4525}" type="presOf" srcId="{8CCF4E0F-CE53-413B-AA97-C86CAACBDA04}" destId="{E7841813-E0C7-48A6-977A-23434C3091C8}" srcOrd="0" destOrd="0" presId="urn:microsoft.com/office/officeart/2008/layout/PictureStrips"/>
    <dgm:cxn modelId="{FF76EBFD-5EC1-49D9-8A8B-97E750E6BAEE}" type="presParOf" srcId="{BE6AE4FA-0119-46ED-BF0E-BF865FACE1F1}" destId="{36DBB7D6-E6D4-44C6-85DB-D7086F2D2DBC}" srcOrd="0" destOrd="0" presId="urn:microsoft.com/office/officeart/2008/layout/PictureStrips"/>
    <dgm:cxn modelId="{B504F0BB-861A-402D-AA3A-1D52AC8F1A58}" type="presParOf" srcId="{36DBB7D6-E6D4-44C6-85DB-D7086F2D2DBC}" destId="{E7841813-E0C7-48A6-977A-23434C3091C8}" srcOrd="0" destOrd="0" presId="urn:microsoft.com/office/officeart/2008/layout/PictureStrips"/>
    <dgm:cxn modelId="{5561E46A-A5A9-423B-903F-B24510DDED19}" type="presParOf" srcId="{36DBB7D6-E6D4-44C6-85DB-D7086F2D2DBC}" destId="{C88E4CE6-650A-425E-8CF2-37765D25A2C9}" srcOrd="1" destOrd="0" presId="urn:microsoft.com/office/officeart/2008/layout/PictureStrips"/>
    <dgm:cxn modelId="{3FFA1AD3-3960-428C-A4CD-11286DCD57AF}" type="presParOf" srcId="{BE6AE4FA-0119-46ED-BF0E-BF865FACE1F1}" destId="{513C71F4-0F22-4AD4-B49B-0C08EC6F5B72}" srcOrd="1" destOrd="0" presId="urn:microsoft.com/office/officeart/2008/layout/PictureStrips"/>
    <dgm:cxn modelId="{44B03D42-A08F-4EEF-B638-E9B8504E4306}" type="presParOf" srcId="{BE6AE4FA-0119-46ED-BF0E-BF865FACE1F1}" destId="{5FF1DBEB-16D8-4DC9-948C-2C67B03D972B}" srcOrd="2" destOrd="0" presId="urn:microsoft.com/office/officeart/2008/layout/PictureStrips"/>
    <dgm:cxn modelId="{FB424AC3-08F1-46B8-9A5E-9FC39FC03C3F}" type="presParOf" srcId="{5FF1DBEB-16D8-4DC9-948C-2C67B03D972B}" destId="{9CB57136-A6D9-43C9-90E4-A98E7E5688F7}" srcOrd="0" destOrd="0" presId="urn:microsoft.com/office/officeart/2008/layout/PictureStrips"/>
    <dgm:cxn modelId="{0EEC1DF2-3F95-40A6-9BA1-DB0CAE63E090}" type="presParOf" srcId="{5FF1DBEB-16D8-4DC9-948C-2C67B03D972B}" destId="{058AB962-4C76-4E6D-9E60-74928F09A7E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2FF756-989F-47A2-AAA9-2943FBFECD59}">
      <dgm:prSet custT="1"/>
      <dgm:spPr/>
      <dgm:t>
        <a:bodyPr/>
        <a:lstStyle/>
        <a:p>
          <a:r>
            <a:rPr lang="zh-CN" altLang="en-US" sz="2400" dirty="0" smtClean="0"/>
            <a:t>口头形式</a:t>
          </a:r>
          <a:endParaRPr lang="zh-CN" altLang="en-US" sz="2400" dirty="0"/>
        </a:p>
      </dgm:t>
    </dgm:pt>
    <dgm:pt modelId="{FEEBB288-4CAA-4345-8F25-5A95C671832A}" type="parTrans" cxnId="{6BFC0B1C-1050-4E4D-9826-91AEF7411BA5}">
      <dgm:prSet/>
      <dgm:spPr/>
      <dgm:t>
        <a:bodyPr/>
        <a:lstStyle/>
        <a:p>
          <a:endParaRPr lang="zh-CN" altLang="en-US"/>
        </a:p>
      </dgm:t>
    </dgm:pt>
    <dgm:pt modelId="{EF7B262F-C2C9-4BAA-8AE9-3369C120A2DA}" type="sibTrans" cxnId="{6BFC0B1C-1050-4E4D-9826-91AEF7411BA5}">
      <dgm:prSet/>
      <dgm:spPr/>
      <dgm:t>
        <a:bodyPr/>
        <a:lstStyle/>
        <a:p>
          <a:endParaRPr lang="zh-CN" altLang="en-US"/>
        </a:p>
      </dgm:t>
    </dgm:pt>
    <dgm:pt modelId="{F88048DF-297A-4C69-88A2-58F29932258D}">
      <dgm:prSet custT="1"/>
      <dgm:spPr/>
      <dgm:t>
        <a:bodyPr/>
        <a:lstStyle/>
        <a:p>
          <a:r>
            <a:rPr lang="zh-CN" altLang="en-US" sz="2400" dirty="0" smtClean="0"/>
            <a:t>书面形式</a:t>
          </a:r>
          <a:endParaRPr lang="zh-CN" altLang="en-US" sz="2400" dirty="0"/>
        </a:p>
      </dgm:t>
    </dgm:pt>
    <dgm:pt modelId="{BF5FB04D-FC60-4ABA-A31F-6BD1E98AFAF5}" type="parTrans" cxnId="{54260732-6394-4AA9-87B9-2D2CFF07DECD}">
      <dgm:prSet/>
      <dgm:spPr/>
      <dgm:t>
        <a:bodyPr/>
        <a:lstStyle/>
        <a:p>
          <a:endParaRPr lang="zh-CN" altLang="en-US"/>
        </a:p>
      </dgm:t>
    </dgm:pt>
    <dgm:pt modelId="{EC6CE0A1-D634-45C6-9F8C-7278F90EFCFD}" type="sibTrans" cxnId="{54260732-6394-4AA9-87B9-2D2CFF07DECD}">
      <dgm:prSet/>
      <dgm:spPr/>
      <dgm:t>
        <a:bodyPr/>
        <a:lstStyle/>
        <a:p>
          <a:endParaRPr lang="zh-CN" altLang="en-US"/>
        </a:p>
      </dgm:t>
    </dgm:pt>
    <dgm:pt modelId="{F02CC449-C88D-450B-8C5F-05DE349C7536}">
      <dgm:prSet custT="1"/>
      <dgm:spPr/>
      <dgm:t>
        <a:bodyPr/>
        <a:lstStyle/>
        <a:p>
          <a:r>
            <a:rPr lang="zh-CN" altLang="en-US" sz="2400" dirty="0" smtClean="0"/>
            <a:t>普通书面形式</a:t>
          </a:r>
          <a:endParaRPr lang="zh-CN" altLang="en-US" sz="2400" dirty="0"/>
        </a:p>
      </dgm:t>
    </dgm:pt>
    <dgm:pt modelId="{628702A4-B01F-4C57-BA5E-969FE3334CDD}" type="parTrans" cxnId="{B6647726-8DF5-4B89-8CDA-DF804806B195}">
      <dgm:prSet/>
      <dgm:spPr/>
      <dgm:t>
        <a:bodyPr/>
        <a:lstStyle/>
        <a:p>
          <a:endParaRPr lang="zh-CN" altLang="en-US"/>
        </a:p>
      </dgm:t>
    </dgm:pt>
    <dgm:pt modelId="{50DDE1B0-CF8F-463D-A1D9-774264BBED73}" type="sibTrans" cxnId="{B6647726-8DF5-4B89-8CDA-DF804806B195}">
      <dgm:prSet/>
      <dgm:spPr/>
      <dgm:t>
        <a:bodyPr/>
        <a:lstStyle/>
        <a:p>
          <a:endParaRPr lang="zh-CN" altLang="en-US"/>
        </a:p>
      </dgm:t>
    </dgm:pt>
    <dgm:pt modelId="{A6C639D9-5A82-41B2-B519-091CC407914E}">
      <dgm:prSet custT="1"/>
      <dgm:spPr/>
      <dgm:t>
        <a:bodyPr/>
        <a:lstStyle/>
        <a:p>
          <a:r>
            <a:rPr lang="zh-CN" altLang="en-US" sz="2400" dirty="0" smtClean="0"/>
            <a:t>特殊书面形式</a:t>
          </a:r>
          <a:endParaRPr lang="zh-CN" altLang="en-US" sz="2400" dirty="0"/>
        </a:p>
      </dgm:t>
    </dgm:pt>
    <dgm:pt modelId="{231B506C-DE4D-4A56-AC26-C70D5790C9CA}" type="parTrans" cxnId="{B39AB085-B91B-4F59-84F2-4C1194989B8E}">
      <dgm:prSet/>
      <dgm:spPr/>
      <dgm:t>
        <a:bodyPr/>
        <a:lstStyle/>
        <a:p>
          <a:endParaRPr lang="zh-CN" altLang="en-US"/>
        </a:p>
      </dgm:t>
    </dgm:pt>
    <dgm:pt modelId="{BF216829-1F3C-4467-B3CF-0332CBE27EB9}" type="sibTrans" cxnId="{B39AB085-B91B-4F59-84F2-4C1194989B8E}">
      <dgm:prSet/>
      <dgm:spPr/>
      <dgm:t>
        <a:bodyPr/>
        <a:lstStyle/>
        <a:p>
          <a:endParaRPr lang="zh-CN" altLang="en-US"/>
        </a:p>
      </dgm:t>
    </dgm:pt>
    <dgm:pt modelId="{7AFB1DE3-F854-4ED9-A378-2501D97D3193}" type="pres">
      <dgm:prSet presAssocID="{CCA4F928-D31B-46C4-83EF-4E23D9F013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73EBE5-CDB8-41D5-9CF4-ACB3706AD219}" type="pres">
      <dgm:prSet presAssocID="{562FF756-989F-47A2-AAA9-2943FBFECD59}" presName="parentLin" presStyleCnt="0"/>
      <dgm:spPr/>
    </dgm:pt>
    <dgm:pt modelId="{AAC6077B-A034-44BA-942D-B5DCA770C5F2}" type="pres">
      <dgm:prSet presAssocID="{562FF756-989F-47A2-AAA9-2943FBFECD5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600B21B-C250-4064-AC0E-FB34207F25DB}" type="pres">
      <dgm:prSet presAssocID="{562FF756-989F-47A2-AAA9-2943FBFECD5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55C39F-310C-4A53-BE84-BD12D60E8D77}" type="pres">
      <dgm:prSet presAssocID="{562FF756-989F-47A2-AAA9-2943FBFECD59}" presName="negativeSpace" presStyleCnt="0"/>
      <dgm:spPr/>
    </dgm:pt>
    <dgm:pt modelId="{14799592-9A83-43E5-9FC0-046E56232512}" type="pres">
      <dgm:prSet presAssocID="{562FF756-989F-47A2-AAA9-2943FBFECD59}" presName="childText" presStyleLbl="conFgAcc1" presStyleIdx="0" presStyleCnt="2">
        <dgm:presLayoutVars>
          <dgm:bulletEnabled val="1"/>
        </dgm:presLayoutVars>
      </dgm:prSet>
      <dgm:spPr/>
    </dgm:pt>
    <dgm:pt modelId="{2E56D0E2-244F-48F3-BD73-31ACD7E27429}" type="pres">
      <dgm:prSet presAssocID="{EF7B262F-C2C9-4BAA-8AE9-3369C120A2DA}" presName="spaceBetweenRectangles" presStyleCnt="0"/>
      <dgm:spPr/>
    </dgm:pt>
    <dgm:pt modelId="{D1B444BE-915E-49BC-8426-B45F0E8B8676}" type="pres">
      <dgm:prSet presAssocID="{F88048DF-297A-4C69-88A2-58F29932258D}" presName="parentLin" presStyleCnt="0"/>
      <dgm:spPr/>
    </dgm:pt>
    <dgm:pt modelId="{58DAA002-78B0-4723-947C-9BDC8E3BB10E}" type="pres">
      <dgm:prSet presAssocID="{F88048DF-297A-4C69-88A2-58F29932258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24AE806-F30B-4F96-AE82-4F3B1E68DEDA}" type="pres">
      <dgm:prSet presAssocID="{F88048DF-297A-4C69-88A2-58F29932258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46FAC-5B6A-4B17-A60B-39FED3B7CA30}" type="pres">
      <dgm:prSet presAssocID="{F88048DF-297A-4C69-88A2-58F29932258D}" presName="negativeSpace" presStyleCnt="0"/>
      <dgm:spPr/>
    </dgm:pt>
    <dgm:pt modelId="{370D4D7D-3711-4968-B4D8-E90EFFA5CCF2}" type="pres">
      <dgm:prSet presAssocID="{F88048DF-297A-4C69-88A2-58F29932258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80529A-FDA2-474A-8863-AD0257F91AF4}" type="presOf" srcId="{F88048DF-297A-4C69-88A2-58F29932258D}" destId="{58DAA002-78B0-4723-947C-9BDC8E3BB10E}" srcOrd="0" destOrd="0" presId="urn:microsoft.com/office/officeart/2005/8/layout/list1"/>
    <dgm:cxn modelId="{D2E9E84B-E315-467D-AD9A-939802F32B90}" type="presOf" srcId="{A6C639D9-5A82-41B2-B519-091CC407914E}" destId="{370D4D7D-3711-4968-B4D8-E90EFFA5CCF2}" srcOrd="0" destOrd="1" presId="urn:microsoft.com/office/officeart/2005/8/layout/list1"/>
    <dgm:cxn modelId="{6BFC0B1C-1050-4E4D-9826-91AEF7411BA5}" srcId="{CCA4F928-D31B-46C4-83EF-4E23D9F013A3}" destId="{562FF756-989F-47A2-AAA9-2943FBFECD59}" srcOrd="0" destOrd="0" parTransId="{FEEBB288-4CAA-4345-8F25-5A95C671832A}" sibTransId="{EF7B262F-C2C9-4BAA-8AE9-3369C120A2DA}"/>
    <dgm:cxn modelId="{1725191D-4330-42EE-9DFD-DCF88FABC9D7}" type="presOf" srcId="{562FF756-989F-47A2-AAA9-2943FBFECD59}" destId="{AAC6077B-A034-44BA-942D-B5DCA770C5F2}" srcOrd="0" destOrd="0" presId="urn:microsoft.com/office/officeart/2005/8/layout/list1"/>
    <dgm:cxn modelId="{54260732-6394-4AA9-87B9-2D2CFF07DECD}" srcId="{CCA4F928-D31B-46C4-83EF-4E23D9F013A3}" destId="{F88048DF-297A-4C69-88A2-58F29932258D}" srcOrd="1" destOrd="0" parTransId="{BF5FB04D-FC60-4ABA-A31F-6BD1E98AFAF5}" sibTransId="{EC6CE0A1-D634-45C6-9F8C-7278F90EFCFD}"/>
    <dgm:cxn modelId="{B6647726-8DF5-4B89-8CDA-DF804806B195}" srcId="{F88048DF-297A-4C69-88A2-58F29932258D}" destId="{F02CC449-C88D-450B-8C5F-05DE349C7536}" srcOrd="0" destOrd="0" parTransId="{628702A4-B01F-4C57-BA5E-969FE3334CDD}" sibTransId="{50DDE1B0-CF8F-463D-A1D9-774264BBED73}"/>
    <dgm:cxn modelId="{F2649542-0329-4C50-AD58-D33BE0C8AFAA}" type="presOf" srcId="{F88048DF-297A-4C69-88A2-58F29932258D}" destId="{624AE806-F30B-4F96-AE82-4F3B1E68DEDA}" srcOrd="1" destOrd="0" presId="urn:microsoft.com/office/officeart/2005/8/layout/list1"/>
    <dgm:cxn modelId="{B39AB085-B91B-4F59-84F2-4C1194989B8E}" srcId="{F88048DF-297A-4C69-88A2-58F29932258D}" destId="{A6C639D9-5A82-41B2-B519-091CC407914E}" srcOrd="1" destOrd="0" parTransId="{231B506C-DE4D-4A56-AC26-C70D5790C9CA}" sibTransId="{BF216829-1F3C-4467-B3CF-0332CBE27EB9}"/>
    <dgm:cxn modelId="{C06A8D65-4B62-4DD3-BC92-B7B2E1226302}" type="presOf" srcId="{CCA4F928-D31B-46C4-83EF-4E23D9F013A3}" destId="{7AFB1DE3-F854-4ED9-A378-2501D97D3193}" srcOrd="0" destOrd="0" presId="urn:microsoft.com/office/officeart/2005/8/layout/list1"/>
    <dgm:cxn modelId="{A3347378-4C46-472E-85F6-7831E5BC0D18}" type="presOf" srcId="{562FF756-989F-47A2-AAA9-2943FBFECD59}" destId="{4600B21B-C250-4064-AC0E-FB34207F25DB}" srcOrd="1" destOrd="0" presId="urn:microsoft.com/office/officeart/2005/8/layout/list1"/>
    <dgm:cxn modelId="{C36845A2-5350-4F5B-A335-E88DF3ADC9FA}" type="presOf" srcId="{F02CC449-C88D-450B-8C5F-05DE349C7536}" destId="{370D4D7D-3711-4968-B4D8-E90EFFA5CCF2}" srcOrd="0" destOrd="0" presId="urn:microsoft.com/office/officeart/2005/8/layout/list1"/>
    <dgm:cxn modelId="{415E8032-6389-4B11-BF07-D8289BC865C8}" type="presParOf" srcId="{7AFB1DE3-F854-4ED9-A378-2501D97D3193}" destId="{9473EBE5-CDB8-41D5-9CF4-ACB3706AD219}" srcOrd="0" destOrd="0" presId="urn:microsoft.com/office/officeart/2005/8/layout/list1"/>
    <dgm:cxn modelId="{9CDCB062-8C3E-4DBA-8F8D-601E2C409FEE}" type="presParOf" srcId="{9473EBE5-CDB8-41D5-9CF4-ACB3706AD219}" destId="{AAC6077B-A034-44BA-942D-B5DCA770C5F2}" srcOrd="0" destOrd="0" presId="urn:microsoft.com/office/officeart/2005/8/layout/list1"/>
    <dgm:cxn modelId="{5897BFDE-E9D6-46A1-AA86-89FAE20405CC}" type="presParOf" srcId="{9473EBE5-CDB8-41D5-9CF4-ACB3706AD219}" destId="{4600B21B-C250-4064-AC0E-FB34207F25DB}" srcOrd="1" destOrd="0" presId="urn:microsoft.com/office/officeart/2005/8/layout/list1"/>
    <dgm:cxn modelId="{63042B1F-9D56-445F-885E-8603E8864121}" type="presParOf" srcId="{7AFB1DE3-F854-4ED9-A378-2501D97D3193}" destId="{1055C39F-310C-4A53-BE84-BD12D60E8D77}" srcOrd="1" destOrd="0" presId="urn:microsoft.com/office/officeart/2005/8/layout/list1"/>
    <dgm:cxn modelId="{060E1646-ADDF-4752-9086-AC50B9E88D0B}" type="presParOf" srcId="{7AFB1DE3-F854-4ED9-A378-2501D97D3193}" destId="{14799592-9A83-43E5-9FC0-046E56232512}" srcOrd="2" destOrd="0" presId="urn:microsoft.com/office/officeart/2005/8/layout/list1"/>
    <dgm:cxn modelId="{02D84E2B-3B70-4AE2-A413-E11ABCFD1DB7}" type="presParOf" srcId="{7AFB1DE3-F854-4ED9-A378-2501D97D3193}" destId="{2E56D0E2-244F-48F3-BD73-31ACD7E27429}" srcOrd="3" destOrd="0" presId="urn:microsoft.com/office/officeart/2005/8/layout/list1"/>
    <dgm:cxn modelId="{6CC3EEB2-BEF1-47B8-AD94-77E6A7944815}" type="presParOf" srcId="{7AFB1DE3-F854-4ED9-A378-2501D97D3193}" destId="{D1B444BE-915E-49BC-8426-B45F0E8B8676}" srcOrd="4" destOrd="0" presId="urn:microsoft.com/office/officeart/2005/8/layout/list1"/>
    <dgm:cxn modelId="{2BA09F07-AFC4-40BA-A1E8-281108A26D0E}" type="presParOf" srcId="{D1B444BE-915E-49BC-8426-B45F0E8B8676}" destId="{58DAA002-78B0-4723-947C-9BDC8E3BB10E}" srcOrd="0" destOrd="0" presId="urn:microsoft.com/office/officeart/2005/8/layout/list1"/>
    <dgm:cxn modelId="{DE9AB59B-A1DA-48F2-9A7D-0D05419BFD40}" type="presParOf" srcId="{D1B444BE-915E-49BC-8426-B45F0E8B8676}" destId="{624AE806-F30B-4F96-AE82-4F3B1E68DEDA}" srcOrd="1" destOrd="0" presId="urn:microsoft.com/office/officeart/2005/8/layout/list1"/>
    <dgm:cxn modelId="{E566DC7E-B0D3-4FFD-9184-C4979DC611AA}" type="presParOf" srcId="{7AFB1DE3-F854-4ED9-A378-2501D97D3193}" destId="{BB846FAC-5B6A-4B17-A60B-39FED3B7CA30}" srcOrd="5" destOrd="0" presId="urn:microsoft.com/office/officeart/2005/8/layout/list1"/>
    <dgm:cxn modelId="{194434C3-9894-4DB0-A4BD-A7278B03B380}" type="presParOf" srcId="{7AFB1DE3-F854-4ED9-A378-2501D97D3193}" destId="{370D4D7D-3711-4968-B4D8-E90EFFA5CC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16D65-ACC2-445B-999E-8285CD4E2A37}">
      <dsp:nvSpPr>
        <dsp:cNvPr id="0" name=""/>
        <dsp:cNvSpPr/>
      </dsp:nvSpPr>
      <dsp:spPr>
        <a:xfrm>
          <a:off x="448366" y="389073"/>
          <a:ext cx="7826026" cy="24456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509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下列情况视为要约邀请：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n-ea"/>
              <a:ea typeface="+mn-ea"/>
            </a:rPr>
            <a:t>1</a:t>
          </a:r>
          <a:r>
            <a:rPr lang="zh-CN" altLang="zh-CN" sz="2000" kern="1200" dirty="0" smtClean="0">
              <a:latin typeface="+mn-ea"/>
              <a:ea typeface="+mn-ea"/>
            </a:rPr>
            <a:t>、广告；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n-ea"/>
              <a:ea typeface="+mn-ea"/>
            </a:rPr>
            <a:t>2</a:t>
          </a:r>
          <a:r>
            <a:rPr lang="zh-CN" altLang="zh-CN" sz="2000" kern="1200" dirty="0" smtClean="0">
              <a:latin typeface="+mn-ea"/>
              <a:ea typeface="+mn-ea"/>
            </a:rPr>
            <a:t>、商店标价陈列商品；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n-ea"/>
              <a:ea typeface="+mn-ea"/>
            </a:rPr>
            <a:t>3</a:t>
          </a:r>
          <a:r>
            <a:rPr lang="zh-CN" altLang="zh-CN" sz="2000" kern="1200" dirty="0" smtClean="0">
              <a:latin typeface="+mn-ea"/>
              <a:ea typeface="+mn-ea"/>
            </a:rPr>
            <a:t>、商品价目表；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n-ea"/>
              <a:ea typeface="+mn-ea"/>
            </a:rPr>
            <a:t>4</a:t>
          </a:r>
          <a:r>
            <a:rPr lang="zh-CN" altLang="zh-CN" sz="2000" kern="1200" dirty="0" smtClean="0">
              <a:latin typeface="+mn-ea"/>
              <a:ea typeface="+mn-ea"/>
            </a:rPr>
            <a:t>、招标通告或招标单。</a:t>
          </a:r>
          <a:endParaRPr lang="zh-CN" altLang="en-US" sz="2000" kern="1200" dirty="0"/>
        </a:p>
      </dsp:txBody>
      <dsp:txXfrm>
        <a:off x="448366" y="389073"/>
        <a:ext cx="7826026" cy="2445633"/>
      </dsp:txXfrm>
    </dsp:sp>
    <dsp:sp modelId="{253D1B2F-F4EB-4BAC-ADE4-140E0A63E644}">
      <dsp:nvSpPr>
        <dsp:cNvPr id="0" name=""/>
        <dsp:cNvSpPr/>
      </dsp:nvSpPr>
      <dsp:spPr>
        <a:xfrm>
          <a:off x="122281" y="35815"/>
          <a:ext cx="1711943" cy="25679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C7B4F-37CF-4816-B0FD-2210E10160EB}">
      <dsp:nvSpPr>
        <dsp:cNvPr id="0" name=""/>
        <dsp:cNvSpPr/>
      </dsp:nvSpPr>
      <dsp:spPr>
        <a:xfrm>
          <a:off x="1129103" y="1242445"/>
          <a:ext cx="5878794" cy="691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00187-5708-4F3B-8DCA-AB8EB812EB54}">
      <dsp:nvSpPr>
        <dsp:cNvPr id="0" name=""/>
        <dsp:cNvSpPr/>
      </dsp:nvSpPr>
      <dsp:spPr>
        <a:xfrm>
          <a:off x="1129103" y="1502191"/>
          <a:ext cx="431877" cy="431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FDA6E-44D5-4CE9-A423-FF5FD26B4B2E}">
      <dsp:nvSpPr>
        <dsp:cNvPr id="0" name=""/>
        <dsp:cNvSpPr/>
      </dsp:nvSpPr>
      <dsp:spPr>
        <a:xfrm>
          <a:off x="1129103" y="0"/>
          <a:ext cx="5878794" cy="124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ea"/>
              <a:ea typeface="+mn-ea"/>
            </a:rPr>
            <a:t>要约在以下情况失去效力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1129103" y="0"/>
        <a:ext cx="5878794" cy="1242445"/>
      </dsp:txXfrm>
    </dsp:sp>
    <dsp:sp modelId="{A13CAC75-245B-46E5-A132-89E18B28430C}">
      <dsp:nvSpPr>
        <dsp:cNvPr id="0" name=""/>
        <dsp:cNvSpPr/>
      </dsp:nvSpPr>
      <dsp:spPr>
        <a:xfrm>
          <a:off x="1129103" y="2508884"/>
          <a:ext cx="431866" cy="4318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A9E25-0F12-493B-B5D4-1A09F78AA628}">
      <dsp:nvSpPr>
        <dsp:cNvPr id="0" name=""/>
        <dsp:cNvSpPr/>
      </dsp:nvSpPr>
      <dsp:spPr>
        <a:xfrm>
          <a:off x="1540619" y="2221476"/>
          <a:ext cx="5467278" cy="100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n-ea"/>
              <a:ea typeface="+mn-ea"/>
            </a:rPr>
            <a:t>1</a:t>
          </a:r>
          <a:r>
            <a:rPr lang="zh-CN" altLang="en-US" sz="2400" kern="1200" dirty="0" smtClean="0">
              <a:latin typeface="+mn-ea"/>
              <a:ea typeface="+mn-ea"/>
            </a:rPr>
            <a:t>、对方提出拒绝或者对方要变更条件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1540619" y="2221476"/>
        <a:ext cx="5467278" cy="1006682"/>
      </dsp:txXfrm>
    </dsp:sp>
    <dsp:sp modelId="{25FE707F-16F3-4F9B-A54B-0803C86287A2}">
      <dsp:nvSpPr>
        <dsp:cNvPr id="0" name=""/>
        <dsp:cNvSpPr/>
      </dsp:nvSpPr>
      <dsp:spPr>
        <a:xfrm>
          <a:off x="1129103" y="3515566"/>
          <a:ext cx="431866" cy="4318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737BA-8590-4BCA-B091-E529ACD7262E}">
      <dsp:nvSpPr>
        <dsp:cNvPr id="0" name=""/>
        <dsp:cNvSpPr/>
      </dsp:nvSpPr>
      <dsp:spPr>
        <a:xfrm>
          <a:off x="1540619" y="3228159"/>
          <a:ext cx="5467278" cy="100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n-ea"/>
              <a:ea typeface="+mn-ea"/>
            </a:rPr>
            <a:t>2</a:t>
          </a:r>
          <a:r>
            <a:rPr lang="zh-CN" altLang="en-US" sz="2400" kern="1200" dirty="0" smtClean="0">
              <a:latin typeface="+mn-ea"/>
              <a:ea typeface="+mn-ea"/>
            </a:rPr>
            <a:t>、承诺期限过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1540619" y="3228159"/>
        <a:ext cx="5467278" cy="1006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41813-E0C7-48A6-977A-23434C3091C8}">
      <dsp:nvSpPr>
        <dsp:cNvPr id="0" name=""/>
        <dsp:cNvSpPr/>
      </dsp:nvSpPr>
      <dsp:spPr>
        <a:xfrm>
          <a:off x="1433034" y="301031"/>
          <a:ext cx="5500104" cy="17187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189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承诺是受约人提出的合同条款表示完全同意，但承诺应采取适当的方式明确表示。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1433034" y="301031"/>
        <a:ext cx="5500104" cy="1718782"/>
      </dsp:txXfrm>
    </dsp:sp>
    <dsp:sp modelId="{C88E4CE6-650A-425E-8CF2-37765D25A2C9}">
      <dsp:nvSpPr>
        <dsp:cNvPr id="0" name=""/>
        <dsp:cNvSpPr/>
      </dsp:nvSpPr>
      <dsp:spPr>
        <a:xfrm>
          <a:off x="1203863" y="52763"/>
          <a:ext cx="1203147" cy="180472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57136-A6D9-43C9-90E4-A98E7E5688F7}">
      <dsp:nvSpPr>
        <dsp:cNvPr id="0" name=""/>
        <dsp:cNvSpPr/>
      </dsp:nvSpPr>
      <dsp:spPr>
        <a:xfrm>
          <a:off x="1433034" y="2464788"/>
          <a:ext cx="5500104" cy="17187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189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口头承诺在要约人了解时即发生效力，非口头承诺顿生效时间应以承诺顿通知到达要约人时为准。</a:t>
          </a:r>
          <a:endParaRPr lang="zh-CN" altLang="en-US" sz="2400" kern="1200" dirty="0"/>
        </a:p>
      </dsp:txBody>
      <dsp:txXfrm>
        <a:off x="1433034" y="2464788"/>
        <a:ext cx="5500104" cy="1718782"/>
      </dsp:txXfrm>
    </dsp:sp>
    <dsp:sp modelId="{058AB962-4C76-4E6D-9E60-74928F09A7EA}">
      <dsp:nvSpPr>
        <dsp:cNvPr id="0" name=""/>
        <dsp:cNvSpPr/>
      </dsp:nvSpPr>
      <dsp:spPr>
        <a:xfrm>
          <a:off x="1203863" y="2216519"/>
          <a:ext cx="1203147" cy="180472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99592-9A83-43E5-9FC0-046E56232512}">
      <dsp:nvSpPr>
        <dsp:cNvPr id="0" name=""/>
        <dsp:cNvSpPr/>
      </dsp:nvSpPr>
      <dsp:spPr>
        <a:xfrm>
          <a:off x="0" y="412994"/>
          <a:ext cx="769716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0B21B-C250-4064-AC0E-FB34207F25DB}">
      <dsp:nvSpPr>
        <dsp:cNvPr id="0" name=""/>
        <dsp:cNvSpPr/>
      </dsp:nvSpPr>
      <dsp:spPr>
        <a:xfrm>
          <a:off x="384858" y="29234"/>
          <a:ext cx="538801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54" tIns="0" rIns="2036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口头形式</a:t>
          </a:r>
          <a:endParaRPr lang="zh-CN" altLang="en-US" sz="2400" kern="1200" dirty="0"/>
        </a:p>
      </dsp:txBody>
      <dsp:txXfrm>
        <a:off x="422325" y="66701"/>
        <a:ext cx="5313082" cy="692586"/>
      </dsp:txXfrm>
    </dsp:sp>
    <dsp:sp modelId="{370D4D7D-3711-4968-B4D8-E90EFFA5CCF2}">
      <dsp:nvSpPr>
        <dsp:cNvPr id="0" name=""/>
        <dsp:cNvSpPr/>
      </dsp:nvSpPr>
      <dsp:spPr>
        <a:xfrm>
          <a:off x="0" y="1592354"/>
          <a:ext cx="7697166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86" tIns="541528" rIns="59738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普通书面形式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特殊书面形式</a:t>
          </a:r>
          <a:endParaRPr lang="zh-CN" altLang="en-US" sz="2400" kern="1200" dirty="0"/>
        </a:p>
      </dsp:txBody>
      <dsp:txXfrm>
        <a:off x="0" y="1592354"/>
        <a:ext cx="7697166" cy="1515150"/>
      </dsp:txXfrm>
    </dsp:sp>
    <dsp:sp modelId="{624AE806-F30B-4F96-AE82-4F3B1E68DEDA}">
      <dsp:nvSpPr>
        <dsp:cNvPr id="0" name=""/>
        <dsp:cNvSpPr/>
      </dsp:nvSpPr>
      <dsp:spPr>
        <a:xfrm>
          <a:off x="384858" y="1208594"/>
          <a:ext cx="538801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54" tIns="0" rIns="2036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书面形式</a:t>
          </a:r>
          <a:endParaRPr lang="zh-CN" altLang="en-US" sz="2400" kern="1200" dirty="0"/>
        </a:p>
      </dsp:txBody>
      <dsp:txXfrm>
        <a:off x="422325" y="1246061"/>
        <a:ext cx="531308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EE7F2F-0128-473B-8B6C-8636AC0943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91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5E9DDD-243E-4BB0-BD3D-B53743CE8F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9pPr>
          </a:lstStyle>
          <a:p>
            <a:pPr eaLnBrk="1" hangingPunct="1"/>
            <a:fld id="{A7BA9671-424C-4E04-90FB-1F6ED3D476B7}" type="slidenum">
              <a:rPr lang="zh-CN" altLang="en-US" sz="1200" smtClean="0"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9pPr>
          </a:lstStyle>
          <a:p>
            <a:pPr eaLnBrk="1" hangingPunct="1"/>
            <a:fld id="{A7BA9671-424C-4E04-90FB-1F6ED3D476B7}" type="slidenum">
              <a:rPr lang="zh-CN" altLang="en-US" sz="1200" smtClean="0">
                <a:latin typeface="Arial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E9DDD-243E-4BB0-BD3D-B53743CE8F2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11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E9DDD-243E-4BB0-BD3D-B53743CE8F2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14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E9DDD-243E-4BB0-BD3D-B53743CE8F2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5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E9DDD-243E-4BB0-BD3D-B53743CE8F2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10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A08134-56F0-4CEA-AF9C-1E455AFA3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21D51-2801-42F0-9DC6-7F0E747D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D6EFF-E9D4-411D-9DC7-FC257204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E128-E041-40DA-B656-B581C9925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389D-8102-45D1-B816-D4A98AE16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08D7B-06C4-4255-8289-E60DC22C9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635EE-B068-4A16-B7EA-061CB4054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A12E-7154-40E8-A34C-8A7C320CE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DA22-52BC-44CA-9ED3-8F725BF7D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5E03-4020-4833-8D1B-AE98070C1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5096-2334-46AC-A573-7BD85484D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37C4C-7807-4920-A06F-6D5185352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C1B99B-184E-44F4-BA3C-5C68C7B03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第八章   合同的一般原理</a:t>
            </a:r>
            <a:endParaRPr lang="zh-CN" altLang="zh-CN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第一节 合同的订立及合同的形式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5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</a:t>
            </a:r>
            <a:r>
              <a:rPr lang="zh-CN" altLang="en-US" dirty="0" smtClean="0"/>
              <a:t>一、要约的定义</a:t>
            </a:r>
            <a:endParaRPr lang="zh-CN" altLang="zh-CN" dirty="0" smtClean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4014195288"/>
              </p:ext>
            </p:extLst>
          </p:nvPr>
        </p:nvGraphicFramePr>
        <p:xfrm>
          <a:off x="1441208" y="4757195"/>
          <a:ext cx="7806964" cy="380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16654197"/>
              </p:ext>
            </p:extLst>
          </p:nvPr>
        </p:nvGraphicFramePr>
        <p:xfrm>
          <a:off x="320817" y="3460831"/>
          <a:ext cx="8396674" cy="287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254642" y="940058"/>
            <a:ext cx="8529025" cy="2381876"/>
            <a:chOff x="1512617" y="1668887"/>
            <a:chExt cx="6335933" cy="1053780"/>
          </a:xfrm>
        </p:grpSpPr>
        <p:sp>
          <p:nvSpPr>
            <p:cNvPr id="7" name="任意多边形 6"/>
            <p:cNvSpPr/>
            <p:nvPr/>
          </p:nvSpPr>
          <p:spPr>
            <a:xfrm>
              <a:off x="1512617" y="1810724"/>
              <a:ext cx="6335933" cy="911943"/>
            </a:xfrm>
            <a:custGeom>
              <a:avLst/>
              <a:gdLst>
                <a:gd name="connsiteX0" fmla="*/ 0 w 6335933"/>
                <a:gd name="connsiteY0" fmla="*/ 152122 h 912712"/>
                <a:gd name="connsiteX1" fmla="*/ 152122 w 6335933"/>
                <a:gd name="connsiteY1" fmla="*/ 0 h 912712"/>
                <a:gd name="connsiteX2" fmla="*/ 6183811 w 6335933"/>
                <a:gd name="connsiteY2" fmla="*/ 0 h 912712"/>
                <a:gd name="connsiteX3" fmla="*/ 6335933 w 6335933"/>
                <a:gd name="connsiteY3" fmla="*/ 152122 h 912712"/>
                <a:gd name="connsiteX4" fmla="*/ 6335933 w 6335933"/>
                <a:gd name="connsiteY4" fmla="*/ 760590 h 912712"/>
                <a:gd name="connsiteX5" fmla="*/ 6183811 w 6335933"/>
                <a:gd name="connsiteY5" fmla="*/ 912712 h 912712"/>
                <a:gd name="connsiteX6" fmla="*/ 152122 w 6335933"/>
                <a:gd name="connsiteY6" fmla="*/ 912712 h 912712"/>
                <a:gd name="connsiteX7" fmla="*/ 0 w 6335933"/>
                <a:gd name="connsiteY7" fmla="*/ 760590 h 912712"/>
                <a:gd name="connsiteX8" fmla="*/ 0 w 6335933"/>
                <a:gd name="connsiteY8" fmla="*/ 152122 h 9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5933" h="912712">
                  <a:moveTo>
                    <a:pt x="0" y="152122"/>
                  </a:moveTo>
                  <a:cubicBezTo>
                    <a:pt x="0" y="68107"/>
                    <a:pt x="68107" y="0"/>
                    <a:pt x="152122" y="0"/>
                  </a:cubicBezTo>
                  <a:lnTo>
                    <a:pt x="6183811" y="0"/>
                  </a:lnTo>
                  <a:cubicBezTo>
                    <a:pt x="6267826" y="0"/>
                    <a:pt x="6335933" y="68107"/>
                    <a:pt x="6335933" y="152122"/>
                  </a:cubicBezTo>
                  <a:lnTo>
                    <a:pt x="6335933" y="760590"/>
                  </a:lnTo>
                  <a:cubicBezTo>
                    <a:pt x="6335933" y="844605"/>
                    <a:pt x="6267826" y="912712"/>
                    <a:pt x="6183811" y="912712"/>
                  </a:cubicBezTo>
                  <a:lnTo>
                    <a:pt x="152122" y="912712"/>
                  </a:lnTo>
                  <a:cubicBezTo>
                    <a:pt x="68107" y="912712"/>
                    <a:pt x="0" y="844605"/>
                    <a:pt x="0" y="760590"/>
                  </a:cubicBezTo>
                  <a:lnTo>
                    <a:pt x="0" y="152122"/>
                  </a:lnTo>
                  <a:close/>
                </a:path>
              </a:pathLst>
            </a:custGeom>
            <a:ln>
              <a:solidFill>
                <a:srgbClr val="008DCA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6294" tIns="440287" rIns="536294" bIns="179683" spcCol="1270"/>
            <a:lstStyle/>
            <a:p>
              <a:pPr lvl="0"/>
              <a:r>
                <a:rPr lang="zh-CN" altLang="zh-CN" dirty="0">
                  <a:latin typeface="+mn-ea"/>
                </a:rPr>
                <a:t>即当事人一方向另一方提出订立合同的建议，包括要约人向受约人表示订立合同的愿望和提出订立合同的条款。只表示订立合同的愿望，不提出合同的主要条件称为要约邀请。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0119" y="1668887"/>
              <a:ext cx="808895" cy="281209"/>
            </a:xfrm>
            <a:custGeom>
              <a:avLst/>
              <a:gdLst>
                <a:gd name="connsiteX0" fmla="*/ 0 w 4435153"/>
                <a:gd name="connsiteY0" fmla="*/ 93482 h 560880"/>
                <a:gd name="connsiteX1" fmla="*/ 93482 w 4435153"/>
                <a:gd name="connsiteY1" fmla="*/ 0 h 560880"/>
                <a:gd name="connsiteX2" fmla="*/ 4341671 w 4435153"/>
                <a:gd name="connsiteY2" fmla="*/ 0 h 560880"/>
                <a:gd name="connsiteX3" fmla="*/ 4435153 w 4435153"/>
                <a:gd name="connsiteY3" fmla="*/ 93482 h 560880"/>
                <a:gd name="connsiteX4" fmla="*/ 4435153 w 4435153"/>
                <a:gd name="connsiteY4" fmla="*/ 467398 h 560880"/>
                <a:gd name="connsiteX5" fmla="*/ 4341671 w 4435153"/>
                <a:gd name="connsiteY5" fmla="*/ 560880 h 560880"/>
                <a:gd name="connsiteX6" fmla="*/ 93482 w 4435153"/>
                <a:gd name="connsiteY6" fmla="*/ 560880 h 560880"/>
                <a:gd name="connsiteX7" fmla="*/ 0 w 4435153"/>
                <a:gd name="connsiteY7" fmla="*/ 467398 h 560880"/>
                <a:gd name="connsiteX8" fmla="*/ 0 w 4435153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5153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4341671" y="0"/>
                  </a:lnTo>
                  <a:cubicBezTo>
                    <a:pt x="4393300" y="0"/>
                    <a:pt x="4435153" y="41853"/>
                    <a:pt x="4435153" y="93482"/>
                  </a:cubicBezTo>
                  <a:lnTo>
                    <a:pt x="4435153" y="467398"/>
                  </a:lnTo>
                  <a:cubicBezTo>
                    <a:pt x="4435153" y="519027"/>
                    <a:pt x="4393300" y="560880"/>
                    <a:pt x="4341671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  <a:solidFill>
              <a:srgbClr val="008DC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5018" tIns="27380" rIns="195018" bIns="27380" spcCol="1270" anchor="ctr"/>
            <a:lstStyle/>
            <a:p>
              <a:pPr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900" dirty="0" smtClean="0"/>
                <a:t>要约</a:t>
              </a:r>
              <a:endParaRPr lang="en-US" sz="1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38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</a:t>
            </a:r>
            <a:r>
              <a:rPr lang="zh-CN" altLang="en-US" dirty="0" smtClean="0"/>
              <a:t>一、要约的效力</a:t>
            </a:r>
            <a:endParaRPr lang="zh-CN" altLang="zh-CN" dirty="0" smtClean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999758279"/>
              </p:ext>
            </p:extLst>
          </p:nvPr>
        </p:nvGraphicFramePr>
        <p:xfrm>
          <a:off x="416689" y="1169044"/>
          <a:ext cx="8137002" cy="423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910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34C7B4F-37CF-4816-B0FD-2210E101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C34C7B4F-37CF-4816-B0FD-2210E1016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C34C7B4F-37CF-4816-B0FD-2210E101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C34C7B4F-37CF-4816-B0FD-2210E1016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D600187-5708-4F3B-8DCA-AB8EB812E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graphicEl>
                                              <a:dgm id="{8D600187-5708-4F3B-8DCA-AB8EB812E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graphicEl>
                                              <a:dgm id="{8D600187-5708-4F3B-8DCA-AB8EB812E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graphicEl>
                                              <a:dgm id="{8D600187-5708-4F3B-8DCA-AB8EB812E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7EFDA6E-44D5-4CE9-A423-FF5FD26B4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graphicEl>
                                              <a:dgm id="{17EFDA6E-44D5-4CE9-A423-FF5FD26B4B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graphicEl>
                                              <a:dgm id="{17EFDA6E-44D5-4CE9-A423-FF5FD26B4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17EFDA6E-44D5-4CE9-A423-FF5FD26B4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13CAC75-245B-46E5-A132-89E18B284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graphicEl>
                                              <a:dgm id="{A13CAC75-245B-46E5-A132-89E18B284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graphicEl>
                                              <a:dgm id="{A13CAC75-245B-46E5-A132-89E18B284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graphicEl>
                                              <a:dgm id="{A13CAC75-245B-46E5-A132-89E18B284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E4A9E25-0F12-493B-B5D4-1A09F78AA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graphicEl>
                                              <a:dgm id="{1E4A9E25-0F12-493B-B5D4-1A09F78AA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graphicEl>
                                              <a:dgm id="{1E4A9E25-0F12-493B-B5D4-1A09F78AA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graphicEl>
                                              <a:dgm id="{1E4A9E25-0F12-493B-B5D4-1A09F78AA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5FE707F-16F3-4F9B-A54B-0803C862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>
                                            <p:graphicEl>
                                              <a:dgm id="{25FE707F-16F3-4F9B-A54B-0803C8628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graphicEl>
                                              <a:dgm id="{25FE707F-16F3-4F9B-A54B-0803C862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graphicEl>
                                              <a:dgm id="{25FE707F-16F3-4F9B-A54B-0803C862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2C737BA-8590-4BCA-B091-E529ACD72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graphicEl>
                                              <a:dgm id="{C2C737BA-8590-4BCA-B091-E529ACD726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graphicEl>
                                              <a:dgm id="{C2C737BA-8590-4BCA-B091-E529ACD72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graphicEl>
                                              <a:dgm id="{C2C737BA-8590-4BCA-B091-E529ACD72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</a:t>
            </a:r>
            <a:r>
              <a:rPr lang="zh-CN" altLang="en-US" dirty="0" smtClean="0"/>
              <a:t>二、承诺</a:t>
            </a:r>
            <a:endParaRPr lang="zh-CN" altLang="zh-CN" dirty="0" smtClean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810754376"/>
              </p:ext>
            </p:extLst>
          </p:nvPr>
        </p:nvGraphicFramePr>
        <p:xfrm>
          <a:off x="544010" y="1782502"/>
          <a:ext cx="8137002" cy="423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67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88E4CE6-650A-425E-8CF2-37765D25A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C88E4CE6-650A-425E-8CF2-37765D25A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C88E4CE6-650A-425E-8CF2-37765D25A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C88E4CE6-650A-425E-8CF2-37765D25A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7841813-E0C7-48A6-977A-23434C309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graphicEl>
                                              <a:dgm id="{E7841813-E0C7-48A6-977A-23434C309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graphicEl>
                                              <a:dgm id="{E7841813-E0C7-48A6-977A-23434C309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graphicEl>
                                              <a:dgm id="{E7841813-E0C7-48A6-977A-23434C309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58AB962-4C76-4E6D-9E60-74928F09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058AB962-4C76-4E6D-9E60-74928F09A7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058AB962-4C76-4E6D-9E60-74928F09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graphicEl>
                                              <a:dgm id="{058AB962-4C76-4E6D-9E60-74928F09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CB57136-A6D9-43C9-90E4-A98E7E568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graphicEl>
                                              <a:dgm id="{9CB57136-A6D9-43C9-90E4-A98E7E568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graphicEl>
                                              <a:dgm id="{9CB57136-A6D9-43C9-90E4-A98E7E568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graphicEl>
                                              <a:dgm id="{9CB57136-A6D9-43C9-90E4-A98E7E568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三、 合同的形式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132645537"/>
              </p:ext>
            </p:extLst>
          </p:nvPr>
        </p:nvGraphicFramePr>
        <p:xfrm>
          <a:off x="798653" y="1805651"/>
          <a:ext cx="7697166" cy="313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58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600B21B-C250-4064-AC0E-FB34207F2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4600B21B-C250-4064-AC0E-FB34207F25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4600B21B-C250-4064-AC0E-FB34207F2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4600B21B-C250-4064-AC0E-FB34207F2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4799592-9A83-43E5-9FC0-046E56232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14799592-9A83-43E5-9FC0-046E56232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graphicEl>
                                              <a:dgm id="{14799592-9A83-43E5-9FC0-046E56232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graphicEl>
                                              <a:dgm id="{14799592-9A83-43E5-9FC0-046E56232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24AE806-F30B-4F96-AE82-4F3B1E68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graphicEl>
                                              <a:dgm id="{624AE806-F30B-4F96-AE82-4F3B1E68D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graphicEl>
                                              <a:dgm id="{624AE806-F30B-4F96-AE82-4F3B1E68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graphicEl>
                                              <a:dgm id="{624AE806-F30B-4F96-AE82-4F3B1E68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70D4D7D-3711-4968-B4D8-E90EFFA5C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graphicEl>
                                              <a:dgm id="{370D4D7D-3711-4968-B4D8-E90EFFA5CC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graphicEl>
                                              <a:dgm id="{370D4D7D-3711-4968-B4D8-E90EFFA5C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graphicEl>
                                              <a:dgm id="{370D4D7D-3711-4968-B4D8-E90EFFA5C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5"/>
  <p:tag name="ISPRING_SCORM_RATE_QUIZZES" val="0"/>
  <p:tag name="GENSWF_OUTPUT_FILE_NAME" val="swf"/>
  <p:tag name="ISPRING_RESOURCE_PATHS_HASH_2" val="a95631cfec85f1aa70c32d4fd98db8d65b7b63dc"/>
  <p:tag name="ISPRING_SCORM_PASSING_SCORE" val="16.6600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6699FF"/>
          </a:solidFill>
        </a:ln>
      </a:spPr>
      <a:bodyPr spcFirstLastPara="0" vert="horz" wrap="square" lIns="677128" tIns="677128" rIns="677128" bIns="677128" numCol="1" spcCol="1270" anchor="ctr" anchorCtr="0">
        <a:noAutofit/>
      </a:bodyPr>
      <a:lstStyle>
        <a:defPPr algn="ctr" defTabSz="2889250">
          <a:lnSpc>
            <a:spcPct val="90000"/>
          </a:lnSpc>
          <a:spcBef>
            <a:spcPct val="0"/>
          </a:spcBef>
          <a:spcAft>
            <a:spcPct val="35000"/>
          </a:spcAft>
          <a:defRPr sz="65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</TotalTime>
  <Words>203</Words>
  <Application>Microsoft Office PowerPoint</Application>
  <PresentationFormat>全屏显示(4:3)</PresentationFormat>
  <Paragraphs>28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第八章   合同的一般原理</vt:lpstr>
      <vt:lpstr>第一节 合同的订立及合同的形式</vt:lpstr>
      <vt:lpstr> 一、要约的定义</vt:lpstr>
      <vt:lpstr> 一、要约的效力</vt:lpstr>
      <vt:lpstr> 二、承诺</vt:lpstr>
      <vt:lpstr>三、 合同的形式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Lenovo</cp:lastModifiedBy>
  <cp:revision>199</cp:revision>
  <dcterms:created xsi:type="dcterms:W3CDTF">2009-04-16T11:43:59Z</dcterms:created>
  <dcterms:modified xsi:type="dcterms:W3CDTF">2015-09-08T06:53:44Z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