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5"/>
  </p:notesMasterIdLst>
  <p:handoutMasterIdLst>
    <p:handoutMasterId r:id="rId6"/>
  </p:handoutMasterIdLst>
  <p:sldIdLst>
    <p:sldId id="316" r:id="rId2"/>
    <p:sldId id="310" r:id="rId3"/>
    <p:sldId id="319" r:id="rId4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folHlink"/>
      </a:buClr>
      <a:buSzPct val="110000"/>
      <a:defRPr sz="2400" kern="1200">
        <a:solidFill>
          <a:schemeClr val="tx1"/>
        </a:solidFill>
        <a:latin typeface="Verdana" pitchFamily="34" charset="0"/>
        <a:ea typeface="굴림" pitchFamily="34" charset="-127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folHlink"/>
      </a:buClr>
      <a:buSzPct val="110000"/>
      <a:defRPr sz="2400" kern="1200">
        <a:solidFill>
          <a:schemeClr val="tx1"/>
        </a:solidFill>
        <a:latin typeface="Verdana" pitchFamily="34" charset="0"/>
        <a:ea typeface="굴림" pitchFamily="34" charset="-127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folHlink"/>
      </a:buClr>
      <a:buSzPct val="110000"/>
      <a:defRPr sz="2400" kern="1200">
        <a:solidFill>
          <a:schemeClr val="tx1"/>
        </a:solidFill>
        <a:latin typeface="Verdana" pitchFamily="34" charset="0"/>
        <a:ea typeface="굴림" pitchFamily="34" charset="-127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folHlink"/>
      </a:buClr>
      <a:buSzPct val="110000"/>
      <a:defRPr sz="2400" kern="1200">
        <a:solidFill>
          <a:schemeClr val="tx1"/>
        </a:solidFill>
        <a:latin typeface="Verdana" pitchFamily="34" charset="0"/>
        <a:ea typeface="굴림" pitchFamily="34" charset="-127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folHlink"/>
      </a:buClr>
      <a:buSzPct val="110000"/>
      <a:defRPr sz="2400" kern="1200">
        <a:solidFill>
          <a:schemeClr val="tx1"/>
        </a:solidFill>
        <a:latin typeface="Verdana" pitchFamily="34" charset="0"/>
        <a:ea typeface="굴림" pitchFamily="34" charset="-127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굴림" pitchFamily="34" charset="-127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굴림" pitchFamily="34" charset="-127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굴림" pitchFamily="34" charset="-127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굴림" pitchFamily="34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008DCA"/>
    <a:srgbClr val="BE6119"/>
    <a:srgbClr val="BE6111"/>
    <a:srgbClr val="FF0000"/>
    <a:srgbClr val="99CCFF"/>
    <a:srgbClr val="00FF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9" autoAdjust="0"/>
    <p:restoredTop sz="74586" autoAdjust="0"/>
  </p:normalViewPr>
  <p:slideViewPr>
    <p:cSldViewPr snapToGrid="0" snapToObjects="1">
      <p:cViewPr varScale="1">
        <p:scale>
          <a:sx n="37" d="100"/>
          <a:sy n="37" d="100"/>
        </p:scale>
        <p:origin x="-726" y="-78"/>
      </p:cViewPr>
      <p:guideLst>
        <p:guide orient="horz" pos="2160"/>
        <p:guide pos="450"/>
        <p:guide pos="54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A4F928-D31B-46C4-83EF-4E23D9F013A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0CE7832-9D41-4532-A086-2638AE414EB1}">
      <dgm:prSet phldrT="[文本]" custT="1"/>
      <dgm:spPr/>
      <dgm:t>
        <a:bodyPr/>
        <a:lstStyle/>
        <a:p>
          <a:r>
            <a:rPr lang="zh-CN" sz="2400" dirty="0" smtClean="0"/>
            <a:t>合同的主要条款包括八项</a:t>
          </a:r>
          <a:endParaRPr lang="zh-CN" altLang="en-US" sz="2400" dirty="0">
            <a:latin typeface="+mn-ea"/>
            <a:ea typeface="+mn-ea"/>
          </a:endParaRPr>
        </a:p>
      </dgm:t>
    </dgm:pt>
    <dgm:pt modelId="{135127BF-C6B3-422B-B8DF-3014DC4D8D4F}" type="parTrans" cxnId="{31AD40DF-A4F5-4E61-86FE-2ADC6F59A533}">
      <dgm:prSet/>
      <dgm:spPr/>
      <dgm:t>
        <a:bodyPr/>
        <a:lstStyle/>
        <a:p>
          <a:endParaRPr lang="zh-CN" altLang="en-US"/>
        </a:p>
      </dgm:t>
    </dgm:pt>
    <dgm:pt modelId="{9646BF3B-1F44-4D89-B27E-CFE424D519D2}" type="sibTrans" cxnId="{31AD40DF-A4F5-4E61-86FE-2ADC6F59A533}">
      <dgm:prSet/>
      <dgm:spPr/>
      <dgm:t>
        <a:bodyPr/>
        <a:lstStyle/>
        <a:p>
          <a:endParaRPr lang="zh-CN" altLang="en-US"/>
        </a:p>
      </dgm:t>
    </dgm:pt>
    <dgm:pt modelId="{CD4EBABF-F082-46CD-9CC1-9CAD92110C9B}">
      <dgm:prSet phldrT="[文本]" custT="1"/>
      <dgm:spPr/>
      <dgm:t>
        <a:bodyPr/>
        <a:lstStyle/>
        <a:p>
          <a:r>
            <a:rPr lang="en-US" sz="2400" dirty="0" smtClean="0">
              <a:latin typeface="+mn-ea"/>
              <a:ea typeface="+mn-ea"/>
            </a:rPr>
            <a:t>1</a:t>
          </a:r>
          <a:r>
            <a:rPr lang="zh-CN" sz="2400" dirty="0" smtClean="0">
              <a:latin typeface="+mn-ea"/>
              <a:ea typeface="+mn-ea"/>
            </a:rPr>
            <a:t>、 当事人的名称或姓名和场所；</a:t>
          </a:r>
          <a:endParaRPr lang="zh-CN" altLang="en-US" sz="2400" dirty="0">
            <a:latin typeface="+mn-ea"/>
            <a:ea typeface="+mn-ea"/>
          </a:endParaRPr>
        </a:p>
      </dgm:t>
    </dgm:pt>
    <dgm:pt modelId="{8C6769EC-6CAB-4624-96C6-195EF70ED2B1}" type="parTrans" cxnId="{DDF79DEC-932F-412B-A9D0-48ACB13A89CB}">
      <dgm:prSet/>
      <dgm:spPr/>
      <dgm:t>
        <a:bodyPr/>
        <a:lstStyle/>
        <a:p>
          <a:endParaRPr lang="zh-CN" altLang="en-US"/>
        </a:p>
      </dgm:t>
    </dgm:pt>
    <dgm:pt modelId="{047D68C1-AE52-4165-B774-27A6B9C7E99C}" type="sibTrans" cxnId="{DDF79DEC-932F-412B-A9D0-48ACB13A89CB}">
      <dgm:prSet/>
      <dgm:spPr/>
      <dgm:t>
        <a:bodyPr/>
        <a:lstStyle/>
        <a:p>
          <a:endParaRPr lang="zh-CN" altLang="en-US"/>
        </a:p>
      </dgm:t>
    </dgm:pt>
    <dgm:pt modelId="{4C50F68E-0F08-4296-BF67-36E16EDAB2AA}">
      <dgm:prSet custT="1"/>
      <dgm:spPr/>
      <dgm:t>
        <a:bodyPr/>
        <a:lstStyle/>
        <a:p>
          <a:r>
            <a:rPr lang="en-US" sz="2400" dirty="0" smtClean="0">
              <a:latin typeface="+mn-ea"/>
              <a:ea typeface="+mn-ea"/>
            </a:rPr>
            <a:t>2</a:t>
          </a:r>
          <a:r>
            <a:rPr lang="zh-CN" sz="2400" dirty="0" smtClean="0">
              <a:latin typeface="+mn-ea"/>
              <a:ea typeface="+mn-ea"/>
            </a:rPr>
            <a:t>、 标的；</a:t>
          </a:r>
          <a:endParaRPr lang="zh-CN" sz="2400" dirty="0">
            <a:latin typeface="+mn-ea"/>
            <a:ea typeface="+mn-ea"/>
          </a:endParaRPr>
        </a:p>
      </dgm:t>
    </dgm:pt>
    <dgm:pt modelId="{04FF7DE6-1C6C-4E49-964F-322308763793}" type="parTrans" cxnId="{E249CA4A-603C-494C-BC2A-03DE0AED506B}">
      <dgm:prSet/>
      <dgm:spPr/>
      <dgm:t>
        <a:bodyPr/>
        <a:lstStyle/>
        <a:p>
          <a:endParaRPr lang="zh-CN" altLang="en-US"/>
        </a:p>
      </dgm:t>
    </dgm:pt>
    <dgm:pt modelId="{E259E437-7817-47A4-ADA8-6120F4F97502}" type="sibTrans" cxnId="{E249CA4A-603C-494C-BC2A-03DE0AED506B}">
      <dgm:prSet/>
      <dgm:spPr/>
      <dgm:t>
        <a:bodyPr/>
        <a:lstStyle/>
        <a:p>
          <a:endParaRPr lang="zh-CN" altLang="en-US"/>
        </a:p>
      </dgm:t>
    </dgm:pt>
    <dgm:pt modelId="{D3AE1A30-E355-48F6-9292-A0B529BC645E}">
      <dgm:prSet custT="1"/>
      <dgm:spPr/>
      <dgm:t>
        <a:bodyPr/>
        <a:lstStyle/>
        <a:p>
          <a:r>
            <a:rPr lang="en-US" sz="2400" dirty="0" smtClean="0">
              <a:latin typeface="+mn-ea"/>
              <a:ea typeface="+mn-ea"/>
            </a:rPr>
            <a:t>3</a:t>
          </a:r>
          <a:r>
            <a:rPr lang="zh-CN" sz="2400" dirty="0" smtClean="0">
              <a:latin typeface="+mn-ea"/>
              <a:ea typeface="+mn-ea"/>
            </a:rPr>
            <a:t>、 数量；</a:t>
          </a:r>
          <a:endParaRPr lang="zh-CN" sz="2400" dirty="0">
            <a:latin typeface="+mn-ea"/>
            <a:ea typeface="+mn-ea"/>
          </a:endParaRPr>
        </a:p>
      </dgm:t>
    </dgm:pt>
    <dgm:pt modelId="{9886DC3C-FD40-46BC-A58E-C6CDF071641F}" type="parTrans" cxnId="{6A4BDF69-7F94-47E0-84F4-73B267E3831F}">
      <dgm:prSet/>
      <dgm:spPr/>
      <dgm:t>
        <a:bodyPr/>
        <a:lstStyle/>
        <a:p>
          <a:endParaRPr lang="zh-CN" altLang="en-US"/>
        </a:p>
      </dgm:t>
    </dgm:pt>
    <dgm:pt modelId="{10D0478D-8151-4F06-9BF9-673842C52B52}" type="sibTrans" cxnId="{6A4BDF69-7F94-47E0-84F4-73B267E3831F}">
      <dgm:prSet/>
      <dgm:spPr/>
      <dgm:t>
        <a:bodyPr/>
        <a:lstStyle/>
        <a:p>
          <a:endParaRPr lang="zh-CN" altLang="en-US"/>
        </a:p>
      </dgm:t>
    </dgm:pt>
    <dgm:pt modelId="{DEBF2CC5-A5EB-456C-8638-C1390491A08F}">
      <dgm:prSet custT="1"/>
      <dgm:spPr/>
      <dgm:t>
        <a:bodyPr/>
        <a:lstStyle/>
        <a:p>
          <a:r>
            <a:rPr lang="en-US" sz="2400" dirty="0" smtClean="0">
              <a:latin typeface="+mn-ea"/>
              <a:ea typeface="+mn-ea"/>
            </a:rPr>
            <a:t>4</a:t>
          </a:r>
          <a:r>
            <a:rPr lang="zh-CN" sz="2400" dirty="0" smtClean="0">
              <a:latin typeface="+mn-ea"/>
              <a:ea typeface="+mn-ea"/>
            </a:rPr>
            <a:t>、 质量；</a:t>
          </a:r>
          <a:endParaRPr lang="zh-CN" sz="2400" dirty="0">
            <a:latin typeface="+mn-ea"/>
            <a:ea typeface="+mn-ea"/>
          </a:endParaRPr>
        </a:p>
      </dgm:t>
    </dgm:pt>
    <dgm:pt modelId="{B415C007-7ECC-43AD-8EC5-F9E0A69EDA1F}" type="parTrans" cxnId="{718F0DB2-BEFC-459E-A220-987501F0366D}">
      <dgm:prSet/>
      <dgm:spPr/>
      <dgm:t>
        <a:bodyPr/>
        <a:lstStyle/>
        <a:p>
          <a:endParaRPr lang="zh-CN" altLang="en-US"/>
        </a:p>
      </dgm:t>
    </dgm:pt>
    <dgm:pt modelId="{3E795DB9-701D-4840-8D9F-B2CBC74E7E1F}" type="sibTrans" cxnId="{718F0DB2-BEFC-459E-A220-987501F0366D}">
      <dgm:prSet/>
      <dgm:spPr/>
      <dgm:t>
        <a:bodyPr/>
        <a:lstStyle/>
        <a:p>
          <a:endParaRPr lang="zh-CN" altLang="en-US"/>
        </a:p>
      </dgm:t>
    </dgm:pt>
    <dgm:pt modelId="{7AFB1DE3-F854-4ED9-A378-2501D97D3193}" type="pres">
      <dgm:prSet presAssocID="{CCA4F928-D31B-46C4-83EF-4E23D9F013A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DF06B83-8FA7-4CE2-8CBC-F88C1E575CC4}" type="pres">
      <dgm:prSet presAssocID="{C0CE7832-9D41-4532-A086-2638AE414EB1}" presName="parentLin" presStyleCnt="0"/>
      <dgm:spPr/>
    </dgm:pt>
    <dgm:pt modelId="{E6602314-1A22-4A49-82DA-1FE136A16A89}" type="pres">
      <dgm:prSet presAssocID="{C0CE7832-9D41-4532-A086-2638AE414EB1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872124A1-38C6-4D63-9778-929AA3DE117E}" type="pres">
      <dgm:prSet presAssocID="{C0CE7832-9D41-4532-A086-2638AE414EB1}" presName="parentText" presStyleLbl="node1" presStyleIdx="0" presStyleCnt="1" custScaleX="98964" custScaleY="68453" custLinFactNeighborX="41" custLinFactNeighborY="-730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FDF811-CF06-42FB-A631-1BC5B9EFCA84}" type="pres">
      <dgm:prSet presAssocID="{C0CE7832-9D41-4532-A086-2638AE414EB1}" presName="negativeSpace" presStyleCnt="0"/>
      <dgm:spPr/>
    </dgm:pt>
    <dgm:pt modelId="{4206E782-743B-4C53-BF7B-1A0328DB5455}" type="pres">
      <dgm:prSet presAssocID="{C0CE7832-9D41-4532-A086-2638AE414EB1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F71F444-BA67-41B5-BEAA-35071B59B63C}" type="presOf" srcId="{CCA4F928-D31B-46C4-83EF-4E23D9F013A3}" destId="{7AFB1DE3-F854-4ED9-A378-2501D97D3193}" srcOrd="0" destOrd="0" presId="urn:microsoft.com/office/officeart/2005/8/layout/list1"/>
    <dgm:cxn modelId="{DDF79DEC-932F-412B-A9D0-48ACB13A89CB}" srcId="{C0CE7832-9D41-4532-A086-2638AE414EB1}" destId="{CD4EBABF-F082-46CD-9CC1-9CAD92110C9B}" srcOrd="0" destOrd="0" parTransId="{8C6769EC-6CAB-4624-96C6-195EF70ED2B1}" sibTransId="{047D68C1-AE52-4165-B774-27A6B9C7E99C}"/>
    <dgm:cxn modelId="{E249CA4A-603C-494C-BC2A-03DE0AED506B}" srcId="{C0CE7832-9D41-4532-A086-2638AE414EB1}" destId="{4C50F68E-0F08-4296-BF67-36E16EDAB2AA}" srcOrd="1" destOrd="0" parTransId="{04FF7DE6-1C6C-4E49-964F-322308763793}" sibTransId="{E259E437-7817-47A4-ADA8-6120F4F97502}"/>
    <dgm:cxn modelId="{31AD40DF-A4F5-4E61-86FE-2ADC6F59A533}" srcId="{CCA4F928-D31B-46C4-83EF-4E23D9F013A3}" destId="{C0CE7832-9D41-4532-A086-2638AE414EB1}" srcOrd="0" destOrd="0" parTransId="{135127BF-C6B3-422B-B8DF-3014DC4D8D4F}" sibTransId="{9646BF3B-1F44-4D89-B27E-CFE424D519D2}"/>
    <dgm:cxn modelId="{D0C46235-2E93-4FD8-A4C8-A378DE6DB427}" type="presOf" srcId="{DEBF2CC5-A5EB-456C-8638-C1390491A08F}" destId="{4206E782-743B-4C53-BF7B-1A0328DB5455}" srcOrd="0" destOrd="3" presId="urn:microsoft.com/office/officeart/2005/8/layout/list1"/>
    <dgm:cxn modelId="{6A4BDF69-7F94-47E0-84F4-73B267E3831F}" srcId="{C0CE7832-9D41-4532-A086-2638AE414EB1}" destId="{D3AE1A30-E355-48F6-9292-A0B529BC645E}" srcOrd="2" destOrd="0" parTransId="{9886DC3C-FD40-46BC-A58E-C6CDF071641F}" sibTransId="{10D0478D-8151-4F06-9BF9-673842C52B52}"/>
    <dgm:cxn modelId="{E896877A-2512-4D77-9EC0-B2121B208CCA}" type="presOf" srcId="{CD4EBABF-F082-46CD-9CC1-9CAD92110C9B}" destId="{4206E782-743B-4C53-BF7B-1A0328DB5455}" srcOrd="0" destOrd="0" presId="urn:microsoft.com/office/officeart/2005/8/layout/list1"/>
    <dgm:cxn modelId="{8600A327-B680-49A2-A691-B42AE075DD20}" type="presOf" srcId="{D3AE1A30-E355-48F6-9292-A0B529BC645E}" destId="{4206E782-743B-4C53-BF7B-1A0328DB5455}" srcOrd="0" destOrd="2" presId="urn:microsoft.com/office/officeart/2005/8/layout/list1"/>
    <dgm:cxn modelId="{55D3F7B2-2CAD-4B68-AC0B-68825E3F7AE4}" type="presOf" srcId="{4C50F68E-0F08-4296-BF67-36E16EDAB2AA}" destId="{4206E782-743B-4C53-BF7B-1A0328DB5455}" srcOrd="0" destOrd="1" presId="urn:microsoft.com/office/officeart/2005/8/layout/list1"/>
    <dgm:cxn modelId="{718F0DB2-BEFC-459E-A220-987501F0366D}" srcId="{C0CE7832-9D41-4532-A086-2638AE414EB1}" destId="{DEBF2CC5-A5EB-456C-8638-C1390491A08F}" srcOrd="3" destOrd="0" parTransId="{B415C007-7ECC-43AD-8EC5-F9E0A69EDA1F}" sibTransId="{3E795DB9-701D-4840-8D9F-B2CBC74E7E1F}"/>
    <dgm:cxn modelId="{A58747B7-293F-41B4-B577-DF96AB5FC406}" type="presOf" srcId="{C0CE7832-9D41-4532-A086-2638AE414EB1}" destId="{872124A1-38C6-4D63-9778-929AA3DE117E}" srcOrd="1" destOrd="0" presId="urn:microsoft.com/office/officeart/2005/8/layout/list1"/>
    <dgm:cxn modelId="{58951B4A-D343-4608-A827-7E988E7E596D}" type="presOf" srcId="{C0CE7832-9D41-4532-A086-2638AE414EB1}" destId="{E6602314-1A22-4A49-82DA-1FE136A16A89}" srcOrd="0" destOrd="0" presId="urn:microsoft.com/office/officeart/2005/8/layout/list1"/>
    <dgm:cxn modelId="{107AD2E9-ED78-4B88-9494-2B406EE290C3}" type="presParOf" srcId="{7AFB1DE3-F854-4ED9-A378-2501D97D3193}" destId="{ADF06B83-8FA7-4CE2-8CBC-F88C1E575CC4}" srcOrd="0" destOrd="0" presId="urn:microsoft.com/office/officeart/2005/8/layout/list1"/>
    <dgm:cxn modelId="{604FC579-45C0-4DF1-903E-F669B1F1FA0E}" type="presParOf" srcId="{ADF06B83-8FA7-4CE2-8CBC-F88C1E575CC4}" destId="{E6602314-1A22-4A49-82DA-1FE136A16A89}" srcOrd="0" destOrd="0" presId="urn:microsoft.com/office/officeart/2005/8/layout/list1"/>
    <dgm:cxn modelId="{EBE8CA39-C5D0-42A3-AC1A-B124CF2912D7}" type="presParOf" srcId="{ADF06B83-8FA7-4CE2-8CBC-F88C1E575CC4}" destId="{872124A1-38C6-4D63-9778-929AA3DE117E}" srcOrd="1" destOrd="0" presId="urn:microsoft.com/office/officeart/2005/8/layout/list1"/>
    <dgm:cxn modelId="{6A274A4B-F5C5-46E4-8468-E6E4DBBDDF72}" type="presParOf" srcId="{7AFB1DE3-F854-4ED9-A378-2501D97D3193}" destId="{B3FDF811-CF06-42FB-A631-1BC5B9EFCA84}" srcOrd="1" destOrd="0" presId="urn:microsoft.com/office/officeart/2005/8/layout/list1"/>
    <dgm:cxn modelId="{DB841269-B0C6-4E1E-88FB-1DA65FE80A41}" type="presParOf" srcId="{7AFB1DE3-F854-4ED9-A378-2501D97D3193}" destId="{4206E782-743B-4C53-BF7B-1A0328DB545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A4F928-D31B-46C4-83EF-4E23D9F013A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0CE7832-9D41-4532-A086-2638AE414EB1}">
      <dgm:prSet phldrT="[文本]" custT="1"/>
      <dgm:spPr/>
      <dgm:t>
        <a:bodyPr/>
        <a:lstStyle/>
        <a:p>
          <a:r>
            <a:rPr lang="zh-CN" sz="2400" dirty="0" smtClean="0"/>
            <a:t>合同的主要条款包括八项</a:t>
          </a:r>
          <a:endParaRPr lang="zh-CN" altLang="en-US" sz="2400" dirty="0">
            <a:latin typeface="+mn-ea"/>
            <a:ea typeface="+mn-ea"/>
          </a:endParaRPr>
        </a:p>
      </dgm:t>
    </dgm:pt>
    <dgm:pt modelId="{135127BF-C6B3-422B-B8DF-3014DC4D8D4F}" type="parTrans" cxnId="{31AD40DF-A4F5-4E61-86FE-2ADC6F59A533}">
      <dgm:prSet/>
      <dgm:spPr/>
      <dgm:t>
        <a:bodyPr/>
        <a:lstStyle/>
        <a:p>
          <a:endParaRPr lang="zh-CN" altLang="en-US"/>
        </a:p>
      </dgm:t>
    </dgm:pt>
    <dgm:pt modelId="{9646BF3B-1F44-4D89-B27E-CFE424D519D2}" type="sibTrans" cxnId="{31AD40DF-A4F5-4E61-86FE-2ADC6F59A533}">
      <dgm:prSet/>
      <dgm:spPr/>
      <dgm:t>
        <a:bodyPr/>
        <a:lstStyle/>
        <a:p>
          <a:endParaRPr lang="zh-CN" altLang="en-US"/>
        </a:p>
      </dgm:t>
    </dgm:pt>
    <dgm:pt modelId="{CD4EBABF-F082-46CD-9CC1-9CAD92110C9B}">
      <dgm:prSet phldrT="[文本]" custT="1"/>
      <dgm:spPr/>
      <dgm:t>
        <a:bodyPr/>
        <a:lstStyle/>
        <a:p>
          <a:r>
            <a:rPr lang="en-US" sz="2400" dirty="0" smtClean="0">
              <a:latin typeface="+mn-ea"/>
              <a:ea typeface="+mn-ea"/>
            </a:rPr>
            <a:t>5</a:t>
          </a:r>
          <a:r>
            <a:rPr lang="zh-CN" sz="2400" dirty="0" smtClean="0">
              <a:latin typeface="+mn-ea"/>
              <a:ea typeface="+mn-ea"/>
            </a:rPr>
            <a:t>、 价款或报酬；</a:t>
          </a:r>
          <a:endParaRPr lang="zh-CN" altLang="en-US" sz="2400" dirty="0">
            <a:latin typeface="+mn-ea"/>
            <a:ea typeface="+mn-ea"/>
          </a:endParaRPr>
        </a:p>
      </dgm:t>
    </dgm:pt>
    <dgm:pt modelId="{8C6769EC-6CAB-4624-96C6-195EF70ED2B1}" type="parTrans" cxnId="{DDF79DEC-932F-412B-A9D0-48ACB13A89CB}">
      <dgm:prSet/>
      <dgm:spPr/>
      <dgm:t>
        <a:bodyPr/>
        <a:lstStyle/>
        <a:p>
          <a:endParaRPr lang="zh-CN" altLang="en-US"/>
        </a:p>
      </dgm:t>
    </dgm:pt>
    <dgm:pt modelId="{047D68C1-AE52-4165-B774-27A6B9C7E99C}" type="sibTrans" cxnId="{DDF79DEC-932F-412B-A9D0-48ACB13A89CB}">
      <dgm:prSet/>
      <dgm:spPr/>
      <dgm:t>
        <a:bodyPr/>
        <a:lstStyle/>
        <a:p>
          <a:endParaRPr lang="zh-CN" altLang="en-US"/>
        </a:p>
      </dgm:t>
    </dgm:pt>
    <dgm:pt modelId="{3531D6B5-7FFB-4949-945A-68F57FCE805B}">
      <dgm:prSet custT="1"/>
      <dgm:spPr/>
      <dgm:t>
        <a:bodyPr/>
        <a:lstStyle/>
        <a:p>
          <a:r>
            <a:rPr lang="en-US" sz="2400" dirty="0" smtClean="0">
              <a:latin typeface="+mn-ea"/>
              <a:ea typeface="+mn-ea"/>
            </a:rPr>
            <a:t>6</a:t>
          </a:r>
          <a:r>
            <a:rPr lang="zh-CN" sz="2400" dirty="0" smtClean="0">
              <a:latin typeface="+mn-ea"/>
              <a:ea typeface="+mn-ea"/>
            </a:rPr>
            <a:t>、 履行期限地点和方式；</a:t>
          </a:r>
          <a:endParaRPr lang="zh-CN" sz="2400" dirty="0">
            <a:latin typeface="+mn-ea"/>
            <a:ea typeface="+mn-ea"/>
          </a:endParaRPr>
        </a:p>
      </dgm:t>
    </dgm:pt>
    <dgm:pt modelId="{16922057-A4CD-4AE2-A2D0-42BF65FF5F69}" type="parTrans" cxnId="{26DF586D-8B70-4C60-A466-33642770E9D7}">
      <dgm:prSet/>
      <dgm:spPr/>
      <dgm:t>
        <a:bodyPr/>
        <a:lstStyle/>
        <a:p>
          <a:endParaRPr lang="zh-CN" altLang="en-US"/>
        </a:p>
      </dgm:t>
    </dgm:pt>
    <dgm:pt modelId="{34130F86-CD54-4B39-BDA9-110182185361}" type="sibTrans" cxnId="{26DF586D-8B70-4C60-A466-33642770E9D7}">
      <dgm:prSet/>
      <dgm:spPr/>
      <dgm:t>
        <a:bodyPr/>
        <a:lstStyle/>
        <a:p>
          <a:endParaRPr lang="zh-CN" altLang="en-US"/>
        </a:p>
      </dgm:t>
    </dgm:pt>
    <dgm:pt modelId="{765CD080-6A70-41AE-B424-171717AB4F25}">
      <dgm:prSet custT="1"/>
      <dgm:spPr/>
      <dgm:t>
        <a:bodyPr/>
        <a:lstStyle/>
        <a:p>
          <a:r>
            <a:rPr lang="en-US" sz="2400" dirty="0" smtClean="0">
              <a:latin typeface="+mn-ea"/>
              <a:ea typeface="+mn-ea"/>
            </a:rPr>
            <a:t>7</a:t>
          </a:r>
          <a:r>
            <a:rPr lang="zh-CN" sz="2400" dirty="0" smtClean="0">
              <a:latin typeface="+mn-ea"/>
              <a:ea typeface="+mn-ea"/>
            </a:rPr>
            <a:t>、 违约责任；</a:t>
          </a:r>
          <a:endParaRPr lang="zh-CN" sz="2400" dirty="0">
            <a:latin typeface="+mn-ea"/>
            <a:ea typeface="+mn-ea"/>
          </a:endParaRPr>
        </a:p>
      </dgm:t>
    </dgm:pt>
    <dgm:pt modelId="{6DC280A2-DDA3-4663-A35D-E7BBDB9C5D74}" type="parTrans" cxnId="{5C4A137C-D4FC-4533-B731-E8CFA0B0589F}">
      <dgm:prSet/>
      <dgm:spPr/>
      <dgm:t>
        <a:bodyPr/>
        <a:lstStyle/>
        <a:p>
          <a:endParaRPr lang="zh-CN" altLang="en-US"/>
        </a:p>
      </dgm:t>
    </dgm:pt>
    <dgm:pt modelId="{ABEFB732-BB5C-4FE6-BD45-17117EBFCAE0}" type="sibTrans" cxnId="{5C4A137C-D4FC-4533-B731-E8CFA0B0589F}">
      <dgm:prSet/>
      <dgm:spPr/>
      <dgm:t>
        <a:bodyPr/>
        <a:lstStyle/>
        <a:p>
          <a:endParaRPr lang="zh-CN" altLang="en-US"/>
        </a:p>
      </dgm:t>
    </dgm:pt>
    <dgm:pt modelId="{E7D41547-FAAA-4FB9-9D8A-538F2059BFEA}">
      <dgm:prSet custT="1"/>
      <dgm:spPr/>
      <dgm:t>
        <a:bodyPr/>
        <a:lstStyle/>
        <a:p>
          <a:r>
            <a:rPr lang="en-US" sz="2400" dirty="0" smtClean="0">
              <a:latin typeface="+mn-ea"/>
              <a:ea typeface="+mn-ea"/>
            </a:rPr>
            <a:t>8</a:t>
          </a:r>
          <a:r>
            <a:rPr lang="zh-CN" sz="2400" dirty="0" smtClean="0">
              <a:latin typeface="+mn-ea"/>
              <a:ea typeface="+mn-ea"/>
            </a:rPr>
            <a:t>、 解决争议的方法。</a:t>
          </a:r>
          <a:endParaRPr lang="zh-CN" sz="2400" dirty="0">
            <a:latin typeface="+mn-ea"/>
            <a:ea typeface="+mn-ea"/>
          </a:endParaRPr>
        </a:p>
      </dgm:t>
    </dgm:pt>
    <dgm:pt modelId="{7FCF383C-629C-4A54-86A6-9A80E9F5CE95}" type="parTrans" cxnId="{BCF731D2-40CB-4918-8BDA-207247D9B689}">
      <dgm:prSet/>
      <dgm:spPr/>
      <dgm:t>
        <a:bodyPr/>
        <a:lstStyle/>
        <a:p>
          <a:endParaRPr lang="zh-CN" altLang="en-US"/>
        </a:p>
      </dgm:t>
    </dgm:pt>
    <dgm:pt modelId="{106ABCCF-B65C-4EE3-B9AD-F0A126D97AFF}" type="sibTrans" cxnId="{BCF731D2-40CB-4918-8BDA-207247D9B689}">
      <dgm:prSet/>
      <dgm:spPr/>
      <dgm:t>
        <a:bodyPr/>
        <a:lstStyle/>
        <a:p>
          <a:endParaRPr lang="zh-CN" altLang="en-US"/>
        </a:p>
      </dgm:t>
    </dgm:pt>
    <dgm:pt modelId="{7AFB1DE3-F854-4ED9-A378-2501D97D3193}" type="pres">
      <dgm:prSet presAssocID="{CCA4F928-D31B-46C4-83EF-4E23D9F013A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DF06B83-8FA7-4CE2-8CBC-F88C1E575CC4}" type="pres">
      <dgm:prSet presAssocID="{C0CE7832-9D41-4532-A086-2638AE414EB1}" presName="parentLin" presStyleCnt="0"/>
      <dgm:spPr/>
    </dgm:pt>
    <dgm:pt modelId="{E6602314-1A22-4A49-82DA-1FE136A16A89}" type="pres">
      <dgm:prSet presAssocID="{C0CE7832-9D41-4532-A086-2638AE414EB1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872124A1-38C6-4D63-9778-929AA3DE117E}" type="pres">
      <dgm:prSet presAssocID="{C0CE7832-9D41-4532-A086-2638AE414EB1}" presName="parentText" presStyleLbl="node1" presStyleIdx="0" presStyleCnt="1" custScaleX="98964" custScaleY="68453" custLinFactNeighborX="41" custLinFactNeighborY="-730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FDF811-CF06-42FB-A631-1BC5B9EFCA84}" type="pres">
      <dgm:prSet presAssocID="{C0CE7832-9D41-4532-A086-2638AE414EB1}" presName="negativeSpace" presStyleCnt="0"/>
      <dgm:spPr/>
    </dgm:pt>
    <dgm:pt modelId="{4206E782-743B-4C53-BF7B-1A0328DB5455}" type="pres">
      <dgm:prSet presAssocID="{C0CE7832-9D41-4532-A086-2638AE414EB1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AD1A7E-8FC6-492B-A57C-084A5DF7FCA5}" type="presOf" srcId="{765CD080-6A70-41AE-B424-171717AB4F25}" destId="{4206E782-743B-4C53-BF7B-1A0328DB5455}" srcOrd="0" destOrd="2" presId="urn:microsoft.com/office/officeart/2005/8/layout/list1"/>
    <dgm:cxn modelId="{26DF586D-8B70-4C60-A466-33642770E9D7}" srcId="{C0CE7832-9D41-4532-A086-2638AE414EB1}" destId="{3531D6B5-7FFB-4949-945A-68F57FCE805B}" srcOrd="1" destOrd="0" parTransId="{16922057-A4CD-4AE2-A2D0-42BF65FF5F69}" sibTransId="{34130F86-CD54-4B39-BDA9-110182185361}"/>
    <dgm:cxn modelId="{8CCC0BDC-B3B3-4BC4-A2A1-0FC10B722BE9}" type="presOf" srcId="{C0CE7832-9D41-4532-A086-2638AE414EB1}" destId="{E6602314-1A22-4A49-82DA-1FE136A16A89}" srcOrd="0" destOrd="0" presId="urn:microsoft.com/office/officeart/2005/8/layout/list1"/>
    <dgm:cxn modelId="{5C4A137C-D4FC-4533-B731-E8CFA0B0589F}" srcId="{C0CE7832-9D41-4532-A086-2638AE414EB1}" destId="{765CD080-6A70-41AE-B424-171717AB4F25}" srcOrd="2" destOrd="0" parTransId="{6DC280A2-DDA3-4663-A35D-E7BBDB9C5D74}" sibTransId="{ABEFB732-BB5C-4FE6-BD45-17117EBFCAE0}"/>
    <dgm:cxn modelId="{00F6FD8F-9F6C-41E9-AA6A-19788CE06727}" type="presOf" srcId="{E7D41547-FAAA-4FB9-9D8A-538F2059BFEA}" destId="{4206E782-743B-4C53-BF7B-1A0328DB5455}" srcOrd="0" destOrd="3" presId="urn:microsoft.com/office/officeart/2005/8/layout/list1"/>
    <dgm:cxn modelId="{BCF731D2-40CB-4918-8BDA-207247D9B689}" srcId="{C0CE7832-9D41-4532-A086-2638AE414EB1}" destId="{E7D41547-FAAA-4FB9-9D8A-538F2059BFEA}" srcOrd="3" destOrd="0" parTransId="{7FCF383C-629C-4A54-86A6-9A80E9F5CE95}" sibTransId="{106ABCCF-B65C-4EE3-B9AD-F0A126D97AFF}"/>
    <dgm:cxn modelId="{DDF79DEC-932F-412B-A9D0-48ACB13A89CB}" srcId="{C0CE7832-9D41-4532-A086-2638AE414EB1}" destId="{CD4EBABF-F082-46CD-9CC1-9CAD92110C9B}" srcOrd="0" destOrd="0" parTransId="{8C6769EC-6CAB-4624-96C6-195EF70ED2B1}" sibTransId="{047D68C1-AE52-4165-B774-27A6B9C7E99C}"/>
    <dgm:cxn modelId="{5D9AB639-CEA3-4295-95B4-57B479C9AD28}" type="presOf" srcId="{3531D6B5-7FFB-4949-945A-68F57FCE805B}" destId="{4206E782-743B-4C53-BF7B-1A0328DB5455}" srcOrd="0" destOrd="1" presId="urn:microsoft.com/office/officeart/2005/8/layout/list1"/>
    <dgm:cxn modelId="{5F902F01-7263-4C84-9E48-B59A0E38623E}" type="presOf" srcId="{CCA4F928-D31B-46C4-83EF-4E23D9F013A3}" destId="{7AFB1DE3-F854-4ED9-A378-2501D97D3193}" srcOrd="0" destOrd="0" presId="urn:microsoft.com/office/officeart/2005/8/layout/list1"/>
    <dgm:cxn modelId="{31AD40DF-A4F5-4E61-86FE-2ADC6F59A533}" srcId="{CCA4F928-D31B-46C4-83EF-4E23D9F013A3}" destId="{C0CE7832-9D41-4532-A086-2638AE414EB1}" srcOrd="0" destOrd="0" parTransId="{135127BF-C6B3-422B-B8DF-3014DC4D8D4F}" sibTransId="{9646BF3B-1F44-4D89-B27E-CFE424D519D2}"/>
    <dgm:cxn modelId="{9E4461AC-2CAD-4145-89D6-33AEB48DE579}" type="presOf" srcId="{C0CE7832-9D41-4532-A086-2638AE414EB1}" destId="{872124A1-38C6-4D63-9778-929AA3DE117E}" srcOrd="1" destOrd="0" presId="urn:microsoft.com/office/officeart/2005/8/layout/list1"/>
    <dgm:cxn modelId="{C1EA3026-7F99-4C8B-8464-EA1DA0BBF97B}" type="presOf" srcId="{CD4EBABF-F082-46CD-9CC1-9CAD92110C9B}" destId="{4206E782-743B-4C53-BF7B-1A0328DB5455}" srcOrd="0" destOrd="0" presId="urn:microsoft.com/office/officeart/2005/8/layout/list1"/>
    <dgm:cxn modelId="{6681E5DF-6D48-4CDC-960A-26B753A0D346}" type="presParOf" srcId="{7AFB1DE3-F854-4ED9-A378-2501D97D3193}" destId="{ADF06B83-8FA7-4CE2-8CBC-F88C1E575CC4}" srcOrd="0" destOrd="0" presId="urn:microsoft.com/office/officeart/2005/8/layout/list1"/>
    <dgm:cxn modelId="{FC522272-CAEB-456A-8E10-6EBF566EAFB9}" type="presParOf" srcId="{ADF06B83-8FA7-4CE2-8CBC-F88C1E575CC4}" destId="{E6602314-1A22-4A49-82DA-1FE136A16A89}" srcOrd="0" destOrd="0" presId="urn:microsoft.com/office/officeart/2005/8/layout/list1"/>
    <dgm:cxn modelId="{5CC19D62-E937-426D-AF24-0AE3D37F2824}" type="presParOf" srcId="{ADF06B83-8FA7-4CE2-8CBC-F88C1E575CC4}" destId="{872124A1-38C6-4D63-9778-929AA3DE117E}" srcOrd="1" destOrd="0" presId="urn:microsoft.com/office/officeart/2005/8/layout/list1"/>
    <dgm:cxn modelId="{C272FC53-9E90-4026-8910-BB253BA66CBF}" type="presParOf" srcId="{7AFB1DE3-F854-4ED9-A378-2501D97D3193}" destId="{B3FDF811-CF06-42FB-A631-1BC5B9EFCA84}" srcOrd="1" destOrd="0" presId="urn:microsoft.com/office/officeart/2005/8/layout/list1"/>
    <dgm:cxn modelId="{F5E9A79A-C465-48F0-B184-14924DFF9AAA}" type="presParOf" srcId="{7AFB1DE3-F854-4ED9-A378-2501D97D3193}" destId="{4206E782-743B-4C53-BF7B-1A0328DB545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6E782-743B-4C53-BF7B-1A0328DB5455}">
      <dsp:nvSpPr>
        <dsp:cNvPr id="0" name=""/>
        <dsp:cNvSpPr/>
      </dsp:nvSpPr>
      <dsp:spPr>
        <a:xfrm>
          <a:off x="0" y="494261"/>
          <a:ext cx="7806964" cy="3173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907" tIns="1353820" rIns="60590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+mn-ea"/>
              <a:ea typeface="+mn-ea"/>
            </a:rPr>
            <a:t>1</a:t>
          </a:r>
          <a:r>
            <a:rPr lang="zh-CN" sz="2400" kern="1200" dirty="0" smtClean="0">
              <a:latin typeface="+mn-ea"/>
              <a:ea typeface="+mn-ea"/>
            </a:rPr>
            <a:t>、 当事人的名称或姓名和场所；</a:t>
          </a:r>
          <a:endParaRPr lang="zh-CN" altLang="en-US" sz="2400" kern="1200" dirty="0">
            <a:latin typeface="+mn-ea"/>
            <a:ea typeface="+mn-ea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+mn-ea"/>
              <a:ea typeface="+mn-ea"/>
            </a:rPr>
            <a:t>2</a:t>
          </a:r>
          <a:r>
            <a:rPr lang="zh-CN" sz="2400" kern="1200" dirty="0" smtClean="0">
              <a:latin typeface="+mn-ea"/>
              <a:ea typeface="+mn-ea"/>
            </a:rPr>
            <a:t>、 标的；</a:t>
          </a:r>
          <a:endParaRPr lang="zh-CN" sz="2400" kern="1200" dirty="0">
            <a:latin typeface="+mn-ea"/>
            <a:ea typeface="+mn-ea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+mn-ea"/>
              <a:ea typeface="+mn-ea"/>
            </a:rPr>
            <a:t>3</a:t>
          </a:r>
          <a:r>
            <a:rPr lang="zh-CN" sz="2400" kern="1200" dirty="0" smtClean="0">
              <a:latin typeface="+mn-ea"/>
              <a:ea typeface="+mn-ea"/>
            </a:rPr>
            <a:t>、 数量；</a:t>
          </a:r>
          <a:endParaRPr lang="zh-CN" sz="2400" kern="1200" dirty="0">
            <a:latin typeface="+mn-ea"/>
            <a:ea typeface="+mn-ea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+mn-ea"/>
              <a:ea typeface="+mn-ea"/>
            </a:rPr>
            <a:t>4</a:t>
          </a:r>
          <a:r>
            <a:rPr lang="zh-CN" sz="2400" kern="1200" dirty="0" smtClean="0">
              <a:latin typeface="+mn-ea"/>
              <a:ea typeface="+mn-ea"/>
            </a:rPr>
            <a:t>、 质量；</a:t>
          </a:r>
          <a:endParaRPr lang="zh-CN" sz="2400" kern="1200" dirty="0">
            <a:latin typeface="+mn-ea"/>
            <a:ea typeface="+mn-ea"/>
          </a:endParaRPr>
        </a:p>
      </dsp:txBody>
      <dsp:txXfrm>
        <a:off x="0" y="494261"/>
        <a:ext cx="7806964" cy="3173625"/>
      </dsp:txXfrm>
    </dsp:sp>
    <dsp:sp modelId="{872124A1-38C6-4D63-9778-929AA3DE117E}">
      <dsp:nvSpPr>
        <dsp:cNvPr id="0" name=""/>
        <dsp:cNvSpPr/>
      </dsp:nvSpPr>
      <dsp:spPr>
        <a:xfrm>
          <a:off x="390508" y="0"/>
          <a:ext cx="5408258" cy="13134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559" tIns="0" rIns="20655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合同的主要条款包括八项</a:t>
          </a:r>
          <a:endParaRPr lang="zh-CN" altLang="en-US" sz="2400" kern="1200" dirty="0">
            <a:latin typeface="+mn-ea"/>
            <a:ea typeface="+mn-ea"/>
          </a:endParaRPr>
        </a:p>
      </dsp:txBody>
      <dsp:txXfrm>
        <a:off x="454627" y="64119"/>
        <a:ext cx="5280020" cy="11852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6E782-743B-4C53-BF7B-1A0328DB5455}">
      <dsp:nvSpPr>
        <dsp:cNvPr id="0" name=""/>
        <dsp:cNvSpPr/>
      </dsp:nvSpPr>
      <dsp:spPr>
        <a:xfrm>
          <a:off x="0" y="494261"/>
          <a:ext cx="7806964" cy="3173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907" tIns="1353820" rIns="60590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+mn-ea"/>
              <a:ea typeface="+mn-ea"/>
            </a:rPr>
            <a:t>5</a:t>
          </a:r>
          <a:r>
            <a:rPr lang="zh-CN" sz="2400" kern="1200" dirty="0" smtClean="0">
              <a:latin typeface="+mn-ea"/>
              <a:ea typeface="+mn-ea"/>
            </a:rPr>
            <a:t>、 价款或报酬；</a:t>
          </a:r>
          <a:endParaRPr lang="zh-CN" altLang="en-US" sz="2400" kern="1200" dirty="0">
            <a:latin typeface="+mn-ea"/>
            <a:ea typeface="+mn-ea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+mn-ea"/>
              <a:ea typeface="+mn-ea"/>
            </a:rPr>
            <a:t>6</a:t>
          </a:r>
          <a:r>
            <a:rPr lang="zh-CN" sz="2400" kern="1200" dirty="0" smtClean="0">
              <a:latin typeface="+mn-ea"/>
              <a:ea typeface="+mn-ea"/>
            </a:rPr>
            <a:t>、 履行期限地点和方式；</a:t>
          </a:r>
          <a:endParaRPr lang="zh-CN" sz="2400" kern="1200" dirty="0">
            <a:latin typeface="+mn-ea"/>
            <a:ea typeface="+mn-ea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+mn-ea"/>
              <a:ea typeface="+mn-ea"/>
            </a:rPr>
            <a:t>7</a:t>
          </a:r>
          <a:r>
            <a:rPr lang="zh-CN" sz="2400" kern="1200" dirty="0" smtClean="0">
              <a:latin typeface="+mn-ea"/>
              <a:ea typeface="+mn-ea"/>
            </a:rPr>
            <a:t>、 违约责任；</a:t>
          </a:r>
          <a:endParaRPr lang="zh-CN" sz="2400" kern="1200" dirty="0">
            <a:latin typeface="+mn-ea"/>
            <a:ea typeface="+mn-ea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+mn-ea"/>
              <a:ea typeface="+mn-ea"/>
            </a:rPr>
            <a:t>8</a:t>
          </a:r>
          <a:r>
            <a:rPr lang="zh-CN" sz="2400" kern="1200" dirty="0" smtClean="0">
              <a:latin typeface="+mn-ea"/>
              <a:ea typeface="+mn-ea"/>
            </a:rPr>
            <a:t>、 解决争议的方法。</a:t>
          </a:r>
          <a:endParaRPr lang="zh-CN" sz="2400" kern="1200" dirty="0">
            <a:latin typeface="+mn-ea"/>
            <a:ea typeface="+mn-ea"/>
          </a:endParaRPr>
        </a:p>
      </dsp:txBody>
      <dsp:txXfrm>
        <a:off x="0" y="494261"/>
        <a:ext cx="7806964" cy="3173625"/>
      </dsp:txXfrm>
    </dsp:sp>
    <dsp:sp modelId="{872124A1-38C6-4D63-9778-929AA3DE117E}">
      <dsp:nvSpPr>
        <dsp:cNvPr id="0" name=""/>
        <dsp:cNvSpPr/>
      </dsp:nvSpPr>
      <dsp:spPr>
        <a:xfrm>
          <a:off x="390508" y="0"/>
          <a:ext cx="5408258" cy="13134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559" tIns="0" rIns="20655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合同的主要条款包括八项</a:t>
          </a:r>
          <a:endParaRPr lang="zh-CN" altLang="en-US" sz="2400" kern="1200" dirty="0">
            <a:latin typeface="+mn-ea"/>
            <a:ea typeface="+mn-ea"/>
          </a:endParaRPr>
        </a:p>
      </dsp:txBody>
      <dsp:txXfrm>
        <a:off x="454627" y="64119"/>
        <a:ext cx="5280020" cy="1185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DEE7F2F-0128-473B-8B6C-8636AC09438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1910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05E9DDD-243E-4BB0-BD3D-B53743CE8F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4721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9pPr>
          </a:lstStyle>
          <a:p>
            <a:pPr eaLnBrk="1" hangingPunct="1"/>
            <a:fld id="{A7BA9671-424C-4E04-90FB-1F6ED3D476B7}" type="slidenum">
              <a:rPr lang="zh-CN" altLang="en-US" sz="1200" smtClean="0">
                <a:latin typeface="Arial" charset="0"/>
                <a:ea typeface="宋体" pitchFamily="2" charset="-122"/>
              </a:rPr>
              <a:pPr eaLnBrk="1" hangingPunct="1"/>
              <a:t>1</a:t>
            </a:fld>
            <a:endParaRPr lang="en-US" altLang="zh-CN" sz="1200" smtClean="0"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5E9DDD-243E-4BB0-BD3D-B53743CE8F2F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858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物流PPT封面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1" name="标题占位符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5412" name="文本占位符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 b="1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0A08134-56F0-4CEA-AF9C-1E455AFA36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699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21D51-2801-42F0-9DC6-7F0E747D2A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98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38875" y="-242888"/>
            <a:ext cx="2447925" cy="61817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-1108075" y="-242888"/>
            <a:ext cx="7194550" cy="61817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D6EFF-E9D4-411D-9DC7-FC25720429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79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108075" y="-242888"/>
            <a:ext cx="8229600" cy="1143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751263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BE128-E041-40DA-B656-B581C99255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42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3389D-8102-45D1-B816-D4A98AE16A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6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08D7B-06C4-4255-8289-E60DC22C95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635EE-B068-4A16-B7EA-061CB40545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51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7A12E-7154-40E8-A34C-8A7C320CEB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1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0DA22-52BC-44CA-9ED3-8F725BF7DA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17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65E03-4020-4833-8D1B-AE98070C1A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9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35096-2334-46AC-A573-7BD85484D4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50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37C4C-7807-4920-A06F-6D51853525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47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物流PPT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7" name="标题占位符 1"/>
          <p:cNvSpPr>
            <a:spLocks noGrp="1"/>
          </p:cNvSpPr>
          <p:nvPr>
            <p:ph type="title"/>
          </p:nvPr>
        </p:nvSpPr>
        <p:spPr bwMode="auto">
          <a:xfrm>
            <a:off x="901700" y="88900"/>
            <a:ext cx="797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412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ClrTx/>
              <a:buSzTx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ClrTx/>
              <a:buSzTx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buClrTx/>
              <a:buSzTx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C1B99B-184E-44F4-BA3C-5C68C7B031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860A4"/>
        </a:buClr>
        <a:buFont typeface="Wingdings" pitchFamily="2" charset="2"/>
        <a:buChar char="Ü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99005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Font typeface="Webdings" pitchFamily="18" charset="2"/>
        <a:buChar char="4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第二节      </a:t>
            </a:r>
            <a:r>
              <a:rPr lang="zh-CN" altLang="zh-CN" dirty="0" smtClean="0"/>
              <a:t>合同</a:t>
            </a:r>
            <a:r>
              <a:rPr lang="zh-CN" altLang="zh-CN" dirty="0"/>
              <a:t>的条款</a:t>
            </a:r>
            <a:endParaRPr lang="zh-CN" altLang="zh-CN" dirty="0" smtClean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302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 </a:t>
            </a:r>
            <a:r>
              <a:rPr lang="zh-CN" altLang="zh-CN" dirty="0"/>
              <a:t>合同</a:t>
            </a:r>
            <a:r>
              <a:rPr lang="zh-CN" altLang="zh-CN" dirty="0" smtClean="0"/>
              <a:t>的</a:t>
            </a:r>
            <a:r>
              <a:rPr lang="zh-CN" altLang="en-US" dirty="0" smtClean="0"/>
              <a:t>主要条款</a:t>
            </a:r>
            <a:endParaRPr lang="zh-CN" altLang="zh-CN" dirty="0" smtClean="0"/>
          </a:p>
        </p:txBody>
      </p:sp>
      <p:graphicFrame>
        <p:nvGraphicFramePr>
          <p:cNvPr id="16" name="图示 15"/>
          <p:cNvGraphicFramePr/>
          <p:nvPr>
            <p:extLst>
              <p:ext uri="{D42A27DB-BD31-4B8C-83A1-F6EECF244321}">
                <p14:modId xmlns:p14="http://schemas.microsoft.com/office/powerpoint/2010/main" val="2354428174"/>
              </p:ext>
            </p:extLst>
          </p:nvPr>
        </p:nvGraphicFramePr>
        <p:xfrm>
          <a:off x="746727" y="1597306"/>
          <a:ext cx="7806964" cy="3808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872124A1-38C6-4D63-9778-929AA3DE11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graphicEl>
                                              <a:dgm id="{872124A1-38C6-4D63-9778-929AA3DE11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graphicEl>
                                              <a:dgm id="{872124A1-38C6-4D63-9778-929AA3DE11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graphicEl>
                                              <a:dgm id="{872124A1-38C6-4D63-9778-929AA3DE11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4206E782-743B-4C53-BF7B-1A0328DB54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>
                                            <p:graphicEl>
                                              <a:dgm id="{4206E782-743B-4C53-BF7B-1A0328DB54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>
                                            <p:graphicEl>
                                              <a:dgm id="{4206E782-743B-4C53-BF7B-1A0328DB54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>
                                            <p:graphicEl>
                                              <a:dgm id="{4206E782-743B-4C53-BF7B-1A0328DB54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 合同的</a:t>
            </a:r>
            <a:r>
              <a:rPr lang="zh-CN" altLang="en-US" dirty="0" smtClean="0"/>
              <a:t>主要条款</a:t>
            </a:r>
            <a:endParaRPr lang="zh-CN" altLang="zh-CN" dirty="0" smtClean="0"/>
          </a:p>
        </p:txBody>
      </p:sp>
      <p:graphicFrame>
        <p:nvGraphicFramePr>
          <p:cNvPr id="16" name="图示 15"/>
          <p:cNvGraphicFramePr/>
          <p:nvPr>
            <p:extLst>
              <p:ext uri="{D42A27DB-BD31-4B8C-83A1-F6EECF244321}">
                <p14:modId xmlns:p14="http://schemas.microsoft.com/office/powerpoint/2010/main" val="472864637"/>
              </p:ext>
            </p:extLst>
          </p:nvPr>
        </p:nvGraphicFramePr>
        <p:xfrm>
          <a:off x="746727" y="1597306"/>
          <a:ext cx="7806964" cy="3808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1094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872124A1-38C6-4D63-9778-929AA3DE11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graphicEl>
                                              <a:dgm id="{872124A1-38C6-4D63-9778-929AA3DE11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graphicEl>
                                              <a:dgm id="{872124A1-38C6-4D63-9778-929AA3DE11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graphicEl>
                                              <a:dgm id="{872124A1-38C6-4D63-9778-929AA3DE11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4206E782-743B-4C53-BF7B-1A0328DB54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>
                                            <p:graphicEl>
                                              <a:dgm id="{4206E782-743B-4C53-BF7B-1A0328DB54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>
                                            <p:graphicEl>
                                              <a:dgm id="{4206E782-743B-4C53-BF7B-1A0328DB54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>
                                            <p:graphicEl>
                                              <a:dgm id="{4206E782-743B-4C53-BF7B-1A0328DB54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Sub>
          <a:bldDgm bld="one"/>
        </p:bldSub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" val="http://"/>
  <p:tag name="GENSWF_MOVIE_PRESENTATION_END_URL" val="http://"/>
  <p:tag name="ARTICULATE_PROJECT_OPEN" val="0"/>
  <p:tag name="ARTICULATE_SLIDE_COUNT" val="25"/>
  <p:tag name="ISPRING_SCORM_RATE_QUIZZES" val="0"/>
  <p:tag name="ISPRING_SCORM_PASSING_SCORE" val="100.0000000000"/>
  <p:tag name="GENSWF_OUTPUT_FILE_NAME" val="swf"/>
  <p:tag name="ISPRING_RESOURCE_PATHS_HASH_2" val="cf7d8675aa2a10d21b845ff6ac6727ec72d9f8d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solidFill>
            <a:srgbClr val="6699FF"/>
          </a:solidFill>
        </a:ln>
      </a:spPr>
      <a:bodyPr spcFirstLastPara="0" vert="horz" wrap="square" lIns="677128" tIns="677128" rIns="677128" bIns="677128" numCol="1" spcCol="1270" anchor="ctr" anchorCtr="0">
        <a:noAutofit/>
      </a:bodyPr>
      <a:lstStyle>
        <a:defPPr algn="ctr" defTabSz="2889250">
          <a:lnSpc>
            <a:spcPct val="90000"/>
          </a:lnSpc>
          <a:spcBef>
            <a:spcPct val="0"/>
          </a:spcBef>
          <a:spcAft>
            <a:spcPct val="35000"/>
          </a:spcAft>
          <a:defRPr sz="6500" kern="1200"/>
        </a:defPPr>
      </a:lstStyle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hemeClr val="accent1">
            <a:hueOff val="0"/>
            <a:satOff val="0"/>
            <a:lumOff val="0"/>
            <a:alphaOff val="0"/>
          </a:schemeClr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1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11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34" charset="-127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2967</TotalTime>
  <Words>80</Words>
  <Application>Microsoft Office PowerPoint</Application>
  <PresentationFormat>全屏显示(4:3)</PresentationFormat>
  <Paragraphs>15</Paragraphs>
  <Slides>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第二节      合同的条款</vt:lpstr>
      <vt:lpstr> 合同的主要条款</vt:lpstr>
      <vt:lpstr> 合同的主要条款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Lenovo</cp:lastModifiedBy>
  <cp:revision>206</cp:revision>
  <dcterms:created xsi:type="dcterms:W3CDTF">2009-04-16T11:43:59Z</dcterms:created>
  <dcterms:modified xsi:type="dcterms:W3CDTF">2015-09-08T06:54:01Z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881C1C47-C12C-4CB4-3F46-1B3F3F093F40</vt:lpwstr>
  </property>
  <property fmtid="{D5CDD505-2E9C-101B-9397-08002B2CF9AE}" pid="3" name="ArticulatePath">
    <vt:lpwstr>模板1</vt:lpwstr>
  </property>
</Properties>
</file>