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6"/>
  </p:notesMasterIdLst>
  <p:handoutMasterIdLst>
    <p:handoutMasterId r:id="rId7"/>
  </p:handoutMasterIdLst>
  <p:sldIdLst>
    <p:sldId id="316" r:id="rId2"/>
    <p:sldId id="322" r:id="rId3"/>
    <p:sldId id="320" r:id="rId4"/>
    <p:sldId id="321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DCA"/>
    <a:srgbClr val="BE6119"/>
    <a:srgbClr val="BE6111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9" autoAdjust="0"/>
    <p:restoredTop sz="74586" autoAdjust="0"/>
  </p:normalViewPr>
  <p:slideViewPr>
    <p:cSldViewPr snapToGrid="0" snapToObjects="1">
      <p:cViewPr varScale="1">
        <p:scale>
          <a:sx n="37" d="100"/>
          <a:sy n="37" d="100"/>
        </p:scale>
        <p:origin x="-726" y="-78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4F928-D31B-46C4-83EF-4E23D9F013A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4EBABF-F082-46CD-9CC1-9CAD92110C9B}">
      <dgm:prSet phldrT="[文本]" custT="1"/>
      <dgm:spPr/>
      <dgm:t>
        <a:bodyPr/>
        <a:lstStyle/>
        <a:p>
          <a:r>
            <a:rPr lang="en-US" sz="2000" dirty="0" smtClean="0">
              <a:latin typeface="+mn-ea"/>
              <a:ea typeface="+mn-ea"/>
            </a:rPr>
            <a:t>1</a:t>
          </a:r>
          <a:r>
            <a:rPr lang="zh-CN" sz="2000" dirty="0" smtClean="0">
              <a:latin typeface="+mn-ea"/>
              <a:ea typeface="+mn-ea"/>
            </a:rPr>
            <a:t>、 当事人协商自愿变更或解除；</a:t>
          </a:r>
          <a:endParaRPr lang="zh-CN" altLang="en-US" sz="2000" dirty="0">
            <a:latin typeface="+mn-ea"/>
            <a:ea typeface="+mn-ea"/>
          </a:endParaRPr>
        </a:p>
      </dgm:t>
    </dgm:pt>
    <dgm:pt modelId="{8C6769EC-6CAB-4624-96C6-195EF70ED2B1}" type="parTrans" cxnId="{DDF79DEC-932F-412B-A9D0-48ACB13A89CB}">
      <dgm:prSet/>
      <dgm:spPr/>
      <dgm:t>
        <a:bodyPr/>
        <a:lstStyle/>
        <a:p>
          <a:endParaRPr lang="zh-CN" altLang="en-US"/>
        </a:p>
      </dgm:t>
    </dgm:pt>
    <dgm:pt modelId="{047D68C1-AE52-4165-B774-27A6B9C7E99C}" type="sibTrans" cxnId="{DDF79DEC-932F-412B-A9D0-48ACB13A89CB}">
      <dgm:prSet/>
      <dgm:spPr/>
      <dgm:t>
        <a:bodyPr/>
        <a:lstStyle/>
        <a:p>
          <a:endParaRPr lang="zh-CN" altLang="en-US"/>
        </a:p>
      </dgm:t>
    </dgm:pt>
    <dgm:pt modelId="{C8C3D6FA-2392-46C1-AC7E-0BE88786DF1F}">
      <dgm:prSet custT="1"/>
      <dgm:spPr/>
      <dgm:t>
        <a:bodyPr/>
        <a:lstStyle/>
        <a:p>
          <a:r>
            <a:rPr lang="en-US" sz="2000" dirty="0" smtClean="0">
              <a:latin typeface="+mn-ea"/>
              <a:ea typeface="+mn-ea"/>
            </a:rPr>
            <a:t>2</a:t>
          </a:r>
          <a:r>
            <a:rPr lang="zh-CN" sz="2000" dirty="0" smtClean="0">
              <a:latin typeface="+mn-ea"/>
              <a:ea typeface="+mn-ea"/>
            </a:rPr>
            <a:t>、 当事人一方违反合同损害另一方利益，在符合法律规定的条件下，守约方可以行使合同解除权；</a:t>
          </a:r>
          <a:endParaRPr lang="zh-CN" sz="2000" dirty="0">
            <a:latin typeface="+mn-ea"/>
            <a:ea typeface="+mn-ea"/>
          </a:endParaRPr>
        </a:p>
      </dgm:t>
    </dgm:pt>
    <dgm:pt modelId="{8E582EB3-B6FD-496B-A616-B56432D15EBC}" type="parTrans" cxnId="{9168AA26-CA80-4F8C-8C23-D2897DEDBFA7}">
      <dgm:prSet/>
      <dgm:spPr/>
      <dgm:t>
        <a:bodyPr/>
        <a:lstStyle/>
        <a:p>
          <a:endParaRPr lang="zh-CN" altLang="en-US"/>
        </a:p>
      </dgm:t>
    </dgm:pt>
    <dgm:pt modelId="{A5F5F836-CF78-44EE-89DE-8702567F3321}" type="sibTrans" cxnId="{9168AA26-CA80-4F8C-8C23-D2897DEDBFA7}">
      <dgm:prSet/>
      <dgm:spPr/>
      <dgm:t>
        <a:bodyPr/>
        <a:lstStyle/>
        <a:p>
          <a:endParaRPr lang="zh-CN" altLang="en-US"/>
        </a:p>
      </dgm:t>
    </dgm:pt>
    <dgm:pt modelId="{239A8072-C320-43BF-8E36-97C9A0179D84}">
      <dgm:prSet custT="1"/>
      <dgm:spPr/>
      <dgm:t>
        <a:bodyPr/>
        <a:lstStyle/>
        <a:p>
          <a:r>
            <a:rPr lang="en-US" sz="2000" dirty="0" smtClean="0">
              <a:latin typeface="+mn-ea"/>
              <a:ea typeface="+mn-ea"/>
            </a:rPr>
            <a:t>3</a:t>
          </a:r>
          <a:r>
            <a:rPr lang="zh-CN" sz="2000" dirty="0" smtClean="0">
              <a:latin typeface="+mn-ea"/>
              <a:ea typeface="+mn-ea"/>
            </a:rPr>
            <a:t>、 不可抗力或意外事故；</a:t>
          </a:r>
          <a:endParaRPr lang="zh-CN" sz="2000" dirty="0">
            <a:latin typeface="+mn-ea"/>
            <a:ea typeface="+mn-ea"/>
          </a:endParaRPr>
        </a:p>
      </dgm:t>
    </dgm:pt>
    <dgm:pt modelId="{3514CAA4-1EDF-4CEB-8848-AA2E8ADD265D}" type="parTrans" cxnId="{DBC5930F-DE62-40F5-AC79-0B1F88738F29}">
      <dgm:prSet/>
      <dgm:spPr/>
      <dgm:t>
        <a:bodyPr/>
        <a:lstStyle/>
        <a:p>
          <a:endParaRPr lang="zh-CN" altLang="en-US"/>
        </a:p>
      </dgm:t>
    </dgm:pt>
    <dgm:pt modelId="{2E33ACC3-08C3-4F0A-9AA7-06E21AC14A67}" type="sibTrans" cxnId="{DBC5930F-DE62-40F5-AC79-0B1F88738F29}">
      <dgm:prSet/>
      <dgm:spPr/>
      <dgm:t>
        <a:bodyPr/>
        <a:lstStyle/>
        <a:p>
          <a:endParaRPr lang="zh-CN" altLang="en-US"/>
        </a:p>
      </dgm:t>
    </dgm:pt>
    <dgm:pt modelId="{77DC2F66-1735-4CCB-8550-8C65B438E3E7}">
      <dgm:prSet custT="1"/>
      <dgm:spPr/>
      <dgm:t>
        <a:bodyPr/>
        <a:lstStyle/>
        <a:p>
          <a:r>
            <a:rPr lang="en-US" sz="2000" dirty="0" smtClean="0">
              <a:latin typeface="+mn-ea"/>
              <a:ea typeface="+mn-ea"/>
            </a:rPr>
            <a:t>4</a:t>
          </a:r>
          <a:r>
            <a:rPr lang="zh-CN" sz="2000" dirty="0" smtClean="0">
              <a:latin typeface="+mn-ea"/>
              <a:ea typeface="+mn-ea"/>
            </a:rPr>
            <a:t>、 订立合同时所依据的国家计划变更；</a:t>
          </a:r>
          <a:endParaRPr lang="zh-CN" sz="2000" dirty="0">
            <a:latin typeface="+mn-ea"/>
            <a:ea typeface="+mn-ea"/>
          </a:endParaRPr>
        </a:p>
      </dgm:t>
    </dgm:pt>
    <dgm:pt modelId="{CCF7F141-5849-46C7-9935-2E28C69CDF77}" type="parTrans" cxnId="{4D573144-F899-4E5F-A503-2227CABF193D}">
      <dgm:prSet/>
      <dgm:spPr/>
      <dgm:t>
        <a:bodyPr/>
        <a:lstStyle/>
        <a:p>
          <a:endParaRPr lang="zh-CN" altLang="en-US"/>
        </a:p>
      </dgm:t>
    </dgm:pt>
    <dgm:pt modelId="{4BCCAEE1-3AD5-4D2E-93F5-9E5442C7D17D}" type="sibTrans" cxnId="{4D573144-F899-4E5F-A503-2227CABF193D}">
      <dgm:prSet/>
      <dgm:spPr/>
      <dgm:t>
        <a:bodyPr/>
        <a:lstStyle/>
        <a:p>
          <a:endParaRPr lang="zh-CN" altLang="en-US"/>
        </a:p>
      </dgm:t>
    </dgm:pt>
    <dgm:pt modelId="{0D777D88-35EF-4626-9A7F-96AF1B249335}">
      <dgm:prSet custT="1"/>
      <dgm:spPr/>
      <dgm:t>
        <a:bodyPr/>
        <a:lstStyle/>
        <a:p>
          <a:r>
            <a:rPr lang="en-US" sz="2000" dirty="0" smtClean="0">
              <a:latin typeface="+mn-ea"/>
              <a:ea typeface="+mn-ea"/>
            </a:rPr>
            <a:t>5</a:t>
          </a:r>
          <a:r>
            <a:rPr lang="zh-CN" sz="2000" dirty="0" smtClean="0">
              <a:latin typeface="+mn-ea"/>
              <a:ea typeface="+mn-ea"/>
            </a:rPr>
            <a:t>、 因国家颁布新的法律、法令致使合同不能履行或部分不能履行时，可变更或解除合同</a:t>
          </a:r>
          <a:r>
            <a:rPr lang="zh-CN" sz="800" dirty="0" smtClean="0"/>
            <a:t>。</a:t>
          </a:r>
          <a:endParaRPr lang="zh-CN" sz="800" dirty="0"/>
        </a:p>
      </dgm:t>
    </dgm:pt>
    <dgm:pt modelId="{3EC66D6A-0BD8-4E47-9D17-52A7F41884DC}" type="parTrans" cxnId="{E2EE8473-8896-444F-8D0B-73EE14A9F0A9}">
      <dgm:prSet/>
      <dgm:spPr/>
      <dgm:t>
        <a:bodyPr/>
        <a:lstStyle/>
        <a:p>
          <a:endParaRPr lang="zh-CN" altLang="en-US"/>
        </a:p>
      </dgm:t>
    </dgm:pt>
    <dgm:pt modelId="{7B86B58C-4205-4B5E-97DA-EA05245D418C}" type="sibTrans" cxnId="{E2EE8473-8896-444F-8D0B-73EE14A9F0A9}">
      <dgm:prSet/>
      <dgm:spPr/>
      <dgm:t>
        <a:bodyPr/>
        <a:lstStyle/>
        <a:p>
          <a:endParaRPr lang="zh-CN" altLang="en-US"/>
        </a:p>
      </dgm:t>
    </dgm:pt>
    <dgm:pt modelId="{EC6FDA3B-2F6B-4E8A-A91D-F4F56CE0F39D}" type="pres">
      <dgm:prSet presAssocID="{CCA4F928-D31B-46C4-83EF-4E23D9F013A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A6A1E77-6DA6-4C91-9BF4-D9CC4269CED1}" type="pres">
      <dgm:prSet presAssocID="{CD4EBABF-F082-46CD-9CC1-9CAD92110C9B}" presName="thickLine" presStyleLbl="alignNode1" presStyleIdx="0" presStyleCnt="5"/>
      <dgm:spPr/>
    </dgm:pt>
    <dgm:pt modelId="{7CDBBCFD-8E0A-414E-9F1E-1A6A6C1520A3}" type="pres">
      <dgm:prSet presAssocID="{CD4EBABF-F082-46CD-9CC1-9CAD92110C9B}" presName="horz1" presStyleCnt="0"/>
      <dgm:spPr/>
    </dgm:pt>
    <dgm:pt modelId="{7A180A03-0D26-4B0D-9A31-B0051208B24A}" type="pres">
      <dgm:prSet presAssocID="{CD4EBABF-F082-46CD-9CC1-9CAD92110C9B}" presName="tx1" presStyleLbl="revTx" presStyleIdx="0" presStyleCnt="5"/>
      <dgm:spPr/>
      <dgm:t>
        <a:bodyPr/>
        <a:lstStyle/>
        <a:p>
          <a:endParaRPr lang="zh-CN" altLang="en-US"/>
        </a:p>
      </dgm:t>
    </dgm:pt>
    <dgm:pt modelId="{BCC0EF6C-B42C-4052-9CCA-9C134E5996A6}" type="pres">
      <dgm:prSet presAssocID="{CD4EBABF-F082-46CD-9CC1-9CAD92110C9B}" presName="vert1" presStyleCnt="0"/>
      <dgm:spPr/>
    </dgm:pt>
    <dgm:pt modelId="{07953755-7D12-4B4C-AEE8-40E82A6DF19D}" type="pres">
      <dgm:prSet presAssocID="{C8C3D6FA-2392-46C1-AC7E-0BE88786DF1F}" presName="thickLine" presStyleLbl="alignNode1" presStyleIdx="1" presStyleCnt="5"/>
      <dgm:spPr/>
    </dgm:pt>
    <dgm:pt modelId="{ACE7DE28-EB13-406B-AA4B-6B831A214EF9}" type="pres">
      <dgm:prSet presAssocID="{C8C3D6FA-2392-46C1-AC7E-0BE88786DF1F}" presName="horz1" presStyleCnt="0"/>
      <dgm:spPr/>
    </dgm:pt>
    <dgm:pt modelId="{529A7263-4A3F-43AA-A91B-D704C9243B98}" type="pres">
      <dgm:prSet presAssocID="{C8C3D6FA-2392-46C1-AC7E-0BE88786DF1F}" presName="tx1" presStyleLbl="revTx" presStyleIdx="1" presStyleCnt="5"/>
      <dgm:spPr/>
      <dgm:t>
        <a:bodyPr/>
        <a:lstStyle/>
        <a:p>
          <a:endParaRPr lang="zh-CN" altLang="en-US"/>
        </a:p>
      </dgm:t>
    </dgm:pt>
    <dgm:pt modelId="{2E6CF69F-F64A-4137-A784-7AA9F51EBD0E}" type="pres">
      <dgm:prSet presAssocID="{C8C3D6FA-2392-46C1-AC7E-0BE88786DF1F}" presName="vert1" presStyleCnt="0"/>
      <dgm:spPr/>
    </dgm:pt>
    <dgm:pt modelId="{70132C8D-561C-4F96-872D-374A204DB47E}" type="pres">
      <dgm:prSet presAssocID="{239A8072-C320-43BF-8E36-97C9A0179D84}" presName="thickLine" presStyleLbl="alignNode1" presStyleIdx="2" presStyleCnt="5"/>
      <dgm:spPr/>
    </dgm:pt>
    <dgm:pt modelId="{E0D9856B-C8B5-4DC1-8A95-429BA04A113E}" type="pres">
      <dgm:prSet presAssocID="{239A8072-C320-43BF-8E36-97C9A0179D84}" presName="horz1" presStyleCnt="0"/>
      <dgm:spPr/>
    </dgm:pt>
    <dgm:pt modelId="{58AA1545-EC62-40D1-865D-1F1F1A521900}" type="pres">
      <dgm:prSet presAssocID="{239A8072-C320-43BF-8E36-97C9A0179D84}" presName="tx1" presStyleLbl="revTx" presStyleIdx="2" presStyleCnt="5"/>
      <dgm:spPr/>
      <dgm:t>
        <a:bodyPr/>
        <a:lstStyle/>
        <a:p>
          <a:endParaRPr lang="zh-CN" altLang="en-US"/>
        </a:p>
      </dgm:t>
    </dgm:pt>
    <dgm:pt modelId="{D15BD338-7F27-4CD3-9B6C-C4B9469E0C92}" type="pres">
      <dgm:prSet presAssocID="{239A8072-C320-43BF-8E36-97C9A0179D84}" presName="vert1" presStyleCnt="0"/>
      <dgm:spPr/>
    </dgm:pt>
    <dgm:pt modelId="{C7BCDAAA-E821-476D-9B3E-35268C451A48}" type="pres">
      <dgm:prSet presAssocID="{77DC2F66-1735-4CCB-8550-8C65B438E3E7}" presName="thickLine" presStyleLbl="alignNode1" presStyleIdx="3" presStyleCnt="5"/>
      <dgm:spPr/>
    </dgm:pt>
    <dgm:pt modelId="{3AFF6298-6F2E-4790-A5D4-1D978B45580D}" type="pres">
      <dgm:prSet presAssocID="{77DC2F66-1735-4CCB-8550-8C65B438E3E7}" presName="horz1" presStyleCnt="0"/>
      <dgm:spPr/>
    </dgm:pt>
    <dgm:pt modelId="{02E4BEE3-62B9-49D7-BB62-4F9DEEFC7860}" type="pres">
      <dgm:prSet presAssocID="{77DC2F66-1735-4CCB-8550-8C65B438E3E7}" presName="tx1" presStyleLbl="revTx" presStyleIdx="3" presStyleCnt="5"/>
      <dgm:spPr/>
      <dgm:t>
        <a:bodyPr/>
        <a:lstStyle/>
        <a:p>
          <a:endParaRPr lang="zh-CN" altLang="en-US"/>
        </a:p>
      </dgm:t>
    </dgm:pt>
    <dgm:pt modelId="{445A9282-6F36-4AB5-8E82-B7FF75B73139}" type="pres">
      <dgm:prSet presAssocID="{77DC2F66-1735-4CCB-8550-8C65B438E3E7}" presName="vert1" presStyleCnt="0"/>
      <dgm:spPr/>
    </dgm:pt>
    <dgm:pt modelId="{92B778CD-817A-4EDF-BBEB-DD690201F16D}" type="pres">
      <dgm:prSet presAssocID="{0D777D88-35EF-4626-9A7F-96AF1B249335}" presName="thickLine" presStyleLbl="alignNode1" presStyleIdx="4" presStyleCnt="5"/>
      <dgm:spPr/>
    </dgm:pt>
    <dgm:pt modelId="{121D23D2-7DBB-4160-B732-8F1A4584C076}" type="pres">
      <dgm:prSet presAssocID="{0D777D88-35EF-4626-9A7F-96AF1B249335}" presName="horz1" presStyleCnt="0"/>
      <dgm:spPr/>
    </dgm:pt>
    <dgm:pt modelId="{5C245F87-E4D5-4CB5-8A81-497F9C1BDF32}" type="pres">
      <dgm:prSet presAssocID="{0D777D88-35EF-4626-9A7F-96AF1B249335}" presName="tx1" presStyleLbl="revTx" presStyleIdx="4" presStyleCnt="5"/>
      <dgm:spPr/>
      <dgm:t>
        <a:bodyPr/>
        <a:lstStyle/>
        <a:p>
          <a:endParaRPr lang="zh-CN" altLang="en-US"/>
        </a:p>
      </dgm:t>
    </dgm:pt>
    <dgm:pt modelId="{533927BF-8D5B-42B8-AC9B-2F2B9F08276E}" type="pres">
      <dgm:prSet presAssocID="{0D777D88-35EF-4626-9A7F-96AF1B249335}" presName="vert1" presStyleCnt="0"/>
      <dgm:spPr/>
    </dgm:pt>
  </dgm:ptLst>
  <dgm:cxnLst>
    <dgm:cxn modelId="{DDF79DEC-932F-412B-A9D0-48ACB13A89CB}" srcId="{CCA4F928-D31B-46C4-83EF-4E23D9F013A3}" destId="{CD4EBABF-F082-46CD-9CC1-9CAD92110C9B}" srcOrd="0" destOrd="0" parTransId="{8C6769EC-6CAB-4624-96C6-195EF70ED2B1}" sibTransId="{047D68C1-AE52-4165-B774-27A6B9C7E99C}"/>
    <dgm:cxn modelId="{4D573144-F899-4E5F-A503-2227CABF193D}" srcId="{CCA4F928-D31B-46C4-83EF-4E23D9F013A3}" destId="{77DC2F66-1735-4CCB-8550-8C65B438E3E7}" srcOrd="3" destOrd="0" parTransId="{CCF7F141-5849-46C7-9935-2E28C69CDF77}" sibTransId="{4BCCAEE1-3AD5-4D2E-93F5-9E5442C7D17D}"/>
    <dgm:cxn modelId="{76B68DF3-FB3E-437B-ABE0-528E04599CC6}" type="presOf" srcId="{239A8072-C320-43BF-8E36-97C9A0179D84}" destId="{58AA1545-EC62-40D1-865D-1F1F1A521900}" srcOrd="0" destOrd="0" presId="urn:microsoft.com/office/officeart/2008/layout/LinedList"/>
    <dgm:cxn modelId="{DBC5930F-DE62-40F5-AC79-0B1F88738F29}" srcId="{CCA4F928-D31B-46C4-83EF-4E23D9F013A3}" destId="{239A8072-C320-43BF-8E36-97C9A0179D84}" srcOrd="2" destOrd="0" parTransId="{3514CAA4-1EDF-4CEB-8848-AA2E8ADD265D}" sibTransId="{2E33ACC3-08C3-4F0A-9AA7-06E21AC14A67}"/>
    <dgm:cxn modelId="{981293C8-3057-43ED-B100-AA4AB8E0C2D3}" type="presOf" srcId="{0D777D88-35EF-4626-9A7F-96AF1B249335}" destId="{5C245F87-E4D5-4CB5-8A81-497F9C1BDF32}" srcOrd="0" destOrd="0" presId="urn:microsoft.com/office/officeart/2008/layout/LinedList"/>
    <dgm:cxn modelId="{698720AA-AF37-483C-A2D4-74426FCB3D91}" type="presOf" srcId="{CD4EBABF-F082-46CD-9CC1-9CAD92110C9B}" destId="{7A180A03-0D26-4B0D-9A31-B0051208B24A}" srcOrd="0" destOrd="0" presId="urn:microsoft.com/office/officeart/2008/layout/LinedList"/>
    <dgm:cxn modelId="{0B188F00-4EF6-4607-B0EC-35EE48E37AED}" type="presOf" srcId="{CCA4F928-D31B-46C4-83EF-4E23D9F013A3}" destId="{EC6FDA3B-2F6B-4E8A-A91D-F4F56CE0F39D}" srcOrd="0" destOrd="0" presId="urn:microsoft.com/office/officeart/2008/layout/LinedList"/>
    <dgm:cxn modelId="{0A9AF4EA-FF51-4F4A-860E-D567A3BC7EC3}" type="presOf" srcId="{77DC2F66-1735-4CCB-8550-8C65B438E3E7}" destId="{02E4BEE3-62B9-49D7-BB62-4F9DEEFC7860}" srcOrd="0" destOrd="0" presId="urn:microsoft.com/office/officeart/2008/layout/LinedList"/>
    <dgm:cxn modelId="{E2EE8473-8896-444F-8D0B-73EE14A9F0A9}" srcId="{CCA4F928-D31B-46C4-83EF-4E23D9F013A3}" destId="{0D777D88-35EF-4626-9A7F-96AF1B249335}" srcOrd="4" destOrd="0" parTransId="{3EC66D6A-0BD8-4E47-9D17-52A7F41884DC}" sibTransId="{7B86B58C-4205-4B5E-97DA-EA05245D418C}"/>
    <dgm:cxn modelId="{9168AA26-CA80-4F8C-8C23-D2897DEDBFA7}" srcId="{CCA4F928-D31B-46C4-83EF-4E23D9F013A3}" destId="{C8C3D6FA-2392-46C1-AC7E-0BE88786DF1F}" srcOrd="1" destOrd="0" parTransId="{8E582EB3-B6FD-496B-A616-B56432D15EBC}" sibTransId="{A5F5F836-CF78-44EE-89DE-8702567F3321}"/>
    <dgm:cxn modelId="{242A3FEC-3EC1-4084-9840-35C07607E343}" type="presOf" srcId="{C8C3D6FA-2392-46C1-AC7E-0BE88786DF1F}" destId="{529A7263-4A3F-43AA-A91B-D704C9243B98}" srcOrd="0" destOrd="0" presId="urn:microsoft.com/office/officeart/2008/layout/LinedList"/>
    <dgm:cxn modelId="{D7C38022-F9D0-4B34-9AF3-CBED502018F3}" type="presParOf" srcId="{EC6FDA3B-2F6B-4E8A-A91D-F4F56CE0F39D}" destId="{DA6A1E77-6DA6-4C91-9BF4-D9CC4269CED1}" srcOrd="0" destOrd="0" presId="urn:microsoft.com/office/officeart/2008/layout/LinedList"/>
    <dgm:cxn modelId="{DBE8615F-42B2-4955-BDBC-F46754C02FE5}" type="presParOf" srcId="{EC6FDA3B-2F6B-4E8A-A91D-F4F56CE0F39D}" destId="{7CDBBCFD-8E0A-414E-9F1E-1A6A6C1520A3}" srcOrd="1" destOrd="0" presId="urn:microsoft.com/office/officeart/2008/layout/LinedList"/>
    <dgm:cxn modelId="{A6724228-5C9B-49FE-92D8-8376F9B49209}" type="presParOf" srcId="{7CDBBCFD-8E0A-414E-9F1E-1A6A6C1520A3}" destId="{7A180A03-0D26-4B0D-9A31-B0051208B24A}" srcOrd="0" destOrd="0" presId="urn:microsoft.com/office/officeart/2008/layout/LinedList"/>
    <dgm:cxn modelId="{AA936F2E-8573-406E-8C7E-A41DF7C7E27B}" type="presParOf" srcId="{7CDBBCFD-8E0A-414E-9F1E-1A6A6C1520A3}" destId="{BCC0EF6C-B42C-4052-9CCA-9C134E5996A6}" srcOrd="1" destOrd="0" presId="urn:microsoft.com/office/officeart/2008/layout/LinedList"/>
    <dgm:cxn modelId="{98282870-5FE3-4238-9212-78FF4E0C03FF}" type="presParOf" srcId="{EC6FDA3B-2F6B-4E8A-A91D-F4F56CE0F39D}" destId="{07953755-7D12-4B4C-AEE8-40E82A6DF19D}" srcOrd="2" destOrd="0" presId="urn:microsoft.com/office/officeart/2008/layout/LinedList"/>
    <dgm:cxn modelId="{97CE96C2-198C-4E72-A0FD-7825B14317EE}" type="presParOf" srcId="{EC6FDA3B-2F6B-4E8A-A91D-F4F56CE0F39D}" destId="{ACE7DE28-EB13-406B-AA4B-6B831A214EF9}" srcOrd="3" destOrd="0" presId="urn:microsoft.com/office/officeart/2008/layout/LinedList"/>
    <dgm:cxn modelId="{D33CC5D9-3ABB-4528-8621-064FFFEFBFB0}" type="presParOf" srcId="{ACE7DE28-EB13-406B-AA4B-6B831A214EF9}" destId="{529A7263-4A3F-43AA-A91B-D704C9243B98}" srcOrd="0" destOrd="0" presId="urn:microsoft.com/office/officeart/2008/layout/LinedList"/>
    <dgm:cxn modelId="{155F786F-9B09-4410-8532-5C74206C498E}" type="presParOf" srcId="{ACE7DE28-EB13-406B-AA4B-6B831A214EF9}" destId="{2E6CF69F-F64A-4137-A784-7AA9F51EBD0E}" srcOrd="1" destOrd="0" presId="urn:microsoft.com/office/officeart/2008/layout/LinedList"/>
    <dgm:cxn modelId="{390794E1-6D0B-46F4-9DB0-179FBDF26F14}" type="presParOf" srcId="{EC6FDA3B-2F6B-4E8A-A91D-F4F56CE0F39D}" destId="{70132C8D-561C-4F96-872D-374A204DB47E}" srcOrd="4" destOrd="0" presId="urn:microsoft.com/office/officeart/2008/layout/LinedList"/>
    <dgm:cxn modelId="{E830FFD8-D31D-4192-A2A3-C06642305008}" type="presParOf" srcId="{EC6FDA3B-2F6B-4E8A-A91D-F4F56CE0F39D}" destId="{E0D9856B-C8B5-4DC1-8A95-429BA04A113E}" srcOrd="5" destOrd="0" presId="urn:microsoft.com/office/officeart/2008/layout/LinedList"/>
    <dgm:cxn modelId="{7BFF7DFF-8850-46D0-9E11-FBE92D0FF16F}" type="presParOf" srcId="{E0D9856B-C8B5-4DC1-8A95-429BA04A113E}" destId="{58AA1545-EC62-40D1-865D-1F1F1A521900}" srcOrd="0" destOrd="0" presId="urn:microsoft.com/office/officeart/2008/layout/LinedList"/>
    <dgm:cxn modelId="{98677FE3-D765-49F3-ABC6-92D6BC809F01}" type="presParOf" srcId="{E0D9856B-C8B5-4DC1-8A95-429BA04A113E}" destId="{D15BD338-7F27-4CD3-9B6C-C4B9469E0C92}" srcOrd="1" destOrd="0" presId="urn:microsoft.com/office/officeart/2008/layout/LinedList"/>
    <dgm:cxn modelId="{367E9A0B-549E-4DD7-8BF3-EADAF877CAE8}" type="presParOf" srcId="{EC6FDA3B-2F6B-4E8A-A91D-F4F56CE0F39D}" destId="{C7BCDAAA-E821-476D-9B3E-35268C451A48}" srcOrd="6" destOrd="0" presId="urn:microsoft.com/office/officeart/2008/layout/LinedList"/>
    <dgm:cxn modelId="{3EFE6ACE-A66C-44F6-807B-BCA32247B0CF}" type="presParOf" srcId="{EC6FDA3B-2F6B-4E8A-A91D-F4F56CE0F39D}" destId="{3AFF6298-6F2E-4790-A5D4-1D978B45580D}" srcOrd="7" destOrd="0" presId="urn:microsoft.com/office/officeart/2008/layout/LinedList"/>
    <dgm:cxn modelId="{6BBD1172-F6B4-4308-AD1D-DF6E48101F2B}" type="presParOf" srcId="{3AFF6298-6F2E-4790-A5D4-1D978B45580D}" destId="{02E4BEE3-62B9-49D7-BB62-4F9DEEFC7860}" srcOrd="0" destOrd="0" presId="urn:microsoft.com/office/officeart/2008/layout/LinedList"/>
    <dgm:cxn modelId="{93FE2D83-7156-4A40-8F5A-8BF2937922C4}" type="presParOf" srcId="{3AFF6298-6F2E-4790-A5D4-1D978B45580D}" destId="{445A9282-6F36-4AB5-8E82-B7FF75B73139}" srcOrd="1" destOrd="0" presId="urn:microsoft.com/office/officeart/2008/layout/LinedList"/>
    <dgm:cxn modelId="{F02CD71B-A23D-4CAC-A438-D89F1BC0D1B6}" type="presParOf" srcId="{EC6FDA3B-2F6B-4E8A-A91D-F4F56CE0F39D}" destId="{92B778CD-817A-4EDF-BBEB-DD690201F16D}" srcOrd="8" destOrd="0" presId="urn:microsoft.com/office/officeart/2008/layout/LinedList"/>
    <dgm:cxn modelId="{E013BCD6-E1A4-4E71-A364-2B2EFFF9A79D}" type="presParOf" srcId="{EC6FDA3B-2F6B-4E8A-A91D-F4F56CE0F39D}" destId="{121D23D2-7DBB-4160-B732-8F1A4584C076}" srcOrd="9" destOrd="0" presId="urn:microsoft.com/office/officeart/2008/layout/LinedList"/>
    <dgm:cxn modelId="{845AFAED-8945-40C8-95AE-FE0541441B48}" type="presParOf" srcId="{121D23D2-7DBB-4160-B732-8F1A4584C076}" destId="{5C245F87-E4D5-4CB5-8A81-497F9C1BDF32}" srcOrd="0" destOrd="0" presId="urn:microsoft.com/office/officeart/2008/layout/LinedList"/>
    <dgm:cxn modelId="{674FF48B-03C1-4EB2-B129-7FC991DC69C6}" type="presParOf" srcId="{121D23D2-7DBB-4160-B732-8F1A4584C076}" destId="{533927BF-8D5B-42B8-AC9B-2F2B9F0827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A4F928-D31B-46C4-83EF-4E23D9F013A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E05845-C864-4791-B3D9-70347CF9C649}">
      <dgm:prSet custT="1"/>
      <dgm:spPr/>
      <dgm:t>
        <a:bodyPr/>
        <a:lstStyle/>
        <a:p>
          <a:r>
            <a:rPr lang="en-US" sz="2000" dirty="0" smtClean="0">
              <a:latin typeface="+mn-ea"/>
              <a:ea typeface="+mn-ea"/>
            </a:rPr>
            <a:t>1</a:t>
          </a:r>
          <a:r>
            <a:rPr lang="zh-CN" sz="2000" dirty="0" smtClean="0">
              <a:latin typeface="+mn-ea"/>
              <a:ea typeface="+mn-ea"/>
            </a:rPr>
            <a:t>、 按合同订立时的程序协商解除；</a:t>
          </a:r>
          <a:endParaRPr lang="zh-CN" sz="2000" dirty="0">
            <a:latin typeface="+mn-ea"/>
            <a:ea typeface="+mn-ea"/>
          </a:endParaRPr>
        </a:p>
      </dgm:t>
    </dgm:pt>
    <dgm:pt modelId="{3F017819-8215-446B-B06A-F57947D7E0F2}" type="parTrans" cxnId="{3F979478-908E-42BF-A1A8-3A9F0DA82A70}">
      <dgm:prSet/>
      <dgm:spPr/>
      <dgm:t>
        <a:bodyPr/>
        <a:lstStyle/>
        <a:p>
          <a:endParaRPr lang="zh-CN" altLang="en-US"/>
        </a:p>
      </dgm:t>
    </dgm:pt>
    <dgm:pt modelId="{FB88E152-24C7-4DB6-936F-F05015A607D7}" type="sibTrans" cxnId="{3F979478-908E-42BF-A1A8-3A9F0DA82A70}">
      <dgm:prSet/>
      <dgm:spPr/>
      <dgm:t>
        <a:bodyPr/>
        <a:lstStyle/>
        <a:p>
          <a:endParaRPr lang="zh-CN" altLang="en-US"/>
        </a:p>
      </dgm:t>
    </dgm:pt>
    <dgm:pt modelId="{8F201F51-8F21-4D59-A4A1-95E558717D98}">
      <dgm:prSet custT="1"/>
      <dgm:spPr/>
      <dgm:t>
        <a:bodyPr/>
        <a:lstStyle/>
        <a:p>
          <a:r>
            <a:rPr lang="en-US" sz="2000" dirty="0" smtClean="0">
              <a:latin typeface="+mn-ea"/>
              <a:ea typeface="+mn-ea"/>
            </a:rPr>
            <a:t>2</a:t>
          </a:r>
          <a:r>
            <a:rPr lang="zh-CN" sz="2000" dirty="0" smtClean="0">
              <a:latin typeface="+mn-ea"/>
              <a:ea typeface="+mn-ea"/>
            </a:rPr>
            <a:t>、 原订合同是口头形式，变更和解除合同也可采取口头形式，原订合同是书面形式，变更和解除合</a:t>
          </a:r>
          <a:r>
            <a:rPr lang="en-US" sz="2000" dirty="0" smtClean="0">
              <a:latin typeface="+mn-ea"/>
              <a:ea typeface="+mn-ea"/>
            </a:rPr>
            <a:t>     </a:t>
          </a:r>
          <a:r>
            <a:rPr lang="zh-CN" sz="2000" dirty="0" smtClean="0">
              <a:latin typeface="+mn-ea"/>
              <a:ea typeface="+mn-ea"/>
            </a:rPr>
            <a:t>同必须采取书面形式；</a:t>
          </a:r>
          <a:endParaRPr lang="zh-CN" sz="2000" dirty="0">
            <a:latin typeface="+mn-ea"/>
            <a:ea typeface="+mn-ea"/>
          </a:endParaRPr>
        </a:p>
      </dgm:t>
    </dgm:pt>
    <dgm:pt modelId="{D4EC6923-269E-4084-863B-D1B89D61A252}" type="parTrans" cxnId="{6FBC5D48-E6A3-42C4-8476-5D9113CA99D9}">
      <dgm:prSet/>
      <dgm:spPr/>
      <dgm:t>
        <a:bodyPr/>
        <a:lstStyle/>
        <a:p>
          <a:endParaRPr lang="zh-CN" altLang="en-US"/>
        </a:p>
      </dgm:t>
    </dgm:pt>
    <dgm:pt modelId="{B0A2CA90-4BC9-444A-9A15-19ECE64CEA1B}" type="sibTrans" cxnId="{6FBC5D48-E6A3-42C4-8476-5D9113CA99D9}">
      <dgm:prSet/>
      <dgm:spPr/>
      <dgm:t>
        <a:bodyPr/>
        <a:lstStyle/>
        <a:p>
          <a:endParaRPr lang="zh-CN" altLang="en-US"/>
        </a:p>
      </dgm:t>
    </dgm:pt>
    <dgm:pt modelId="{ADE2B466-CB5F-482B-AFB6-7860F0E5B486}">
      <dgm:prSet custT="1"/>
      <dgm:spPr/>
      <dgm:t>
        <a:bodyPr/>
        <a:lstStyle/>
        <a:p>
          <a:r>
            <a:rPr lang="en-US" sz="2000" dirty="0" smtClean="0">
              <a:latin typeface="+mn-ea"/>
              <a:ea typeface="+mn-ea"/>
            </a:rPr>
            <a:t>3</a:t>
          </a:r>
          <a:r>
            <a:rPr lang="zh-CN" sz="2000" dirty="0" smtClean="0">
              <a:latin typeface="+mn-ea"/>
              <a:ea typeface="+mn-ea"/>
            </a:rPr>
            <a:t>、 一方提出变更和解除合同的条件后，另一方应及时答复。</a:t>
          </a:r>
          <a:endParaRPr lang="zh-CN" sz="2000" dirty="0">
            <a:latin typeface="+mn-ea"/>
            <a:ea typeface="+mn-ea"/>
          </a:endParaRPr>
        </a:p>
      </dgm:t>
    </dgm:pt>
    <dgm:pt modelId="{8E4AE3C4-B256-4ABA-AEFB-C8F9D8C0AF9F}" type="parTrans" cxnId="{B2267293-FDAD-41F6-9C6B-13D2690AE99B}">
      <dgm:prSet/>
      <dgm:spPr/>
      <dgm:t>
        <a:bodyPr/>
        <a:lstStyle/>
        <a:p>
          <a:endParaRPr lang="zh-CN" altLang="en-US"/>
        </a:p>
      </dgm:t>
    </dgm:pt>
    <dgm:pt modelId="{14D17A9C-E538-4191-B277-36094F91B494}" type="sibTrans" cxnId="{B2267293-FDAD-41F6-9C6B-13D2690AE99B}">
      <dgm:prSet/>
      <dgm:spPr/>
      <dgm:t>
        <a:bodyPr/>
        <a:lstStyle/>
        <a:p>
          <a:endParaRPr lang="zh-CN" altLang="en-US"/>
        </a:p>
      </dgm:t>
    </dgm:pt>
    <dgm:pt modelId="{E1FD3E3D-6259-42C3-8C54-B6CA3E36525A}" type="pres">
      <dgm:prSet presAssocID="{CCA4F928-D31B-46C4-83EF-4E23D9F013A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42C334-BB58-4A9B-AD50-A0D9B7367088}" type="pres">
      <dgm:prSet presAssocID="{CCA4F928-D31B-46C4-83EF-4E23D9F013A3}" presName="arrow" presStyleLbl="bgShp" presStyleIdx="0" presStyleCnt="1"/>
      <dgm:spPr/>
    </dgm:pt>
    <dgm:pt modelId="{B4A0C2C8-E154-4AEE-BA6B-5561481611A1}" type="pres">
      <dgm:prSet presAssocID="{CCA4F928-D31B-46C4-83EF-4E23D9F013A3}" presName="points" presStyleCnt="0"/>
      <dgm:spPr/>
    </dgm:pt>
    <dgm:pt modelId="{5839095D-1957-495E-9BB5-3D300AA24613}" type="pres">
      <dgm:prSet presAssocID="{FBE05845-C864-4791-B3D9-70347CF9C649}" presName="compositeA" presStyleCnt="0"/>
      <dgm:spPr/>
    </dgm:pt>
    <dgm:pt modelId="{8FFBC1D5-ED54-40C1-872F-A0BFCB81681D}" type="pres">
      <dgm:prSet presAssocID="{FBE05845-C864-4791-B3D9-70347CF9C649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D09D06-2252-4D55-8B3B-A54D408C162C}" type="pres">
      <dgm:prSet presAssocID="{FBE05845-C864-4791-B3D9-70347CF9C649}" presName="circleA" presStyleLbl="node1" presStyleIdx="0" presStyleCnt="3"/>
      <dgm:spPr/>
    </dgm:pt>
    <dgm:pt modelId="{180AF8C5-8DA1-4F3F-85D8-DB94D97CCC50}" type="pres">
      <dgm:prSet presAssocID="{FBE05845-C864-4791-B3D9-70347CF9C649}" presName="spaceA" presStyleCnt="0"/>
      <dgm:spPr/>
    </dgm:pt>
    <dgm:pt modelId="{65C1BEDA-101C-4C9E-AA33-88B01D3852B6}" type="pres">
      <dgm:prSet presAssocID="{FB88E152-24C7-4DB6-936F-F05015A607D7}" presName="space" presStyleCnt="0"/>
      <dgm:spPr/>
    </dgm:pt>
    <dgm:pt modelId="{8B9214BA-7D52-4475-A6BC-291826C8577C}" type="pres">
      <dgm:prSet presAssocID="{8F201F51-8F21-4D59-A4A1-95E558717D98}" presName="compositeB" presStyleCnt="0"/>
      <dgm:spPr/>
    </dgm:pt>
    <dgm:pt modelId="{6B8C7DBC-445B-494B-8D30-34D1FBB15B41}" type="pres">
      <dgm:prSet presAssocID="{8F201F51-8F21-4D59-A4A1-95E558717D98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713E2C-9F91-4BC1-BEB9-E3994B83DFCA}" type="pres">
      <dgm:prSet presAssocID="{8F201F51-8F21-4D59-A4A1-95E558717D98}" presName="circleB" presStyleLbl="node1" presStyleIdx="1" presStyleCnt="3"/>
      <dgm:spPr/>
    </dgm:pt>
    <dgm:pt modelId="{A15DBD0F-095E-472A-B4AB-EA3B9AE78DEE}" type="pres">
      <dgm:prSet presAssocID="{8F201F51-8F21-4D59-A4A1-95E558717D98}" presName="spaceB" presStyleCnt="0"/>
      <dgm:spPr/>
    </dgm:pt>
    <dgm:pt modelId="{5B3EC417-BC53-4849-A813-92383C8974E0}" type="pres">
      <dgm:prSet presAssocID="{B0A2CA90-4BC9-444A-9A15-19ECE64CEA1B}" presName="space" presStyleCnt="0"/>
      <dgm:spPr/>
    </dgm:pt>
    <dgm:pt modelId="{9D164835-0C4D-493D-A7E4-A45E0F32ED1D}" type="pres">
      <dgm:prSet presAssocID="{ADE2B466-CB5F-482B-AFB6-7860F0E5B486}" presName="compositeA" presStyleCnt="0"/>
      <dgm:spPr/>
    </dgm:pt>
    <dgm:pt modelId="{BA6C36F4-CFF6-4C1B-8828-ADC4BC59764B}" type="pres">
      <dgm:prSet presAssocID="{ADE2B466-CB5F-482B-AFB6-7860F0E5B486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4AAF60-604A-4974-9FD9-88871C848038}" type="pres">
      <dgm:prSet presAssocID="{ADE2B466-CB5F-482B-AFB6-7860F0E5B486}" presName="circleA" presStyleLbl="node1" presStyleIdx="2" presStyleCnt="3"/>
      <dgm:spPr/>
    </dgm:pt>
    <dgm:pt modelId="{D9EF23D0-E0AA-4BE5-A8CB-A2C5CE7FCCA1}" type="pres">
      <dgm:prSet presAssocID="{ADE2B466-CB5F-482B-AFB6-7860F0E5B486}" presName="spaceA" presStyleCnt="0"/>
      <dgm:spPr/>
    </dgm:pt>
  </dgm:ptLst>
  <dgm:cxnLst>
    <dgm:cxn modelId="{6FBC5D48-E6A3-42C4-8476-5D9113CA99D9}" srcId="{CCA4F928-D31B-46C4-83EF-4E23D9F013A3}" destId="{8F201F51-8F21-4D59-A4A1-95E558717D98}" srcOrd="1" destOrd="0" parTransId="{D4EC6923-269E-4084-863B-D1B89D61A252}" sibTransId="{B0A2CA90-4BC9-444A-9A15-19ECE64CEA1B}"/>
    <dgm:cxn modelId="{B2267293-FDAD-41F6-9C6B-13D2690AE99B}" srcId="{CCA4F928-D31B-46C4-83EF-4E23D9F013A3}" destId="{ADE2B466-CB5F-482B-AFB6-7860F0E5B486}" srcOrd="2" destOrd="0" parTransId="{8E4AE3C4-B256-4ABA-AEFB-C8F9D8C0AF9F}" sibTransId="{14D17A9C-E538-4191-B277-36094F91B494}"/>
    <dgm:cxn modelId="{3F979478-908E-42BF-A1A8-3A9F0DA82A70}" srcId="{CCA4F928-D31B-46C4-83EF-4E23D9F013A3}" destId="{FBE05845-C864-4791-B3D9-70347CF9C649}" srcOrd="0" destOrd="0" parTransId="{3F017819-8215-446B-B06A-F57947D7E0F2}" sibTransId="{FB88E152-24C7-4DB6-936F-F05015A607D7}"/>
    <dgm:cxn modelId="{678209D3-A145-4C10-B72A-6D091A400444}" type="presOf" srcId="{CCA4F928-D31B-46C4-83EF-4E23D9F013A3}" destId="{E1FD3E3D-6259-42C3-8C54-B6CA3E36525A}" srcOrd="0" destOrd="0" presId="urn:microsoft.com/office/officeart/2005/8/layout/hProcess11"/>
    <dgm:cxn modelId="{D673FC35-77CB-4EB2-8DAE-DA8FAA9EC6E6}" type="presOf" srcId="{FBE05845-C864-4791-B3D9-70347CF9C649}" destId="{8FFBC1D5-ED54-40C1-872F-A0BFCB81681D}" srcOrd="0" destOrd="0" presId="urn:microsoft.com/office/officeart/2005/8/layout/hProcess11"/>
    <dgm:cxn modelId="{55FC0518-D592-4805-BC15-77BBFA75401D}" type="presOf" srcId="{ADE2B466-CB5F-482B-AFB6-7860F0E5B486}" destId="{BA6C36F4-CFF6-4C1B-8828-ADC4BC59764B}" srcOrd="0" destOrd="0" presId="urn:microsoft.com/office/officeart/2005/8/layout/hProcess11"/>
    <dgm:cxn modelId="{04D2E55B-6320-4EDD-A5D7-B8D2D1F92AAB}" type="presOf" srcId="{8F201F51-8F21-4D59-A4A1-95E558717D98}" destId="{6B8C7DBC-445B-494B-8D30-34D1FBB15B41}" srcOrd="0" destOrd="0" presId="urn:microsoft.com/office/officeart/2005/8/layout/hProcess11"/>
    <dgm:cxn modelId="{5B0E65CD-37F5-4798-82FE-4013641B9C72}" type="presParOf" srcId="{E1FD3E3D-6259-42C3-8C54-B6CA3E36525A}" destId="{ED42C334-BB58-4A9B-AD50-A0D9B7367088}" srcOrd="0" destOrd="0" presId="urn:microsoft.com/office/officeart/2005/8/layout/hProcess11"/>
    <dgm:cxn modelId="{98747AA5-1AF0-4C39-A348-BF6F27D4B1FC}" type="presParOf" srcId="{E1FD3E3D-6259-42C3-8C54-B6CA3E36525A}" destId="{B4A0C2C8-E154-4AEE-BA6B-5561481611A1}" srcOrd="1" destOrd="0" presId="urn:microsoft.com/office/officeart/2005/8/layout/hProcess11"/>
    <dgm:cxn modelId="{A3C71FBC-5E07-49FE-95F7-DC400805670C}" type="presParOf" srcId="{B4A0C2C8-E154-4AEE-BA6B-5561481611A1}" destId="{5839095D-1957-495E-9BB5-3D300AA24613}" srcOrd="0" destOrd="0" presId="urn:microsoft.com/office/officeart/2005/8/layout/hProcess11"/>
    <dgm:cxn modelId="{59DC156D-EC9D-4AA2-ACD1-DE65FF5F5859}" type="presParOf" srcId="{5839095D-1957-495E-9BB5-3D300AA24613}" destId="{8FFBC1D5-ED54-40C1-872F-A0BFCB81681D}" srcOrd="0" destOrd="0" presId="urn:microsoft.com/office/officeart/2005/8/layout/hProcess11"/>
    <dgm:cxn modelId="{704F10B7-FA9C-4B5C-A38A-330C50473059}" type="presParOf" srcId="{5839095D-1957-495E-9BB5-3D300AA24613}" destId="{F2D09D06-2252-4D55-8B3B-A54D408C162C}" srcOrd="1" destOrd="0" presId="urn:microsoft.com/office/officeart/2005/8/layout/hProcess11"/>
    <dgm:cxn modelId="{24BFA07A-9C90-4895-A85F-C9428AA4596D}" type="presParOf" srcId="{5839095D-1957-495E-9BB5-3D300AA24613}" destId="{180AF8C5-8DA1-4F3F-85D8-DB94D97CCC50}" srcOrd="2" destOrd="0" presId="urn:microsoft.com/office/officeart/2005/8/layout/hProcess11"/>
    <dgm:cxn modelId="{57A81D3B-B46B-4F1F-8630-596D4CA1D7BA}" type="presParOf" srcId="{B4A0C2C8-E154-4AEE-BA6B-5561481611A1}" destId="{65C1BEDA-101C-4C9E-AA33-88B01D3852B6}" srcOrd="1" destOrd="0" presId="urn:microsoft.com/office/officeart/2005/8/layout/hProcess11"/>
    <dgm:cxn modelId="{5B5C5249-DCCC-4447-B6E5-4A8578F7BB6D}" type="presParOf" srcId="{B4A0C2C8-E154-4AEE-BA6B-5561481611A1}" destId="{8B9214BA-7D52-4475-A6BC-291826C8577C}" srcOrd="2" destOrd="0" presId="urn:microsoft.com/office/officeart/2005/8/layout/hProcess11"/>
    <dgm:cxn modelId="{32D80FEC-089A-40A8-B655-F4B07D163C77}" type="presParOf" srcId="{8B9214BA-7D52-4475-A6BC-291826C8577C}" destId="{6B8C7DBC-445B-494B-8D30-34D1FBB15B41}" srcOrd="0" destOrd="0" presId="urn:microsoft.com/office/officeart/2005/8/layout/hProcess11"/>
    <dgm:cxn modelId="{D4CDD8DA-3BB3-4E25-81F0-4E703C03583E}" type="presParOf" srcId="{8B9214BA-7D52-4475-A6BC-291826C8577C}" destId="{8F713E2C-9F91-4BC1-BEB9-E3994B83DFCA}" srcOrd="1" destOrd="0" presId="urn:microsoft.com/office/officeart/2005/8/layout/hProcess11"/>
    <dgm:cxn modelId="{D26484BE-7C88-40FA-B24E-35B1A4423758}" type="presParOf" srcId="{8B9214BA-7D52-4475-A6BC-291826C8577C}" destId="{A15DBD0F-095E-472A-B4AB-EA3B9AE78DEE}" srcOrd="2" destOrd="0" presId="urn:microsoft.com/office/officeart/2005/8/layout/hProcess11"/>
    <dgm:cxn modelId="{69755AC3-A609-405C-B6DD-A08CDA5C84D8}" type="presParOf" srcId="{B4A0C2C8-E154-4AEE-BA6B-5561481611A1}" destId="{5B3EC417-BC53-4849-A813-92383C8974E0}" srcOrd="3" destOrd="0" presId="urn:microsoft.com/office/officeart/2005/8/layout/hProcess11"/>
    <dgm:cxn modelId="{24844DD6-08A6-4156-8DCB-51E0E2800172}" type="presParOf" srcId="{B4A0C2C8-E154-4AEE-BA6B-5561481611A1}" destId="{9D164835-0C4D-493D-A7E4-A45E0F32ED1D}" srcOrd="4" destOrd="0" presId="urn:microsoft.com/office/officeart/2005/8/layout/hProcess11"/>
    <dgm:cxn modelId="{77030F2A-0983-4FB0-A539-77826FCCBBCD}" type="presParOf" srcId="{9D164835-0C4D-493D-A7E4-A45E0F32ED1D}" destId="{BA6C36F4-CFF6-4C1B-8828-ADC4BC59764B}" srcOrd="0" destOrd="0" presId="urn:microsoft.com/office/officeart/2005/8/layout/hProcess11"/>
    <dgm:cxn modelId="{B42406A2-6450-4C82-958D-1547BBD95765}" type="presParOf" srcId="{9D164835-0C4D-493D-A7E4-A45E0F32ED1D}" destId="{5B4AAF60-604A-4974-9FD9-88871C848038}" srcOrd="1" destOrd="0" presId="urn:microsoft.com/office/officeart/2005/8/layout/hProcess11"/>
    <dgm:cxn modelId="{7E743085-33D0-4FE7-8886-8E57BAB63B54}" type="presParOf" srcId="{9D164835-0C4D-493D-A7E4-A45E0F32ED1D}" destId="{D9EF23D0-E0AA-4BE5-A8CB-A2C5CE7FCCA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A4F928-D31B-46C4-83EF-4E23D9F013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E05845-C864-4791-B3D9-70347CF9C649}">
      <dgm:prSet custT="1"/>
      <dgm:spPr/>
      <dgm:t>
        <a:bodyPr/>
        <a:lstStyle/>
        <a:p>
          <a:r>
            <a:rPr lang="en-US" sz="2400" dirty="0" smtClean="0">
              <a:latin typeface="+mn-ea"/>
              <a:ea typeface="+mn-ea"/>
            </a:rPr>
            <a:t>1</a:t>
          </a:r>
          <a:r>
            <a:rPr lang="zh-CN" sz="2400" dirty="0" smtClean="0">
              <a:latin typeface="+mn-ea"/>
              <a:ea typeface="+mn-ea"/>
            </a:rPr>
            <a:t>、 因合同变更或解除使一方造成损失的，由提出变更解除合同的另一方承担赔偿责任；</a:t>
          </a:r>
          <a:endParaRPr lang="zh-CN" sz="2400" dirty="0">
            <a:latin typeface="+mn-ea"/>
            <a:ea typeface="+mn-ea"/>
          </a:endParaRPr>
        </a:p>
      </dgm:t>
    </dgm:pt>
    <dgm:pt modelId="{3F017819-8215-446B-B06A-F57947D7E0F2}" type="parTrans" cxnId="{3F979478-908E-42BF-A1A8-3A9F0DA82A70}">
      <dgm:prSet/>
      <dgm:spPr/>
      <dgm:t>
        <a:bodyPr/>
        <a:lstStyle/>
        <a:p>
          <a:endParaRPr lang="zh-CN" altLang="en-US" sz="2400"/>
        </a:p>
      </dgm:t>
    </dgm:pt>
    <dgm:pt modelId="{FB88E152-24C7-4DB6-936F-F05015A607D7}" type="sibTrans" cxnId="{3F979478-908E-42BF-A1A8-3A9F0DA82A70}">
      <dgm:prSet/>
      <dgm:spPr/>
      <dgm:t>
        <a:bodyPr/>
        <a:lstStyle/>
        <a:p>
          <a:endParaRPr lang="zh-CN" altLang="en-US" sz="2400"/>
        </a:p>
      </dgm:t>
    </dgm:pt>
    <dgm:pt modelId="{CE003923-8F78-4612-BE67-5402C05294EA}">
      <dgm:prSet custT="1"/>
      <dgm:spPr/>
      <dgm:t>
        <a:bodyPr/>
        <a:lstStyle/>
        <a:p>
          <a:r>
            <a:rPr lang="en-US" sz="2400" dirty="0" smtClean="0">
              <a:latin typeface="+mn-ea"/>
              <a:ea typeface="+mn-ea"/>
            </a:rPr>
            <a:t>2</a:t>
          </a:r>
          <a:r>
            <a:rPr lang="zh-CN" sz="2400" dirty="0" smtClean="0">
              <a:latin typeface="+mn-ea"/>
              <a:ea typeface="+mn-ea"/>
            </a:rPr>
            <a:t>、 因不可抗力致使合同必须变更和解除的，当事人不承担违约责任。</a:t>
          </a:r>
          <a:endParaRPr lang="zh-CN" sz="2400" dirty="0">
            <a:latin typeface="+mn-ea"/>
            <a:ea typeface="+mn-ea"/>
          </a:endParaRPr>
        </a:p>
      </dgm:t>
    </dgm:pt>
    <dgm:pt modelId="{04F5FB9F-2996-4BFF-8170-8C04CDDBA4F1}" type="parTrans" cxnId="{28E31824-4079-428F-8CB4-83AD73D9AED3}">
      <dgm:prSet/>
      <dgm:spPr/>
      <dgm:t>
        <a:bodyPr/>
        <a:lstStyle/>
        <a:p>
          <a:endParaRPr lang="zh-CN" altLang="en-US" sz="2400"/>
        </a:p>
      </dgm:t>
    </dgm:pt>
    <dgm:pt modelId="{4E1C957F-9A60-4145-BC69-57BFA003DA0E}" type="sibTrans" cxnId="{28E31824-4079-428F-8CB4-83AD73D9AED3}">
      <dgm:prSet/>
      <dgm:spPr/>
      <dgm:t>
        <a:bodyPr/>
        <a:lstStyle/>
        <a:p>
          <a:endParaRPr lang="zh-CN" altLang="en-US" sz="2400"/>
        </a:p>
      </dgm:t>
    </dgm:pt>
    <dgm:pt modelId="{8896E1B9-38AD-4C13-90B6-AA5C6E15EE79}" type="pres">
      <dgm:prSet presAssocID="{CCA4F928-D31B-46C4-83EF-4E23D9F013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86ED3A-48DB-4D70-8B9D-8E0BD1D94E15}" type="pres">
      <dgm:prSet presAssocID="{FBE05845-C864-4791-B3D9-70347CF9C64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C6246F-CF1E-477F-97B2-9E586409184D}" type="pres">
      <dgm:prSet presAssocID="{FB88E152-24C7-4DB6-936F-F05015A607D7}" presName="spacer" presStyleCnt="0"/>
      <dgm:spPr/>
    </dgm:pt>
    <dgm:pt modelId="{8E172FFF-99F8-4D7A-948C-E509BBAA1F37}" type="pres">
      <dgm:prSet presAssocID="{CE003923-8F78-4612-BE67-5402C05294E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5A6CF9-76B9-428D-97B2-85273AD73628}" type="presOf" srcId="{CE003923-8F78-4612-BE67-5402C05294EA}" destId="{8E172FFF-99F8-4D7A-948C-E509BBAA1F37}" srcOrd="0" destOrd="0" presId="urn:microsoft.com/office/officeart/2005/8/layout/vList2"/>
    <dgm:cxn modelId="{28E31824-4079-428F-8CB4-83AD73D9AED3}" srcId="{CCA4F928-D31B-46C4-83EF-4E23D9F013A3}" destId="{CE003923-8F78-4612-BE67-5402C05294EA}" srcOrd="1" destOrd="0" parTransId="{04F5FB9F-2996-4BFF-8170-8C04CDDBA4F1}" sibTransId="{4E1C957F-9A60-4145-BC69-57BFA003DA0E}"/>
    <dgm:cxn modelId="{81ED6BE2-E69A-44CF-A121-93B194E1E9DC}" type="presOf" srcId="{FBE05845-C864-4791-B3D9-70347CF9C649}" destId="{EC86ED3A-48DB-4D70-8B9D-8E0BD1D94E15}" srcOrd="0" destOrd="0" presId="urn:microsoft.com/office/officeart/2005/8/layout/vList2"/>
    <dgm:cxn modelId="{BAF3C9C4-7EE6-41EF-9886-51845952A810}" type="presOf" srcId="{CCA4F928-D31B-46C4-83EF-4E23D9F013A3}" destId="{8896E1B9-38AD-4C13-90B6-AA5C6E15EE79}" srcOrd="0" destOrd="0" presId="urn:microsoft.com/office/officeart/2005/8/layout/vList2"/>
    <dgm:cxn modelId="{3F979478-908E-42BF-A1A8-3A9F0DA82A70}" srcId="{CCA4F928-D31B-46C4-83EF-4E23D9F013A3}" destId="{FBE05845-C864-4791-B3D9-70347CF9C649}" srcOrd="0" destOrd="0" parTransId="{3F017819-8215-446B-B06A-F57947D7E0F2}" sibTransId="{FB88E152-24C7-4DB6-936F-F05015A607D7}"/>
    <dgm:cxn modelId="{FBC56B6D-53E0-4593-AEDD-3E7B65D72C57}" type="presParOf" srcId="{8896E1B9-38AD-4C13-90B6-AA5C6E15EE79}" destId="{EC86ED3A-48DB-4D70-8B9D-8E0BD1D94E15}" srcOrd="0" destOrd="0" presId="urn:microsoft.com/office/officeart/2005/8/layout/vList2"/>
    <dgm:cxn modelId="{C96A963D-BB6E-4CD8-906E-5A9954555D2A}" type="presParOf" srcId="{8896E1B9-38AD-4C13-90B6-AA5C6E15EE79}" destId="{4FC6246F-CF1E-477F-97B2-9E586409184D}" srcOrd="1" destOrd="0" presId="urn:microsoft.com/office/officeart/2005/8/layout/vList2"/>
    <dgm:cxn modelId="{DE14D284-B959-4EB2-8673-7BC5B685B5BF}" type="presParOf" srcId="{8896E1B9-38AD-4C13-90B6-AA5C6E15EE79}" destId="{8E172FFF-99F8-4D7A-948C-E509BBAA1F3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A1E77-6DA6-4C91-9BF4-D9CC4269CED1}">
      <dsp:nvSpPr>
        <dsp:cNvPr id="0" name=""/>
        <dsp:cNvSpPr/>
      </dsp:nvSpPr>
      <dsp:spPr>
        <a:xfrm>
          <a:off x="0" y="471"/>
          <a:ext cx="73036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80A03-0D26-4B0D-9A31-B0051208B24A}">
      <dsp:nvSpPr>
        <dsp:cNvPr id="0" name=""/>
        <dsp:cNvSpPr/>
      </dsp:nvSpPr>
      <dsp:spPr>
        <a:xfrm>
          <a:off x="0" y="471"/>
          <a:ext cx="7303625" cy="77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ea"/>
              <a:ea typeface="+mn-ea"/>
            </a:rPr>
            <a:t>1</a:t>
          </a:r>
          <a:r>
            <a:rPr lang="zh-CN" sz="2000" kern="1200" dirty="0" smtClean="0">
              <a:latin typeface="+mn-ea"/>
              <a:ea typeface="+mn-ea"/>
            </a:rPr>
            <a:t>、 当事人协商自愿变更或解除；</a:t>
          </a:r>
          <a:endParaRPr lang="zh-CN" altLang="en-US" sz="2000" kern="1200" dirty="0">
            <a:latin typeface="+mn-ea"/>
            <a:ea typeface="+mn-ea"/>
          </a:endParaRPr>
        </a:p>
      </dsp:txBody>
      <dsp:txXfrm>
        <a:off x="0" y="471"/>
        <a:ext cx="7303625" cy="773000"/>
      </dsp:txXfrm>
    </dsp:sp>
    <dsp:sp modelId="{07953755-7D12-4B4C-AEE8-40E82A6DF19D}">
      <dsp:nvSpPr>
        <dsp:cNvPr id="0" name=""/>
        <dsp:cNvSpPr/>
      </dsp:nvSpPr>
      <dsp:spPr>
        <a:xfrm>
          <a:off x="0" y="773472"/>
          <a:ext cx="73036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A7263-4A3F-43AA-A91B-D704C9243B98}">
      <dsp:nvSpPr>
        <dsp:cNvPr id="0" name=""/>
        <dsp:cNvSpPr/>
      </dsp:nvSpPr>
      <dsp:spPr>
        <a:xfrm>
          <a:off x="0" y="773472"/>
          <a:ext cx="7303625" cy="77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ea"/>
              <a:ea typeface="+mn-ea"/>
            </a:rPr>
            <a:t>2</a:t>
          </a:r>
          <a:r>
            <a:rPr lang="zh-CN" sz="2000" kern="1200" dirty="0" smtClean="0">
              <a:latin typeface="+mn-ea"/>
              <a:ea typeface="+mn-ea"/>
            </a:rPr>
            <a:t>、 当事人一方违反合同损害另一方利益，在符合法律规定的条件下，守约方可以行使合同解除权；</a:t>
          </a:r>
          <a:endParaRPr lang="zh-CN" sz="2000" kern="1200" dirty="0">
            <a:latin typeface="+mn-ea"/>
            <a:ea typeface="+mn-ea"/>
          </a:endParaRPr>
        </a:p>
      </dsp:txBody>
      <dsp:txXfrm>
        <a:off x="0" y="773472"/>
        <a:ext cx="7303625" cy="773000"/>
      </dsp:txXfrm>
    </dsp:sp>
    <dsp:sp modelId="{70132C8D-561C-4F96-872D-374A204DB47E}">
      <dsp:nvSpPr>
        <dsp:cNvPr id="0" name=""/>
        <dsp:cNvSpPr/>
      </dsp:nvSpPr>
      <dsp:spPr>
        <a:xfrm>
          <a:off x="0" y="1546472"/>
          <a:ext cx="73036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A1545-EC62-40D1-865D-1F1F1A521900}">
      <dsp:nvSpPr>
        <dsp:cNvPr id="0" name=""/>
        <dsp:cNvSpPr/>
      </dsp:nvSpPr>
      <dsp:spPr>
        <a:xfrm>
          <a:off x="0" y="1546472"/>
          <a:ext cx="7303625" cy="77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ea"/>
              <a:ea typeface="+mn-ea"/>
            </a:rPr>
            <a:t>3</a:t>
          </a:r>
          <a:r>
            <a:rPr lang="zh-CN" sz="2000" kern="1200" dirty="0" smtClean="0">
              <a:latin typeface="+mn-ea"/>
              <a:ea typeface="+mn-ea"/>
            </a:rPr>
            <a:t>、 不可抗力或意外事故；</a:t>
          </a:r>
          <a:endParaRPr lang="zh-CN" sz="2000" kern="1200" dirty="0">
            <a:latin typeface="+mn-ea"/>
            <a:ea typeface="+mn-ea"/>
          </a:endParaRPr>
        </a:p>
      </dsp:txBody>
      <dsp:txXfrm>
        <a:off x="0" y="1546472"/>
        <a:ext cx="7303625" cy="773000"/>
      </dsp:txXfrm>
    </dsp:sp>
    <dsp:sp modelId="{C7BCDAAA-E821-476D-9B3E-35268C451A48}">
      <dsp:nvSpPr>
        <dsp:cNvPr id="0" name=""/>
        <dsp:cNvSpPr/>
      </dsp:nvSpPr>
      <dsp:spPr>
        <a:xfrm>
          <a:off x="0" y="2319472"/>
          <a:ext cx="73036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4BEE3-62B9-49D7-BB62-4F9DEEFC7860}">
      <dsp:nvSpPr>
        <dsp:cNvPr id="0" name=""/>
        <dsp:cNvSpPr/>
      </dsp:nvSpPr>
      <dsp:spPr>
        <a:xfrm>
          <a:off x="0" y="2319472"/>
          <a:ext cx="7303625" cy="77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ea"/>
              <a:ea typeface="+mn-ea"/>
            </a:rPr>
            <a:t>4</a:t>
          </a:r>
          <a:r>
            <a:rPr lang="zh-CN" sz="2000" kern="1200" dirty="0" smtClean="0">
              <a:latin typeface="+mn-ea"/>
              <a:ea typeface="+mn-ea"/>
            </a:rPr>
            <a:t>、 订立合同时所依据的国家计划变更；</a:t>
          </a:r>
          <a:endParaRPr lang="zh-CN" sz="2000" kern="1200" dirty="0">
            <a:latin typeface="+mn-ea"/>
            <a:ea typeface="+mn-ea"/>
          </a:endParaRPr>
        </a:p>
      </dsp:txBody>
      <dsp:txXfrm>
        <a:off x="0" y="2319472"/>
        <a:ext cx="7303625" cy="773000"/>
      </dsp:txXfrm>
    </dsp:sp>
    <dsp:sp modelId="{92B778CD-817A-4EDF-BBEB-DD690201F16D}">
      <dsp:nvSpPr>
        <dsp:cNvPr id="0" name=""/>
        <dsp:cNvSpPr/>
      </dsp:nvSpPr>
      <dsp:spPr>
        <a:xfrm>
          <a:off x="0" y="3092472"/>
          <a:ext cx="73036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5F87-E4D5-4CB5-8A81-497F9C1BDF32}">
      <dsp:nvSpPr>
        <dsp:cNvPr id="0" name=""/>
        <dsp:cNvSpPr/>
      </dsp:nvSpPr>
      <dsp:spPr>
        <a:xfrm>
          <a:off x="0" y="3092472"/>
          <a:ext cx="7303625" cy="77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ea"/>
              <a:ea typeface="+mn-ea"/>
            </a:rPr>
            <a:t>5</a:t>
          </a:r>
          <a:r>
            <a:rPr lang="zh-CN" sz="2000" kern="1200" dirty="0" smtClean="0">
              <a:latin typeface="+mn-ea"/>
              <a:ea typeface="+mn-ea"/>
            </a:rPr>
            <a:t>、 因国家颁布新的法律、法令致使合同不能履行或部分不能履行时，可变更或解除合同</a:t>
          </a:r>
          <a:r>
            <a:rPr lang="zh-CN" sz="800" kern="1200" dirty="0" smtClean="0"/>
            <a:t>。</a:t>
          </a:r>
          <a:endParaRPr lang="zh-CN" sz="800" kern="1200" dirty="0"/>
        </a:p>
      </dsp:txBody>
      <dsp:txXfrm>
        <a:off x="0" y="3092472"/>
        <a:ext cx="7303625" cy="77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2C334-BB58-4A9B-AD50-A0D9B7367088}">
      <dsp:nvSpPr>
        <dsp:cNvPr id="0" name=""/>
        <dsp:cNvSpPr/>
      </dsp:nvSpPr>
      <dsp:spPr>
        <a:xfrm>
          <a:off x="0" y="1385490"/>
          <a:ext cx="7986530" cy="184732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BC1D5-ED54-40C1-872F-A0BFCB81681D}">
      <dsp:nvSpPr>
        <dsp:cNvPr id="0" name=""/>
        <dsp:cNvSpPr/>
      </dsp:nvSpPr>
      <dsp:spPr>
        <a:xfrm>
          <a:off x="3509" y="0"/>
          <a:ext cx="2316405" cy="1847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ea"/>
              <a:ea typeface="+mn-ea"/>
            </a:rPr>
            <a:t>1</a:t>
          </a:r>
          <a:r>
            <a:rPr lang="zh-CN" sz="2000" kern="1200" dirty="0" smtClean="0">
              <a:latin typeface="+mn-ea"/>
              <a:ea typeface="+mn-ea"/>
            </a:rPr>
            <a:t>、 按合同订立时的程序协商解除；</a:t>
          </a:r>
          <a:endParaRPr lang="zh-CN" sz="2000" kern="1200" dirty="0">
            <a:latin typeface="+mn-ea"/>
            <a:ea typeface="+mn-ea"/>
          </a:endParaRPr>
        </a:p>
      </dsp:txBody>
      <dsp:txXfrm>
        <a:off x="3509" y="0"/>
        <a:ext cx="2316405" cy="1847320"/>
      </dsp:txXfrm>
    </dsp:sp>
    <dsp:sp modelId="{F2D09D06-2252-4D55-8B3B-A54D408C162C}">
      <dsp:nvSpPr>
        <dsp:cNvPr id="0" name=""/>
        <dsp:cNvSpPr/>
      </dsp:nvSpPr>
      <dsp:spPr>
        <a:xfrm>
          <a:off x="930797" y="2078234"/>
          <a:ext cx="461830" cy="461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C7DBC-445B-494B-8D30-34D1FBB15B41}">
      <dsp:nvSpPr>
        <dsp:cNvPr id="0" name=""/>
        <dsp:cNvSpPr/>
      </dsp:nvSpPr>
      <dsp:spPr>
        <a:xfrm>
          <a:off x="2435735" y="2770980"/>
          <a:ext cx="2316405" cy="1847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ea"/>
              <a:ea typeface="+mn-ea"/>
            </a:rPr>
            <a:t>2</a:t>
          </a:r>
          <a:r>
            <a:rPr lang="zh-CN" sz="2000" kern="1200" dirty="0" smtClean="0">
              <a:latin typeface="+mn-ea"/>
              <a:ea typeface="+mn-ea"/>
            </a:rPr>
            <a:t>、 原订合同是口头形式，变更和解除合同也可采取口头形式，原订合同是书面形式，变更和解除合</a:t>
          </a:r>
          <a:r>
            <a:rPr lang="en-US" sz="2000" kern="1200" dirty="0" smtClean="0">
              <a:latin typeface="+mn-ea"/>
              <a:ea typeface="+mn-ea"/>
            </a:rPr>
            <a:t>     </a:t>
          </a:r>
          <a:r>
            <a:rPr lang="zh-CN" sz="2000" kern="1200" dirty="0" smtClean="0">
              <a:latin typeface="+mn-ea"/>
              <a:ea typeface="+mn-ea"/>
            </a:rPr>
            <a:t>同必须采取书面形式；</a:t>
          </a:r>
          <a:endParaRPr lang="zh-CN" sz="2000" kern="1200" dirty="0">
            <a:latin typeface="+mn-ea"/>
            <a:ea typeface="+mn-ea"/>
          </a:endParaRPr>
        </a:p>
      </dsp:txBody>
      <dsp:txXfrm>
        <a:off x="2435735" y="2770980"/>
        <a:ext cx="2316405" cy="1847320"/>
      </dsp:txXfrm>
    </dsp:sp>
    <dsp:sp modelId="{8F713E2C-9F91-4BC1-BEB9-E3994B83DFCA}">
      <dsp:nvSpPr>
        <dsp:cNvPr id="0" name=""/>
        <dsp:cNvSpPr/>
      </dsp:nvSpPr>
      <dsp:spPr>
        <a:xfrm>
          <a:off x="3363023" y="2078234"/>
          <a:ext cx="461830" cy="461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C36F4-CFF6-4C1B-8828-ADC4BC59764B}">
      <dsp:nvSpPr>
        <dsp:cNvPr id="0" name=""/>
        <dsp:cNvSpPr/>
      </dsp:nvSpPr>
      <dsp:spPr>
        <a:xfrm>
          <a:off x="4867961" y="0"/>
          <a:ext cx="2316405" cy="1847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ea"/>
              <a:ea typeface="+mn-ea"/>
            </a:rPr>
            <a:t>3</a:t>
          </a:r>
          <a:r>
            <a:rPr lang="zh-CN" sz="2000" kern="1200" dirty="0" smtClean="0">
              <a:latin typeface="+mn-ea"/>
              <a:ea typeface="+mn-ea"/>
            </a:rPr>
            <a:t>、 一方提出变更和解除合同的条件后，另一方应及时答复。</a:t>
          </a:r>
          <a:endParaRPr lang="zh-CN" sz="2000" kern="1200" dirty="0">
            <a:latin typeface="+mn-ea"/>
            <a:ea typeface="+mn-ea"/>
          </a:endParaRPr>
        </a:p>
      </dsp:txBody>
      <dsp:txXfrm>
        <a:off x="4867961" y="0"/>
        <a:ext cx="2316405" cy="1847320"/>
      </dsp:txXfrm>
    </dsp:sp>
    <dsp:sp modelId="{5B4AAF60-604A-4974-9FD9-88871C848038}">
      <dsp:nvSpPr>
        <dsp:cNvPr id="0" name=""/>
        <dsp:cNvSpPr/>
      </dsp:nvSpPr>
      <dsp:spPr>
        <a:xfrm>
          <a:off x="5795249" y="2078234"/>
          <a:ext cx="461830" cy="461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6ED3A-48DB-4D70-8B9D-8E0BD1D94E15}">
      <dsp:nvSpPr>
        <dsp:cNvPr id="0" name=""/>
        <dsp:cNvSpPr/>
      </dsp:nvSpPr>
      <dsp:spPr>
        <a:xfrm>
          <a:off x="0" y="593635"/>
          <a:ext cx="7806964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ea"/>
              <a:ea typeface="+mn-ea"/>
            </a:rPr>
            <a:t>1</a:t>
          </a:r>
          <a:r>
            <a:rPr lang="zh-CN" sz="2400" kern="1200" dirty="0" smtClean="0">
              <a:latin typeface="+mn-ea"/>
              <a:ea typeface="+mn-ea"/>
            </a:rPr>
            <a:t>、 因合同变更或解除使一方造成损失的，由提出变更解除合同的另一方承担赔偿责任；</a:t>
          </a:r>
          <a:endParaRPr lang="zh-CN" sz="2400" kern="1200" dirty="0">
            <a:latin typeface="+mn-ea"/>
            <a:ea typeface="+mn-ea"/>
          </a:endParaRPr>
        </a:p>
      </dsp:txBody>
      <dsp:txXfrm>
        <a:off x="59399" y="653034"/>
        <a:ext cx="7688166" cy="1098002"/>
      </dsp:txXfrm>
    </dsp:sp>
    <dsp:sp modelId="{8E172FFF-99F8-4D7A-948C-E509BBAA1F37}">
      <dsp:nvSpPr>
        <dsp:cNvPr id="0" name=""/>
        <dsp:cNvSpPr/>
      </dsp:nvSpPr>
      <dsp:spPr>
        <a:xfrm>
          <a:off x="0" y="1997635"/>
          <a:ext cx="7806964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ea"/>
              <a:ea typeface="+mn-ea"/>
            </a:rPr>
            <a:t>2</a:t>
          </a:r>
          <a:r>
            <a:rPr lang="zh-CN" sz="2400" kern="1200" dirty="0" smtClean="0">
              <a:latin typeface="+mn-ea"/>
              <a:ea typeface="+mn-ea"/>
            </a:rPr>
            <a:t>、 因不可抗力致使合同必须变更和解除的，当事人不承担违约责任。</a:t>
          </a:r>
          <a:endParaRPr lang="zh-CN" sz="2400" kern="1200" dirty="0">
            <a:latin typeface="+mn-ea"/>
            <a:ea typeface="+mn-ea"/>
          </a:endParaRPr>
        </a:p>
      </dsp:txBody>
      <dsp:txXfrm>
        <a:off x="59399" y="2057034"/>
        <a:ext cx="7688166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DEE7F2F-0128-473B-8B6C-8636AC0943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1910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05E9DDD-243E-4BB0-BD3D-B53743CE8F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721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9pPr>
          </a:lstStyle>
          <a:p>
            <a:pPr eaLnBrk="1" hangingPunct="1"/>
            <a:fld id="{A7BA9671-424C-4E04-90FB-1F6ED3D476B7}" type="slidenum">
              <a:rPr lang="zh-CN" altLang="en-US" sz="1200" smtClean="0">
                <a:latin typeface="Arial" charset="0"/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0A08134-56F0-4CEA-AF9C-1E455AFA36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69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21D51-2801-42F0-9DC6-7F0E747D2A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8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D6EFF-E9D4-411D-9DC7-FC257204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BE128-E041-40DA-B656-B581C99255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2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3389D-8102-45D1-B816-D4A98AE16A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08D7B-06C4-4255-8289-E60DC22C95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635EE-B068-4A16-B7EA-061CB40545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7A12E-7154-40E8-A34C-8A7C320CEB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0DA22-52BC-44CA-9ED3-8F725BF7DA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7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65E03-4020-4833-8D1B-AE98070C1A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35096-2334-46AC-A573-7BD85484D4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0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37C4C-7807-4920-A06F-6D51853525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7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C1B99B-184E-44F4-BA3C-5C68C7B031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第三节 合同的变更和解除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30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 一</a:t>
            </a:r>
            <a:r>
              <a:rPr lang="zh-CN" altLang="zh-CN" dirty="0"/>
              <a:t>、 合同变更和解除的条件</a:t>
            </a:r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2369230759"/>
              </p:ext>
            </p:extLst>
          </p:nvPr>
        </p:nvGraphicFramePr>
        <p:xfrm>
          <a:off x="1134319" y="1585732"/>
          <a:ext cx="7303625" cy="386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664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DA6A1E77-6DA6-4C91-9BF4-D9CC4269CE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DA6A1E77-6DA6-4C91-9BF4-D9CC4269CE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graphicEl>
                                              <a:dgm id="{DA6A1E77-6DA6-4C91-9BF4-D9CC4269CE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graphicEl>
                                              <a:dgm id="{DA6A1E77-6DA6-4C91-9BF4-D9CC4269CE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7A180A03-0D26-4B0D-9A31-B0051208B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>
                                            <p:graphicEl>
                                              <a:dgm id="{7A180A03-0D26-4B0D-9A31-B0051208B2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graphicEl>
                                              <a:dgm id="{7A180A03-0D26-4B0D-9A31-B0051208B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graphicEl>
                                              <a:dgm id="{7A180A03-0D26-4B0D-9A31-B0051208B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07953755-7D12-4B4C-AEE8-40E82A6DF1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graphicEl>
                                              <a:dgm id="{07953755-7D12-4B4C-AEE8-40E82A6DF1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graphicEl>
                                              <a:dgm id="{07953755-7D12-4B4C-AEE8-40E82A6DF1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graphicEl>
                                              <a:dgm id="{07953755-7D12-4B4C-AEE8-40E82A6DF1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29A7263-4A3F-43AA-A91B-D704C9243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>
                                            <p:graphicEl>
                                              <a:dgm id="{529A7263-4A3F-43AA-A91B-D704C9243B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graphicEl>
                                              <a:dgm id="{529A7263-4A3F-43AA-A91B-D704C9243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graphicEl>
                                              <a:dgm id="{529A7263-4A3F-43AA-A91B-D704C9243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70132C8D-561C-4F96-872D-374A204DB4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graphicEl>
                                              <a:dgm id="{70132C8D-561C-4F96-872D-374A204DB4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>
                                            <p:graphicEl>
                                              <a:dgm id="{70132C8D-561C-4F96-872D-374A204DB4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>
                                            <p:graphicEl>
                                              <a:dgm id="{70132C8D-561C-4F96-872D-374A204DB4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8AA1545-EC62-40D1-865D-1F1F1A5219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>
                                            <p:graphicEl>
                                              <a:dgm id="{58AA1545-EC62-40D1-865D-1F1F1A5219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>
                                            <p:graphicEl>
                                              <a:dgm id="{58AA1545-EC62-40D1-865D-1F1F1A5219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>
                                            <p:graphicEl>
                                              <a:dgm id="{58AA1545-EC62-40D1-865D-1F1F1A5219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7BCDAAA-E821-476D-9B3E-35268C451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>
                                            <p:graphicEl>
                                              <a:dgm id="{C7BCDAAA-E821-476D-9B3E-35268C451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>
                                            <p:graphicEl>
                                              <a:dgm id="{C7BCDAAA-E821-476D-9B3E-35268C451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>
                                            <p:graphicEl>
                                              <a:dgm id="{C7BCDAAA-E821-476D-9B3E-35268C451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02E4BEE3-62B9-49D7-BB62-4F9DEEFC7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>
                                            <p:graphicEl>
                                              <a:dgm id="{02E4BEE3-62B9-49D7-BB62-4F9DEEFC78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>
                                            <p:graphicEl>
                                              <a:dgm id="{02E4BEE3-62B9-49D7-BB62-4F9DEEFC7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>
                                            <p:graphicEl>
                                              <a:dgm id="{02E4BEE3-62B9-49D7-BB62-4F9DEEFC7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2B778CD-817A-4EDF-BBEB-DD690201F1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>
                                            <p:graphicEl>
                                              <a:dgm id="{92B778CD-817A-4EDF-BBEB-DD690201F1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>
                                            <p:graphicEl>
                                              <a:dgm id="{92B778CD-817A-4EDF-BBEB-DD690201F1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>
                                            <p:graphicEl>
                                              <a:dgm id="{92B778CD-817A-4EDF-BBEB-DD690201F1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C245F87-E4D5-4CB5-8A81-497F9C1BD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>
                                            <p:graphicEl>
                                              <a:dgm id="{5C245F87-E4D5-4CB5-8A81-497F9C1BDF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>
                                            <p:graphicEl>
                                              <a:dgm id="{5C245F87-E4D5-4CB5-8A81-497F9C1BD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>
                                            <p:graphicEl>
                                              <a:dgm id="{5C245F87-E4D5-4CB5-8A81-497F9C1BD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二、变更和解除合同的程序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48498918"/>
              </p:ext>
            </p:extLst>
          </p:nvPr>
        </p:nvGraphicFramePr>
        <p:xfrm>
          <a:off x="706056" y="833377"/>
          <a:ext cx="7986530" cy="461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246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42C334-BB58-4A9B-AD50-A0D9B73670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D42C334-BB58-4A9B-AD50-A0D9B73670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D42C334-BB58-4A9B-AD50-A0D9B73670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D42C334-BB58-4A9B-AD50-A0D9B73670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D09D06-2252-4D55-8B3B-A54D408C16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F2D09D06-2252-4D55-8B3B-A54D408C16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F2D09D06-2252-4D55-8B3B-A54D408C16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F2D09D06-2252-4D55-8B3B-A54D408C16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FBC1D5-ED54-40C1-872F-A0BFCB816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8FFBC1D5-ED54-40C1-872F-A0BFCB8168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8FFBC1D5-ED54-40C1-872F-A0BFCB816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8FFBC1D5-ED54-40C1-872F-A0BFCB816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713E2C-9F91-4BC1-BEB9-E3994B83D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8F713E2C-9F91-4BC1-BEB9-E3994B83DF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8F713E2C-9F91-4BC1-BEB9-E3994B83D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8F713E2C-9F91-4BC1-BEB9-E3994B83D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8C7DBC-445B-494B-8D30-34D1FBB15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6B8C7DBC-445B-494B-8D30-34D1FBB15B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6B8C7DBC-445B-494B-8D30-34D1FBB15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6B8C7DBC-445B-494B-8D30-34D1FBB15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4AAF60-604A-4974-9FD9-88871C8480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graphicEl>
                                              <a:dgm id="{5B4AAF60-604A-4974-9FD9-88871C8480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5B4AAF60-604A-4974-9FD9-88871C8480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5B4AAF60-604A-4974-9FD9-88871C8480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6C36F4-CFF6-4C1B-8828-ADC4BC597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BA6C36F4-CFF6-4C1B-8828-ADC4BC597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BA6C36F4-CFF6-4C1B-8828-ADC4BC597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BA6C36F4-CFF6-4C1B-8828-ADC4BC597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三</a:t>
            </a:r>
            <a:r>
              <a:rPr lang="zh-CN" altLang="zh-CN" dirty="0" smtClean="0"/>
              <a:t>、</a:t>
            </a:r>
            <a:r>
              <a:rPr lang="zh-CN" altLang="zh-CN" dirty="0"/>
              <a:t>变更和</a:t>
            </a:r>
            <a:r>
              <a:rPr lang="zh-CN" altLang="zh-CN" dirty="0" smtClean="0"/>
              <a:t>解除</a:t>
            </a:r>
            <a:r>
              <a:rPr lang="zh-CN" altLang="en-US" dirty="0" smtClean="0"/>
              <a:t>的法律后果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70038314"/>
              </p:ext>
            </p:extLst>
          </p:nvPr>
        </p:nvGraphicFramePr>
        <p:xfrm>
          <a:off x="723096" y="1597305"/>
          <a:ext cx="7806964" cy="3808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0343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86ED3A-48DB-4D70-8B9D-8E0BD1D94E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C86ED3A-48DB-4D70-8B9D-8E0BD1D94E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C86ED3A-48DB-4D70-8B9D-8E0BD1D94E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C86ED3A-48DB-4D70-8B9D-8E0BD1D94E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172FFF-99F8-4D7A-948C-E509BBAA1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8E172FFF-99F8-4D7A-948C-E509BBAA1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8E172FFF-99F8-4D7A-948C-E509BBAA1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8E172FFF-99F8-4D7A-948C-E509BBAA1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5"/>
  <p:tag name="ISPRING_SCORM_RATE_QUIZZES" val="0"/>
  <p:tag name="ISPRING_SCORM_PASSING_SCORE" val="100.0000000000"/>
  <p:tag name="GENSWF_OUTPUT_FILE_NAME" val="swf"/>
  <p:tag name="ISPRING_RESOURCE_PATHS_HASH_2" val="8b9822f03a3cb9ecf6f7b65946fbe43c2496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solidFill>
            <a:srgbClr val="6699FF"/>
          </a:solidFill>
        </a:ln>
      </a:spPr>
      <a:bodyPr spcFirstLastPara="0" vert="horz" wrap="square" lIns="677128" tIns="677128" rIns="677128" bIns="677128" numCol="1" spcCol="1270" anchor="ctr" anchorCtr="0">
        <a:noAutofit/>
      </a:bodyPr>
      <a:lstStyle>
        <a:defPPr algn="ctr" defTabSz="2889250">
          <a:lnSpc>
            <a:spcPct val="90000"/>
          </a:lnSpc>
          <a:spcBef>
            <a:spcPct val="0"/>
          </a:spcBef>
          <a:spcAft>
            <a:spcPct val="35000"/>
          </a:spcAft>
          <a:defRPr sz="6500" kern="120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3070</TotalTime>
  <Words>222</Words>
  <Application>Microsoft Office PowerPoint</Application>
  <PresentationFormat>全屏显示(4:3)</PresentationFormat>
  <Paragraphs>15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第三节 合同的变更和解除</vt:lpstr>
      <vt:lpstr> 一、 合同变更和解除的条件</vt:lpstr>
      <vt:lpstr>二、变更和解除合同的程序</vt:lpstr>
      <vt:lpstr>三、变更和解除的法律后果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Lenovo</cp:lastModifiedBy>
  <cp:revision>218</cp:revision>
  <dcterms:created xsi:type="dcterms:W3CDTF">2009-04-16T11:43:59Z</dcterms:created>
  <dcterms:modified xsi:type="dcterms:W3CDTF">2015-09-08T06:54:18Z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