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316" r:id="rId2"/>
    <p:sldId id="327" r:id="rId3"/>
    <p:sldId id="328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110000"/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DCA"/>
    <a:srgbClr val="BE6119"/>
    <a:srgbClr val="BE6111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74586" autoAdjust="0"/>
  </p:normalViewPr>
  <p:slideViewPr>
    <p:cSldViewPr snapToGrid="0" snapToObjects="1">
      <p:cViewPr varScale="1">
        <p:scale>
          <a:sx n="37" d="100"/>
          <a:sy n="37" d="100"/>
        </p:scale>
        <p:origin x="-726" y="-78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C92372-D7A8-4772-8879-C0E67E565D98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2</a:t>
          </a:r>
          <a:r>
            <a:rPr lang="zh-CN" sz="2400" dirty="0" smtClean="0">
              <a:latin typeface="+mn-ea"/>
              <a:ea typeface="+mn-ea"/>
            </a:rPr>
            <a:t>、 不适当履行合同；</a:t>
          </a:r>
          <a:endParaRPr lang="zh-CN" sz="2400" dirty="0">
            <a:latin typeface="+mn-ea"/>
            <a:ea typeface="+mn-ea"/>
          </a:endParaRPr>
        </a:p>
      </dgm:t>
    </dgm:pt>
    <dgm:pt modelId="{62261DDA-066D-49E6-B249-A58A5486E93F}" type="parTrans" cxnId="{9FEBDF23-CC2E-4321-9641-C066B33746AE}">
      <dgm:prSet/>
      <dgm:spPr/>
      <dgm:t>
        <a:bodyPr/>
        <a:lstStyle/>
        <a:p>
          <a:endParaRPr lang="zh-CN" altLang="en-US"/>
        </a:p>
      </dgm:t>
    </dgm:pt>
    <dgm:pt modelId="{B6F9D3DA-8458-4078-A46F-80D7E6B6A6D3}" type="sibTrans" cxnId="{9FEBDF23-CC2E-4321-9641-C066B33746AE}">
      <dgm:prSet/>
      <dgm:spPr/>
      <dgm:t>
        <a:bodyPr/>
        <a:lstStyle/>
        <a:p>
          <a:endParaRPr lang="zh-CN" altLang="en-US"/>
        </a:p>
      </dgm:t>
    </dgm:pt>
    <dgm:pt modelId="{5AD7F3FF-1D45-4537-8AE6-F8DA70D816BE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3</a:t>
          </a:r>
          <a:r>
            <a:rPr lang="zh-CN" sz="2400" dirty="0" smtClean="0">
              <a:latin typeface="+mn-ea"/>
              <a:ea typeface="+mn-ea"/>
            </a:rPr>
            <a:t>、 迟延履行合同</a:t>
          </a:r>
          <a:endParaRPr lang="zh-CN" sz="2400" dirty="0">
            <a:latin typeface="+mn-ea"/>
            <a:ea typeface="+mn-ea"/>
          </a:endParaRPr>
        </a:p>
      </dgm:t>
    </dgm:pt>
    <dgm:pt modelId="{5DC955C0-D43A-4418-BC62-6C3BDA6C7AC3}" type="parTrans" cxnId="{62CE0980-0F03-4C0F-AB69-E9059079C22F}">
      <dgm:prSet/>
      <dgm:spPr/>
      <dgm:t>
        <a:bodyPr/>
        <a:lstStyle/>
        <a:p>
          <a:endParaRPr lang="zh-CN" altLang="en-US"/>
        </a:p>
      </dgm:t>
    </dgm:pt>
    <dgm:pt modelId="{EE8C9663-9DAB-4E8C-B09C-30D8DE8577F3}" type="sibTrans" cxnId="{62CE0980-0F03-4C0F-AB69-E9059079C22F}">
      <dgm:prSet/>
      <dgm:spPr/>
      <dgm:t>
        <a:bodyPr/>
        <a:lstStyle/>
        <a:p>
          <a:endParaRPr lang="zh-CN" altLang="en-US"/>
        </a:p>
      </dgm:t>
    </dgm:pt>
    <dgm:pt modelId="{6F396E6A-C50E-42E9-ABE0-D5E2D015FD0E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故意不履行</a:t>
          </a:r>
          <a:endParaRPr lang="zh-CN" sz="2000" dirty="0">
            <a:latin typeface="+mn-ea"/>
            <a:ea typeface="+mn-ea"/>
          </a:endParaRPr>
        </a:p>
      </dgm:t>
    </dgm:pt>
    <dgm:pt modelId="{E4546AD9-246A-4BA3-ACF5-0EA8513EED2B}" type="parTrans" cxnId="{F2874D78-B935-45BE-AD3F-903180B4E359}">
      <dgm:prSet/>
      <dgm:spPr/>
      <dgm:t>
        <a:bodyPr/>
        <a:lstStyle/>
        <a:p>
          <a:endParaRPr lang="zh-CN" altLang="en-US"/>
        </a:p>
      </dgm:t>
    </dgm:pt>
    <dgm:pt modelId="{08AB17F9-36B8-4091-9BBD-DD21DC0EFC6A}" type="sibTrans" cxnId="{F2874D78-B935-45BE-AD3F-903180B4E359}">
      <dgm:prSet/>
      <dgm:spPr/>
      <dgm:t>
        <a:bodyPr/>
        <a:lstStyle/>
        <a:p>
          <a:endParaRPr lang="zh-CN" altLang="en-US"/>
        </a:p>
      </dgm:t>
    </dgm:pt>
    <dgm:pt modelId="{87C41ADD-AC99-45DA-ADF3-B57D263E2E44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履行不能</a:t>
          </a:r>
          <a:endParaRPr lang="zh-CN" altLang="en-US" sz="2000" dirty="0">
            <a:latin typeface="+mn-ea"/>
            <a:ea typeface="+mn-ea"/>
          </a:endParaRPr>
        </a:p>
      </dgm:t>
    </dgm:pt>
    <dgm:pt modelId="{600EE2C9-E23D-47F5-A32D-943E182F3ABA}" type="parTrans" cxnId="{49738BB8-E0D1-4928-9009-E13903AFF2C8}">
      <dgm:prSet/>
      <dgm:spPr/>
      <dgm:t>
        <a:bodyPr/>
        <a:lstStyle/>
        <a:p>
          <a:endParaRPr lang="zh-CN" altLang="en-US"/>
        </a:p>
      </dgm:t>
    </dgm:pt>
    <dgm:pt modelId="{E7983FA0-C6AA-4F49-9870-9A2FDB840D15}" type="sibTrans" cxnId="{49738BB8-E0D1-4928-9009-E13903AFF2C8}">
      <dgm:prSet/>
      <dgm:spPr/>
      <dgm:t>
        <a:bodyPr/>
        <a:lstStyle/>
        <a:p>
          <a:endParaRPr lang="zh-CN" altLang="en-US"/>
        </a:p>
      </dgm:t>
    </dgm:pt>
    <dgm:pt modelId="{349B9669-A44F-4C2B-9EE8-C7051D1443C0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、 不履行合同；</a:t>
          </a:r>
          <a:endParaRPr lang="zh-CN" sz="2400" dirty="0">
            <a:latin typeface="+mn-ea"/>
            <a:ea typeface="+mn-ea"/>
          </a:endParaRPr>
        </a:p>
      </dgm:t>
    </dgm:pt>
    <dgm:pt modelId="{BCC753E0-65C5-4D30-91EA-03195E3DEA9B}" type="sib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E22114D0-25A8-4FF9-8C9B-990CAE14D7CE}" type="par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7AFB1DE3-F854-4ED9-A378-2501D97D3193}" type="pres">
      <dgm:prSet presAssocID="{CCA4F928-D31B-46C4-83EF-4E23D9F013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25E330-CAC5-425D-983A-A5F31CE80918}" type="pres">
      <dgm:prSet presAssocID="{349B9669-A44F-4C2B-9EE8-C7051D1443C0}" presName="parentLin" presStyleCnt="0"/>
      <dgm:spPr/>
    </dgm:pt>
    <dgm:pt modelId="{76046C80-00DA-4FAB-B998-4338B6A9FBBD}" type="pres">
      <dgm:prSet presAssocID="{349B9669-A44F-4C2B-9EE8-C7051D1443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368A90B-4C5B-410F-AB33-89E92343839B}" type="pres">
      <dgm:prSet presAssocID="{349B9669-A44F-4C2B-9EE8-C7051D1443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E507D-9134-4D02-9A71-AD2A3D672C78}" type="pres">
      <dgm:prSet presAssocID="{349B9669-A44F-4C2B-9EE8-C7051D1443C0}" presName="negativeSpace" presStyleCnt="0"/>
      <dgm:spPr/>
    </dgm:pt>
    <dgm:pt modelId="{080A416D-78A1-4415-98DC-8D1DD63644D0}" type="pres">
      <dgm:prSet presAssocID="{349B9669-A44F-4C2B-9EE8-C7051D1443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BD11B-01A4-4C37-9160-24B976AECF29}" type="pres">
      <dgm:prSet presAssocID="{BCC753E0-65C5-4D30-91EA-03195E3DEA9B}" presName="spaceBetweenRectangles" presStyleCnt="0"/>
      <dgm:spPr/>
    </dgm:pt>
    <dgm:pt modelId="{CAD3050D-02B7-428A-8E4B-710DF20FCD2F}" type="pres">
      <dgm:prSet presAssocID="{D9C92372-D7A8-4772-8879-C0E67E565D98}" presName="parentLin" presStyleCnt="0"/>
      <dgm:spPr/>
    </dgm:pt>
    <dgm:pt modelId="{DD128C56-0639-4854-B307-D00F14F20D0E}" type="pres">
      <dgm:prSet presAssocID="{D9C92372-D7A8-4772-8879-C0E67E565D9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00C507E-AB7E-4221-85A2-AFD38ECAB878}" type="pres">
      <dgm:prSet presAssocID="{D9C92372-D7A8-4772-8879-C0E67E565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441EA-4C6D-4DEB-B074-385421287489}" type="pres">
      <dgm:prSet presAssocID="{D9C92372-D7A8-4772-8879-C0E67E565D98}" presName="negativeSpace" presStyleCnt="0"/>
      <dgm:spPr/>
    </dgm:pt>
    <dgm:pt modelId="{9F533EFE-E4B6-43AC-B837-DCCA681F002C}" type="pres">
      <dgm:prSet presAssocID="{D9C92372-D7A8-4772-8879-C0E67E565D98}" presName="childText" presStyleLbl="conFgAcc1" presStyleIdx="1" presStyleCnt="3">
        <dgm:presLayoutVars>
          <dgm:bulletEnabled val="1"/>
        </dgm:presLayoutVars>
      </dgm:prSet>
      <dgm:spPr/>
    </dgm:pt>
    <dgm:pt modelId="{5F2C4B80-E0D3-4BD1-B395-52AABB0B226C}" type="pres">
      <dgm:prSet presAssocID="{B6F9D3DA-8458-4078-A46F-80D7E6B6A6D3}" presName="spaceBetweenRectangles" presStyleCnt="0"/>
      <dgm:spPr/>
    </dgm:pt>
    <dgm:pt modelId="{701A0A94-356E-453B-B6E4-F1924C8554D2}" type="pres">
      <dgm:prSet presAssocID="{5AD7F3FF-1D45-4537-8AE6-F8DA70D816BE}" presName="parentLin" presStyleCnt="0"/>
      <dgm:spPr/>
    </dgm:pt>
    <dgm:pt modelId="{27688BE9-140D-48B4-B46E-D499FC2FA8E2}" type="pres">
      <dgm:prSet presAssocID="{5AD7F3FF-1D45-4537-8AE6-F8DA70D816B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A1CB21C-16DC-4183-9E1B-F1F2C1AF16C2}" type="pres">
      <dgm:prSet presAssocID="{5AD7F3FF-1D45-4537-8AE6-F8DA70D816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2F5E4-14B3-45DD-BF68-7AD9283A2CD9}" type="pres">
      <dgm:prSet presAssocID="{5AD7F3FF-1D45-4537-8AE6-F8DA70D816BE}" presName="negativeSpace" presStyleCnt="0"/>
      <dgm:spPr/>
    </dgm:pt>
    <dgm:pt modelId="{BA8902CE-BD29-49AB-BBF3-55CB0A17C4D1}" type="pres">
      <dgm:prSet presAssocID="{5AD7F3FF-1D45-4537-8AE6-F8DA70D816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D97FF8-6162-4DE0-AF31-76BCD9CC8186}" type="presOf" srcId="{349B9669-A44F-4C2B-9EE8-C7051D1443C0}" destId="{76046C80-00DA-4FAB-B998-4338B6A9FBBD}" srcOrd="0" destOrd="0" presId="urn:microsoft.com/office/officeart/2005/8/layout/list1"/>
    <dgm:cxn modelId="{DA7190CC-3972-4D78-9ECE-5C67D16C5E63}" type="presOf" srcId="{87C41ADD-AC99-45DA-ADF3-B57D263E2E44}" destId="{080A416D-78A1-4415-98DC-8D1DD63644D0}" srcOrd="0" destOrd="1" presId="urn:microsoft.com/office/officeart/2005/8/layout/list1"/>
    <dgm:cxn modelId="{F3AC555E-C98C-44EF-82E9-40F9A8895246}" type="presOf" srcId="{D9C92372-D7A8-4772-8879-C0E67E565D98}" destId="{DD128C56-0639-4854-B307-D00F14F20D0E}" srcOrd="0" destOrd="0" presId="urn:microsoft.com/office/officeart/2005/8/layout/list1"/>
    <dgm:cxn modelId="{6F4FA8B4-613C-4E3E-9356-D06FE00283CC}" type="presOf" srcId="{5AD7F3FF-1D45-4537-8AE6-F8DA70D816BE}" destId="{6A1CB21C-16DC-4183-9E1B-F1F2C1AF16C2}" srcOrd="1" destOrd="0" presId="urn:microsoft.com/office/officeart/2005/8/layout/list1"/>
    <dgm:cxn modelId="{5D99545D-CAED-4981-9A54-60573723FFE3}" srcId="{CCA4F928-D31B-46C4-83EF-4E23D9F013A3}" destId="{349B9669-A44F-4C2B-9EE8-C7051D1443C0}" srcOrd="0" destOrd="0" parTransId="{E22114D0-25A8-4FF9-8C9B-990CAE14D7CE}" sibTransId="{BCC753E0-65C5-4D30-91EA-03195E3DEA9B}"/>
    <dgm:cxn modelId="{9058A4EB-0554-4595-A56F-8D40202ACA7C}" type="presOf" srcId="{349B9669-A44F-4C2B-9EE8-C7051D1443C0}" destId="{F368A90B-4C5B-410F-AB33-89E92343839B}" srcOrd="1" destOrd="0" presId="urn:microsoft.com/office/officeart/2005/8/layout/list1"/>
    <dgm:cxn modelId="{0556D404-50A2-4193-9092-85C81C1016EC}" type="presOf" srcId="{CCA4F928-D31B-46C4-83EF-4E23D9F013A3}" destId="{7AFB1DE3-F854-4ED9-A378-2501D97D3193}" srcOrd="0" destOrd="0" presId="urn:microsoft.com/office/officeart/2005/8/layout/list1"/>
    <dgm:cxn modelId="{20F18D43-08E6-49CE-A46F-9046ECDC3174}" type="presOf" srcId="{D9C92372-D7A8-4772-8879-C0E67E565D98}" destId="{500C507E-AB7E-4221-85A2-AFD38ECAB878}" srcOrd="1" destOrd="0" presId="urn:microsoft.com/office/officeart/2005/8/layout/list1"/>
    <dgm:cxn modelId="{62CE0980-0F03-4C0F-AB69-E9059079C22F}" srcId="{CCA4F928-D31B-46C4-83EF-4E23D9F013A3}" destId="{5AD7F3FF-1D45-4537-8AE6-F8DA70D816BE}" srcOrd="2" destOrd="0" parTransId="{5DC955C0-D43A-4418-BC62-6C3BDA6C7AC3}" sibTransId="{EE8C9663-9DAB-4E8C-B09C-30D8DE8577F3}"/>
    <dgm:cxn modelId="{9FEBDF23-CC2E-4321-9641-C066B33746AE}" srcId="{CCA4F928-D31B-46C4-83EF-4E23D9F013A3}" destId="{D9C92372-D7A8-4772-8879-C0E67E565D98}" srcOrd="1" destOrd="0" parTransId="{62261DDA-066D-49E6-B249-A58A5486E93F}" sibTransId="{B6F9D3DA-8458-4078-A46F-80D7E6B6A6D3}"/>
    <dgm:cxn modelId="{45B7260D-5C01-48B5-9736-9793E0757DB7}" type="presOf" srcId="{5AD7F3FF-1D45-4537-8AE6-F8DA70D816BE}" destId="{27688BE9-140D-48B4-B46E-D499FC2FA8E2}" srcOrd="0" destOrd="0" presId="urn:microsoft.com/office/officeart/2005/8/layout/list1"/>
    <dgm:cxn modelId="{F2874D78-B935-45BE-AD3F-903180B4E359}" srcId="{349B9669-A44F-4C2B-9EE8-C7051D1443C0}" destId="{6F396E6A-C50E-42E9-ABE0-D5E2D015FD0E}" srcOrd="0" destOrd="0" parTransId="{E4546AD9-246A-4BA3-ACF5-0EA8513EED2B}" sibTransId="{08AB17F9-36B8-4091-9BBD-DD21DC0EFC6A}"/>
    <dgm:cxn modelId="{2A35F6B6-1E77-4E9D-95BB-BD3199998B6D}" type="presOf" srcId="{6F396E6A-C50E-42E9-ABE0-D5E2D015FD0E}" destId="{080A416D-78A1-4415-98DC-8D1DD63644D0}" srcOrd="0" destOrd="0" presId="urn:microsoft.com/office/officeart/2005/8/layout/list1"/>
    <dgm:cxn modelId="{49738BB8-E0D1-4928-9009-E13903AFF2C8}" srcId="{349B9669-A44F-4C2B-9EE8-C7051D1443C0}" destId="{87C41ADD-AC99-45DA-ADF3-B57D263E2E44}" srcOrd="1" destOrd="0" parTransId="{600EE2C9-E23D-47F5-A32D-943E182F3ABA}" sibTransId="{E7983FA0-C6AA-4F49-9870-9A2FDB840D15}"/>
    <dgm:cxn modelId="{8D148DCF-8E2F-44A5-808C-C648A67873FC}" type="presParOf" srcId="{7AFB1DE3-F854-4ED9-A378-2501D97D3193}" destId="{ED25E330-CAC5-425D-983A-A5F31CE80918}" srcOrd="0" destOrd="0" presId="urn:microsoft.com/office/officeart/2005/8/layout/list1"/>
    <dgm:cxn modelId="{23CD95B4-D98D-4511-B7E0-D3E3903779AF}" type="presParOf" srcId="{ED25E330-CAC5-425D-983A-A5F31CE80918}" destId="{76046C80-00DA-4FAB-B998-4338B6A9FBBD}" srcOrd="0" destOrd="0" presId="urn:microsoft.com/office/officeart/2005/8/layout/list1"/>
    <dgm:cxn modelId="{AE0FE5FA-D60B-40FE-9498-D2A40538EE51}" type="presParOf" srcId="{ED25E330-CAC5-425D-983A-A5F31CE80918}" destId="{F368A90B-4C5B-410F-AB33-89E92343839B}" srcOrd="1" destOrd="0" presId="urn:microsoft.com/office/officeart/2005/8/layout/list1"/>
    <dgm:cxn modelId="{5BD0B43F-BD1A-40FC-955A-A9AE16DF22FD}" type="presParOf" srcId="{7AFB1DE3-F854-4ED9-A378-2501D97D3193}" destId="{7EDE507D-9134-4D02-9A71-AD2A3D672C78}" srcOrd="1" destOrd="0" presId="urn:microsoft.com/office/officeart/2005/8/layout/list1"/>
    <dgm:cxn modelId="{9E1BF46A-86E4-412C-9216-1110CA1CACC6}" type="presParOf" srcId="{7AFB1DE3-F854-4ED9-A378-2501D97D3193}" destId="{080A416D-78A1-4415-98DC-8D1DD63644D0}" srcOrd="2" destOrd="0" presId="urn:microsoft.com/office/officeart/2005/8/layout/list1"/>
    <dgm:cxn modelId="{60E97D8F-A966-401A-ADA5-BC819D683777}" type="presParOf" srcId="{7AFB1DE3-F854-4ED9-A378-2501D97D3193}" destId="{370BD11B-01A4-4C37-9160-24B976AECF29}" srcOrd="3" destOrd="0" presId="urn:microsoft.com/office/officeart/2005/8/layout/list1"/>
    <dgm:cxn modelId="{9AA7EF02-1EFC-4050-A35B-9A49A69AB8E4}" type="presParOf" srcId="{7AFB1DE3-F854-4ED9-A378-2501D97D3193}" destId="{CAD3050D-02B7-428A-8E4B-710DF20FCD2F}" srcOrd="4" destOrd="0" presId="urn:microsoft.com/office/officeart/2005/8/layout/list1"/>
    <dgm:cxn modelId="{5EE646AF-71D6-4252-9BDE-89B81ABF81A7}" type="presParOf" srcId="{CAD3050D-02B7-428A-8E4B-710DF20FCD2F}" destId="{DD128C56-0639-4854-B307-D00F14F20D0E}" srcOrd="0" destOrd="0" presId="urn:microsoft.com/office/officeart/2005/8/layout/list1"/>
    <dgm:cxn modelId="{FE8C22D6-F49F-4ADA-8765-FA8A3F13AA0A}" type="presParOf" srcId="{CAD3050D-02B7-428A-8E4B-710DF20FCD2F}" destId="{500C507E-AB7E-4221-85A2-AFD38ECAB878}" srcOrd="1" destOrd="0" presId="urn:microsoft.com/office/officeart/2005/8/layout/list1"/>
    <dgm:cxn modelId="{EFC1707A-D52B-4F66-B4A7-1C910B2E978F}" type="presParOf" srcId="{7AFB1DE3-F854-4ED9-A378-2501D97D3193}" destId="{7C4441EA-4C6D-4DEB-B074-385421287489}" srcOrd="5" destOrd="0" presId="urn:microsoft.com/office/officeart/2005/8/layout/list1"/>
    <dgm:cxn modelId="{A428DED0-54F6-4DE0-ADB0-7AB413132D4B}" type="presParOf" srcId="{7AFB1DE3-F854-4ED9-A378-2501D97D3193}" destId="{9F533EFE-E4B6-43AC-B837-DCCA681F002C}" srcOrd="6" destOrd="0" presId="urn:microsoft.com/office/officeart/2005/8/layout/list1"/>
    <dgm:cxn modelId="{5F7AE660-457A-4C94-82BD-E8952F9BBDAD}" type="presParOf" srcId="{7AFB1DE3-F854-4ED9-A378-2501D97D3193}" destId="{5F2C4B80-E0D3-4BD1-B395-52AABB0B226C}" srcOrd="7" destOrd="0" presId="urn:microsoft.com/office/officeart/2005/8/layout/list1"/>
    <dgm:cxn modelId="{34D6AC81-8FFE-42E3-808F-2AEF1F8505D6}" type="presParOf" srcId="{7AFB1DE3-F854-4ED9-A378-2501D97D3193}" destId="{701A0A94-356E-453B-B6E4-F1924C8554D2}" srcOrd="8" destOrd="0" presId="urn:microsoft.com/office/officeart/2005/8/layout/list1"/>
    <dgm:cxn modelId="{1F49518D-49CF-474F-99E4-74F3B4549556}" type="presParOf" srcId="{701A0A94-356E-453B-B6E4-F1924C8554D2}" destId="{27688BE9-140D-48B4-B46E-D499FC2FA8E2}" srcOrd="0" destOrd="0" presId="urn:microsoft.com/office/officeart/2005/8/layout/list1"/>
    <dgm:cxn modelId="{D241CAFC-471F-4A7A-B314-04BD943B79F7}" type="presParOf" srcId="{701A0A94-356E-453B-B6E4-F1924C8554D2}" destId="{6A1CB21C-16DC-4183-9E1B-F1F2C1AF16C2}" srcOrd="1" destOrd="0" presId="urn:microsoft.com/office/officeart/2005/8/layout/list1"/>
    <dgm:cxn modelId="{F7709806-42C3-4668-9C0F-1F9FC74DB313}" type="presParOf" srcId="{7AFB1DE3-F854-4ED9-A378-2501D97D3193}" destId="{0EC2F5E4-14B3-45DD-BF68-7AD9283A2CD9}" srcOrd="9" destOrd="0" presId="urn:microsoft.com/office/officeart/2005/8/layout/list1"/>
    <dgm:cxn modelId="{A7EB5E0E-9A7E-4B96-A29D-6F6E4F3CD433}" type="presParOf" srcId="{7AFB1DE3-F854-4ED9-A378-2501D97D3193}" destId="{BA8902CE-BD29-49AB-BBF3-55CB0A17C4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C92372-D7A8-4772-8879-C0E67E565D98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2</a:t>
          </a:r>
          <a:r>
            <a:rPr lang="zh-CN" altLang="en-US" sz="2400" dirty="0" smtClean="0">
              <a:latin typeface="+mn-ea"/>
              <a:ea typeface="+mn-ea"/>
            </a:rPr>
            <a:t>、责令支付违约金和罚款</a:t>
          </a:r>
          <a:endParaRPr lang="zh-CN" sz="2400" dirty="0">
            <a:latin typeface="+mn-ea"/>
            <a:ea typeface="+mn-ea"/>
          </a:endParaRPr>
        </a:p>
      </dgm:t>
    </dgm:pt>
    <dgm:pt modelId="{62261DDA-066D-49E6-B249-A58A5486E93F}" type="parTrans" cxnId="{9FEBDF23-CC2E-4321-9641-C066B33746AE}">
      <dgm:prSet/>
      <dgm:spPr/>
      <dgm:t>
        <a:bodyPr/>
        <a:lstStyle/>
        <a:p>
          <a:endParaRPr lang="zh-CN" altLang="en-US"/>
        </a:p>
      </dgm:t>
    </dgm:pt>
    <dgm:pt modelId="{B6F9D3DA-8458-4078-A46F-80D7E6B6A6D3}" type="sibTrans" cxnId="{9FEBDF23-CC2E-4321-9641-C066B33746AE}">
      <dgm:prSet/>
      <dgm:spPr/>
      <dgm:t>
        <a:bodyPr/>
        <a:lstStyle/>
        <a:p>
          <a:endParaRPr lang="zh-CN" altLang="en-US"/>
        </a:p>
      </dgm:t>
    </dgm:pt>
    <dgm:pt modelId="{349B9669-A44F-4C2B-9EE8-C7051D1443C0}">
      <dgm:prSet custT="1"/>
      <dgm:spPr/>
      <dgm:t>
        <a:bodyPr/>
        <a:lstStyle/>
        <a:p>
          <a:r>
            <a:rPr lang="en-US" sz="2400" dirty="0" smtClean="0">
              <a:latin typeface="+mn-ea"/>
              <a:ea typeface="+mn-ea"/>
            </a:rPr>
            <a:t>1</a:t>
          </a:r>
          <a:r>
            <a:rPr lang="zh-CN" sz="2400" dirty="0" smtClean="0">
              <a:latin typeface="+mn-ea"/>
              <a:ea typeface="+mn-ea"/>
            </a:rPr>
            <a:t>、 </a:t>
          </a:r>
          <a:r>
            <a:rPr lang="zh-CN" altLang="en-US" sz="2400" dirty="0" smtClean="0">
              <a:latin typeface="+mn-ea"/>
              <a:ea typeface="+mn-ea"/>
            </a:rPr>
            <a:t>强制执行履行</a:t>
          </a:r>
          <a:endParaRPr lang="zh-CN" sz="2400" dirty="0">
            <a:latin typeface="+mn-ea"/>
            <a:ea typeface="+mn-ea"/>
          </a:endParaRPr>
        </a:p>
      </dgm:t>
    </dgm:pt>
    <dgm:pt modelId="{BCC753E0-65C5-4D30-91EA-03195E3DEA9B}" type="sib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E22114D0-25A8-4FF9-8C9B-990CAE14D7CE}" type="par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09F43D71-534B-4022-A342-32D26B914E55}">
      <dgm:prSet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3</a:t>
          </a:r>
          <a:r>
            <a:rPr lang="zh-CN" altLang="en-US" sz="2400" dirty="0" smtClean="0">
              <a:latin typeface="+mn-ea"/>
              <a:ea typeface="+mn-ea"/>
            </a:rPr>
            <a:t>、责令赔偿损失</a:t>
          </a:r>
          <a:r>
            <a:rPr lang="zh-CN" sz="2400" dirty="0" smtClean="0">
              <a:latin typeface="+mn-ea"/>
              <a:ea typeface="+mn-ea"/>
            </a:rPr>
            <a:t> </a:t>
          </a:r>
          <a:endParaRPr lang="zh-CN" sz="2400" dirty="0">
            <a:latin typeface="+mn-ea"/>
            <a:ea typeface="+mn-ea"/>
          </a:endParaRPr>
        </a:p>
      </dgm:t>
    </dgm:pt>
    <dgm:pt modelId="{FCCC9358-3882-4341-B74B-8362E1429F81}" type="parTrans" cxnId="{B36BF5BD-D58B-40C4-A7FE-790D9BDE976E}">
      <dgm:prSet/>
      <dgm:spPr/>
      <dgm:t>
        <a:bodyPr/>
        <a:lstStyle/>
        <a:p>
          <a:endParaRPr lang="zh-CN" altLang="en-US"/>
        </a:p>
      </dgm:t>
    </dgm:pt>
    <dgm:pt modelId="{4905D9DE-C86E-45E5-A656-87A00973A405}" type="sibTrans" cxnId="{B36BF5BD-D58B-40C4-A7FE-790D9BDE976E}">
      <dgm:prSet/>
      <dgm:spPr/>
      <dgm:t>
        <a:bodyPr/>
        <a:lstStyle/>
        <a:p>
          <a:endParaRPr lang="zh-CN" altLang="en-US"/>
        </a:p>
      </dgm:t>
    </dgm:pt>
    <dgm:pt modelId="{A1942031-195C-45CB-8F10-94108F389CBB}" type="pres">
      <dgm:prSet presAssocID="{CCA4F928-D31B-46C4-83EF-4E23D9F013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C7AB2D-0B02-4FF1-8E04-3625906D5E34}" type="pres">
      <dgm:prSet presAssocID="{349B9669-A44F-4C2B-9EE8-C7051D1443C0}" presName="composite" presStyleCnt="0"/>
      <dgm:spPr/>
    </dgm:pt>
    <dgm:pt modelId="{3E2B6040-256A-460A-8C05-A4C094CAA371}" type="pres">
      <dgm:prSet presAssocID="{349B9669-A44F-4C2B-9EE8-C7051D1443C0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5C2FA-435D-4AC3-B9B8-1C516A228EF9}" type="pres">
      <dgm:prSet presAssocID="{349B9669-A44F-4C2B-9EE8-C7051D1443C0}" presName="rect2" presStyleLbl="fgImgPlace1" presStyleIdx="0" presStyleCnt="3"/>
      <dgm:spPr/>
    </dgm:pt>
    <dgm:pt modelId="{033DE9E9-BA4C-4A0E-84C5-539447E8CC0C}" type="pres">
      <dgm:prSet presAssocID="{BCC753E0-65C5-4D30-91EA-03195E3DEA9B}" presName="sibTrans" presStyleCnt="0"/>
      <dgm:spPr/>
    </dgm:pt>
    <dgm:pt modelId="{B086570D-3AFE-4462-9C12-1C0B95EFA52A}" type="pres">
      <dgm:prSet presAssocID="{D9C92372-D7A8-4772-8879-C0E67E565D98}" presName="composite" presStyleCnt="0"/>
      <dgm:spPr/>
    </dgm:pt>
    <dgm:pt modelId="{34F76007-3136-4E60-9C14-69BDA196B0B6}" type="pres">
      <dgm:prSet presAssocID="{D9C92372-D7A8-4772-8879-C0E67E565D98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7E5E7D-112D-42E4-930F-F8F11EB469AF}" type="pres">
      <dgm:prSet presAssocID="{D9C92372-D7A8-4772-8879-C0E67E565D98}" presName="rect2" presStyleLbl="fgImgPlace1" presStyleIdx="1" presStyleCnt="3"/>
      <dgm:spPr/>
    </dgm:pt>
    <dgm:pt modelId="{ADB7A925-4494-4276-B04F-627B01CA4C21}" type="pres">
      <dgm:prSet presAssocID="{B6F9D3DA-8458-4078-A46F-80D7E6B6A6D3}" presName="sibTrans" presStyleCnt="0"/>
      <dgm:spPr/>
    </dgm:pt>
    <dgm:pt modelId="{2B9F139B-1B62-4414-A1CD-412F6B72FA31}" type="pres">
      <dgm:prSet presAssocID="{09F43D71-534B-4022-A342-32D26B914E55}" presName="composite" presStyleCnt="0"/>
      <dgm:spPr/>
    </dgm:pt>
    <dgm:pt modelId="{D068B330-22B5-4520-80B1-7FC76497AE18}" type="pres">
      <dgm:prSet presAssocID="{09F43D71-534B-4022-A342-32D26B914E55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2BA70-34D7-424F-9F48-10C37FCA7D98}" type="pres">
      <dgm:prSet presAssocID="{09F43D71-534B-4022-A342-32D26B914E55}" presName="rect2" presStyleLbl="fgImgPlace1" presStyleIdx="2" presStyleCnt="3"/>
      <dgm:spPr/>
    </dgm:pt>
  </dgm:ptLst>
  <dgm:cxnLst>
    <dgm:cxn modelId="{286F797B-C5F6-4D3B-8451-77DFD9A9FB1C}" type="presOf" srcId="{D9C92372-D7A8-4772-8879-C0E67E565D98}" destId="{34F76007-3136-4E60-9C14-69BDA196B0B6}" srcOrd="0" destOrd="0" presId="urn:microsoft.com/office/officeart/2008/layout/PictureStrips"/>
    <dgm:cxn modelId="{5D99545D-CAED-4981-9A54-60573723FFE3}" srcId="{CCA4F928-D31B-46C4-83EF-4E23D9F013A3}" destId="{349B9669-A44F-4C2B-9EE8-C7051D1443C0}" srcOrd="0" destOrd="0" parTransId="{E22114D0-25A8-4FF9-8C9B-990CAE14D7CE}" sibTransId="{BCC753E0-65C5-4D30-91EA-03195E3DEA9B}"/>
    <dgm:cxn modelId="{B36BF5BD-D58B-40C4-A7FE-790D9BDE976E}" srcId="{CCA4F928-D31B-46C4-83EF-4E23D9F013A3}" destId="{09F43D71-534B-4022-A342-32D26B914E55}" srcOrd="2" destOrd="0" parTransId="{FCCC9358-3882-4341-B74B-8362E1429F81}" sibTransId="{4905D9DE-C86E-45E5-A656-87A00973A405}"/>
    <dgm:cxn modelId="{461486AF-9EBC-433F-B197-488A0E56B77F}" type="presOf" srcId="{09F43D71-534B-4022-A342-32D26B914E55}" destId="{D068B330-22B5-4520-80B1-7FC76497AE18}" srcOrd="0" destOrd="0" presId="urn:microsoft.com/office/officeart/2008/layout/PictureStrips"/>
    <dgm:cxn modelId="{34ED1B99-C43D-40C6-98B6-F1CF97DC37DB}" type="presOf" srcId="{CCA4F928-D31B-46C4-83EF-4E23D9F013A3}" destId="{A1942031-195C-45CB-8F10-94108F389CBB}" srcOrd="0" destOrd="0" presId="urn:microsoft.com/office/officeart/2008/layout/PictureStrips"/>
    <dgm:cxn modelId="{9FEBDF23-CC2E-4321-9641-C066B33746AE}" srcId="{CCA4F928-D31B-46C4-83EF-4E23D9F013A3}" destId="{D9C92372-D7A8-4772-8879-C0E67E565D98}" srcOrd="1" destOrd="0" parTransId="{62261DDA-066D-49E6-B249-A58A5486E93F}" sibTransId="{B6F9D3DA-8458-4078-A46F-80D7E6B6A6D3}"/>
    <dgm:cxn modelId="{16A7887A-5941-4146-92E4-5006593BE826}" type="presOf" srcId="{349B9669-A44F-4C2B-9EE8-C7051D1443C0}" destId="{3E2B6040-256A-460A-8C05-A4C094CAA371}" srcOrd="0" destOrd="0" presId="urn:microsoft.com/office/officeart/2008/layout/PictureStrips"/>
    <dgm:cxn modelId="{D528D974-061D-4077-9610-B9841D0F217D}" type="presParOf" srcId="{A1942031-195C-45CB-8F10-94108F389CBB}" destId="{6EC7AB2D-0B02-4FF1-8E04-3625906D5E34}" srcOrd="0" destOrd="0" presId="urn:microsoft.com/office/officeart/2008/layout/PictureStrips"/>
    <dgm:cxn modelId="{F49C15BC-EE7C-46ED-B6C6-0E6BEA338A61}" type="presParOf" srcId="{6EC7AB2D-0B02-4FF1-8E04-3625906D5E34}" destId="{3E2B6040-256A-460A-8C05-A4C094CAA371}" srcOrd="0" destOrd="0" presId="urn:microsoft.com/office/officeart/2008/layout/PictureStrips"/>
    <dgm:cxn modelId="{C2189339-63DD-40F7-8BB7-C36211365FB4}" type="presParOf" srcId="{6EC7AB2D-0B02-4FF1-8E04-3625906D5E34}" destId="{BC95C2FA-435D-4AC3-B9B8-1C516A228EF9}" srcOrd="1" destOrd="0" presId="urn:microsoft.com/office/officeart/2008/layout/PictureStrips"/>
    <dgm:cxn modelId="{66DFF971-0309-4BED-8DD5-326A55F05F18}" type="presParOf" srcId="{A1942031-195C-45CB-8F10-94108F389CBB}" destId="{033DE9E9-BA4C-4A0E-84C5-539447E8CC0C}" srcOrd="1" destOrd="0" presId="urn:microsoft.com/office/officeart/2008/layout/PictureStrips"/>
    <dgm:cxn modelId="{E84EE11D-1019-46C9-8D14-F6B8076B0672}" type="presParOf" srcId="{A1942031-195C-45CB-8F10-94108F389CBB}" destId="{B086570D-3AFE-4462-9C12-1C0B95EFA52A}" srcOrd="2" destOrd="0" presId="urn:microsoft.com/office/officeart/2008/layout/PictureStrips"/>
    <dgm:cxn modelId="{4F161E2D-14BF-45E2-A21C-BD88694572FF}" type="presParOf" srcId="{B086570D-3AFE-4462-9C12-1C0B95EFA52A}" destId="{34F76007-3136-4E60-9C14-69BDA196B0B6}" srcOrd="0" destOrd="0" presId="urn:microsoft.com/office/officeart/2008/layout/PictureStrips"/>
    <dgm:cxn modelId="{8A4D8D80-313E-4E0F-BF33-9BB687621E51}" type="presParOf" srcId="{B086570D-3AFE-4462-9C12-1C0B95EFA52A}" destId="{E27E5E7D-112D-42E4-930F-F8F11EB469AF}" srcOrd="1" destOrd="0" presId="urn:microsoft.com/office/officeart/2008/layout/PictureStrips"/>
    <dgm:cxn modelId="{1093CD69-EC52-4286-8738-4B8FC11C6445}" type="presParOf" srcId="{A1942031-195C-45CB-8F10-94108F389CBB}" destId="{ADB7A925-4494-4276-B04F-627B01CA4C21}" srcOrd="3" destOrd="0" presId="urn:microsoft.com/office/officeart/2008/layout/PictureStrips"/>
    <dgm:cxn modelId="{664C60D2-C040-4345-B314-1D9C4FC7CFDA}" type="presParOf" srcId="{A1942031-195C-45CB-8F10-94108F389CBB}" destId="{2B9F139B-1B62-4414-A1CD-412F6B72FA31}" srcOrd="4" destOrd="0" presId="urn:microsoft.com/office/officeart/2008/layout/PictureStrips"/>
    <dgm:cxn modelId="{F8581416-50DE-4CB2-9F6A-54BAD2D973CC}" type="presParOf" srcId="{2B9F139B-1B62-4414-A1CD-412F6B72FA31}" destId="{D068B330-22B5-4520-80B1-7FC76497AE18}" srcOrd="0" destOrd="0" presId="urn:microsoft.com/office/officeart/2008/layout/PictureStrips"/>
    <dgm:cxn modelId="{CBD55C71-57ED-47F2-95A6-42BAEAE4627F}" type="presParOf" srcId="{2B9F139B-1B62-4414-A1CD-412F6B72FA31}" destId="{6C72BA70-34D7-424F-9F48-10C37FCA7D9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4F928-D31B-46C4-83EF-4E23D9F013A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9B9669-A44F-4C2B-9EE8-C7051D1443C0}">
      <dgm:prSet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直接损失</a:t>
          </a:r>
          <a:endParaRPr lang="zh-CN" sz="2400" dirty="0">
            <a:latin typeface="+mn-ea"/>
            <a:ea typeface="+mn-ea"/>
          </a:endParaRPr>
        </a:p>
      </dgm:t>
    </dgm:pt>
    <dgm:pt modelId="{BCC753E0-65C5-4D30-91EA-03195E3DEA9B}" type="sib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E22114D0-25A8-4FF9-8C9B-990CAE14D7CE}" type="parTrans" cxnId="{5D99545D-CAED-4981-9A54-60573723FFE3}">
      <dgm:prSet/>
      <dgm:spPr/>
      <dgm:t>
        <a:bodyPr/>
        <a:lstStyle/>
        <a:p>
          <a:endParaRPr lang="zh-CN" altLang="en-US"/>
        </a:p>
      </dgm:t>
    </dgm:pt>
    <dgm:pt modelId="{FA02F429-6D63-40B9-B5AD-4A5D71C72980}">
      <dgm:prSet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间接损失</a:t>
          </a:r>
          <a:endParaRPr lang="zh-CN" sz="2400" dirty="0">
            <a:latin typeface="+mn-ea"/>
            <a:ea typeface="+mn-ea"/>
          </a:endParaRPr>
        </a:p>
      </dgm:t>
    </dgm:pt>
    <dgm:pt modelId="{5B1D105C-9F71-4774-BE05-D8A431A58A0A}" type="parTrans" cxnId="{344B10BC-13A6-40FE-9217-8C4F70B0D05D}">
      <dgm:prSet/>
      <dgm:spPr/>
      <dgm:t>
        <a:bodyPr/>
        <a:lstStyle/>
        <a:p>
          <a:endParaRPr lang="zh-CN" altLang="en-US"/>
        </a:p>
      </dgm:t>
    </dgm:pt>
    <dgm:pt modelId="{184CCAED-2186-4580-A407-30A79B6CBE6C}" type="sibTrans" cxnId="{344B10BC-13A6-40FE-9217-8C4F70B0D05D}">
      <dgm:prSet/>
      <dgm:spPr/>
      <dgm:t>
        <a:bodyPr/>
        <a:lstStyle/>
        <a:p>
          <a:endParaRPr lang="zh-CN" altLang="en-US"/>
        </a:p>
      </dgm:t>
    </dgm:pt>
    <dgm:pt modelId="{3DE296AE-C4D7-43EC-A206-D115DFCB1A3A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财产的减少，包括作为合同标的物的财产损毁</a:t>
          </a:r>
          <a:endParaRPr lang="zh-CN" sz="2000" dirty="0">
            <a:latin typeface="+mn-ea"/>
            <a:ea typeface="+mn-ea"/>
          </a:endParaRPr>
        </a:p>
      </dgm:t>
    </dgm:pt>
    <dgm:pt modelId="{3EEDD796-4582-4163-A01F-4F8AAD0A0A12}" type="parTrans" cxnId="{4FA8B0AB-D434-4455-9444-4EB09AC2122A}">
      <dgm:prSet/>
      <dgm:spPr/>
      <dgm:t>
        <a:bodyPr/>
        <a:lstStyle/>
        <a:p>
          <a:endParaRPr lang="zh-CN" altLang="en-US"/>
        </a:p>
      </dgm:t>
    </dgm:pt>
    <dgm:pt modelId="{EA4EEE5A-42E2-44E1-9C19-A710ACE0B80D}" type="sibTrans" cxnId="{4FA8B0AB-D434-4455-9444-4EB09AC2122A}">
      <dgm:prSet/>
      <dgm:spPr/>
      <dgm:t>
        <a:bodyPr/>
        <a:lstStyle/>
        <a:p>
          <a:endParaRPr lang="zh-CN" altLang="en-US"/>
        </a:p>
      </dgm:t>
    </dgm:pt>
    <dgm:pt modelId="{730E3F53-1863-4418-B75C-9F4CFAE22D17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为准备履行合同开支的费用</a:t>
          </a:r>
          <a:endParaRPr lang="zh-CN" sz="2000" dirty="0">
            <a:latin typeface="+mn-ea"/>
            <a:ea typeface="+mn-ea"/>
          </a:endParaRPr>
        </a:p>
      </dgm:t>
    </dgm:pt>
    <dgm:pt modelId="{3181F21A-D754-4CFE-B968-B6868B2DBCD9}" type="parTrans" cxnId="{F252D535-09EF-485B-8A25-AD907ED70C12}">
      <dgm:prSet/>
      <dgm:spPr/>
      <dgm:t>
        <a:bodyPr/>
        <a:lstStyle/>
        <a:p>
          <a:endParaRPr lang="zh-CN" altLang="en-US"/>
        </a:p>
      </dgm:t>
    </dgm:pt>
    <dgm:pt modelId="{F42839D7-8D56-4C91-A8F6-C845DD19A7E7}" type="sibTrans" cxnId="{F252D535-09EF-485B-8A25-AD907ED70C12}">
      <dgm:prSet/>
      <dgm:spPr/>
      <dgm:t>
        <a:bodyPr/>
        <a:lstStyle/>
        <a:p>
          <a:endParaRPr lang="zh-CN" altLang="en-US"/>
        </a:p>
      </dgm:t>
    </dgm:pt>
    <dgm:pt modelId="{F4434ED3-0D43-45AD-A82A-3DFE53803BBC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合理预见规则：在合同制定时，双方可以预见到的损失、可得利益</a:t>
          </a:r>
          <a:endParaRPr lang="zh-CN" sz="2000" dirty="0">
            <a:latin typeface="+mn-ea"/>
            <a:ea typeface="+mn-ea"/>
          </a:endParaRPr>
        </a:p>
      </dgm:t>
    </dgm:pt>
    <dgm:pt modelId="{0BC87DC4-0A1B-43F8-BC6C-D9B9930B0AA5}" type="parTrans" cxnId="{1CA3341C-728E-4E92-9322-B35A6285FEE6}">
      <dgm:prSet/>
      <dgm:spPr/>
      <dgm:t>
        <a:bodyPr/>
        <a:lstStyle/>
        <a:p>
          <a:endParaRPr lang="zh-CN" altLang="en-US"/>
        </a:p>
      </dgm:t>
    </dgm:pt>
    <dgm:pt modelId="{8441C9DE-9B15-41E3-9AE6-C9A5CA6BE324}" type="sibTrans" cxnId="{1CA3341C-728E-4E92-9322-B35A6285FEE6}">
      <dgm:prSet/>
      <dgm:spPr/>
      <dgm:t>
        <a:bodyPr/>
        <a:lstStyle/>
        <a:p>
          <a:endParaRPr lang="zh-CN" altLang="en-US"/>
        </a:p>
      </dgm:t>
    </dgm:pt>
    <dgm:pt modelId="{50366F49-10D1-41A7-98A8-8FDB3737C801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停工的损失</a:t>
          </a:r>
          <a:endParaRPr lang="zh-CN" sz="2000" dirty="0">
            <a:latin typeface="+mn-ea"/>
            <a:ea typeface="+mn-ea"/>
          </a:endParaRPr>
        </a:p>
      </dgm:t>
    </dgm:pt>
    <dgm:pt modelId="{38A7C089-8D2C-41AF-B144-33871630F7A2}" type="parTrans" cxnId="{EB305195-01CF-4190-AEB1-BA0DC5802790}">
      <dgm:prSet/>
      <dgm:spPr/>
      <dgm:t>
        <a:bodyPr/>
        <a:lstStyle/>
        <a:p>
          <a:endParaRPr lang="zh-CN" altLang="en-US"/>
        </a:p>
      </dgm:t>
    </dgm:pt>
    <dgm:pt modelId="{427DC1AB-7BCA-41AC-9D81-9B3B92B96FC9}" type="sibTrans" cxnId="{EB305195-01CF-4190-AEB1-BA0DC5802790}">
      <dgm:prSet/>
      <dgm:spPr/>
      <dgm:t>
        <a:bodyPr/>
        <a:lstStyle/>
        <a:p>
          <a:endParaRPr lang="zh-CN" altLang="en-US"/>
        </a:p>
      </dgm:t>
    </dgm:pt>
    <dgm:pt modelId="{41172E54-2185-4FF3-A9F8-74A209BF4452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一方为另一方保管合同标的物等</a:t>
          </a:r>
          <a:endParaRPr lang="zh-CN" sz="2000" dirty="0">
            <a:latin typeface="+mn-ea"/>
            <a:ea typeface="+mn-ea"/>
          </a:endParaRPr>
        </a:p>
      </dgm:t>
    </dgm:pt>
    <dgm:pt modelId="{E0C43FD8-E6C1-4BC3-A9C9-E711607389B4}" type="parTrans" cxnId="{A8FCEB7D-C480-48A1-878B-EB604C3C304C}">
      <dgm:prSet/>
      <dgm:spPr/>
      <dgm:t>
        <a:bodyPr/>
        <a:lstStyle/>
        <a:p>
          <a:endParaRPr lang="zh-CN" altLang="en-US"/>
        </a:p>
      </dgm:t>
    </dgm:pt>
    <dgm:pt modelId="{625B05E8-382B-4447-BCD4-49B5DBBA9444}" type="sibTrans" cxnId="{A8FCEB7D-C480-48A1-878B-EB604C3C304C}">
      <dgm:prSet/>
      <dgm:spPr/>
      <dgm:t>
        <a:bodyPr/>
        <a:lstStyle/>
        <a:p>
          <a:endParaRPr lang="zh-CN" altLang="en-US"/>
        </a:p>
      </dgm:t>
    </dgm:pt>
    <dgm:pt modelId="{F254E0ED-172F-46BF-BFCD-D61F9CDC8BD3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合理计算原则：采取对比的方法计算可得利益、差额计算法等</a:t>
          </a:r>
          <a:endParaRPr lang="zh-CN" sz="2000" dirty="0">
            <a:latin typeface="+mn-ea"/>
            <a:ea typeface="+mn-ea"/>
          </a:endParaRPr>
        </a:p>
      </dgm:t>
    </dgm:pt>
    <dgm:pt modelId="{436E7AF3-953E-447F-A574-F0A149A2AA1A}" type="parTrans" cxnId="{C7DCD33C-AEE3-4236-9411-90940C121534}">
      <dgm:prSet/>
      <dgm:spPr/>
      <dgm:t>
        <a:bodyPr/>
        <a:lstStyle/>
        <a:p>
          <a:endParaRPr lang="zh-CN" altLang="en-US"/>
        </a:p>
      </dgm:t>
    </dgm:pt>
    <dgm:pt modelId="{84FB30AA-E56F-41CD-80B8-EAF020D819B0}" type="sibTrans" cxnId="{C7DCD33C-AEE3-4236-9411-90940C121534}">
      <dgm:prSet/>
      <dgm:spPr/>
      <dgm:t>
        <a:bodyPr/>
        <a:lstStyle/>
        <a:p>
          <a:endParaRPr lang="zh-CN" altLang="en-US"/>
        </a:p>
      </dgm:t>
    </dgm:pt>
    <dgm:pt modelId="{F26843BA-C80B-43AC-A15A-9629A9EAC68A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减轻损害的原则</a:t>
          </a:r>
          <a:endParaRPr lang="zh-CN" sz="2000" dirty="0">
            <a:latin typeface="+mn-ea"/>
            <a:ea typeface="+mn-ea"/>
          </a:endParaRPr>
        </a:p>
      </dgm:t>
    </dgm:pt>
    <dgm:pt modelId="{4593C865-09EA-4B4A-97F3-1517F9834775}" type="parTrans" cxnId="{CC16F107-1133-4DFC-B708-696A80F2B653}">
      <dgm:prSet/>
      <dgm:spPr/>
      <dgm:t>
        <a:bodyPr/>
        <a:lstStyle/>
        <a:p>
          <a:endParaRPr lang="zh-CN" altLang="en-US"/>
        </a:p>
      </dgm:t>
    </dgm:pt>
    <dgm:pt modelId="{E0589DBA-C80B-4901-BD3D-3D0665143EB5}" type="sibTrans" cxnId="{CC16F107-1133-4DFC-B708-696A80F2B653}">
      <dgm:prSet/>
      <dgm:spPr/>
      <dgm:t>
        <a:bodyPr/>
        <a:lstStyle/>
        <a:p>
          <a:endParaRPr lang="zh-CN" altLang="en-US"/>
        </a:p>
      </dgm:t>
    </dgm:pt>
    <dgm:pt modelId="{D2AB5FAC-681A-4DA6-AC0F-B9CB3B022CC6}">
      <dgm:prSet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合理限制规则</a:t>
          </a:r>
          <a:endParaRPr lang="zh-CN" sz="2000" dirty="0">
            <a:latin typeface="+mn-ea"/>
            <a:ea typeface="+mn-ea"/>
          </a:endParaRPr>
        </a:p>
      </dgm:t>
    </dgm:pt>
    <dgm:pt modelId="{D2CABA1A-1025-40D6-B035-C5A2A50A2678}" type="parTrans" cxnId="{4CB6D4EA-FBAE-43B7-AB05-ADC2878FF92C}">
      <dgm:prSet/>
      <dgm:spPr/>
      <dgm:t>
        <a:bodyPr/>
        <a:lstStyle/>
        <a:p>
          <a:endParaRPr lang="zh-CN" altLang="en-US"/>
        </a:p>
      </dgm:t>
    </dgm:pt>
    <dgm:pt modelId="{4A46EDE5-98D5-4CBC-B361-C6B8BDCF3E64}" type="sibTrans" cxnId="{4CB6D4EA-FBAE-43B7-AB05-ADC2878FF92C}">
      <dgm:prSet/>
      <dgm:spPr/>
      <dgm:t>
        <a:bodyPr/>
        <a:lstStyle/>
        <a:p>
          <a:endParaRPr lang="zh-CN" altLang="en-US"/>
        </a:p>
      </dgm:t>
    </dgm:pt>
    <dgm:pt modelId="{CC727787-857D-4C25-9E06-7CE74BBAFF06}" type="pres">
      <dgm:prSet presAssocID="{CCA4F928-D31B-46C4-83EF-4E23D9F013A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405BAD-2029-4795-A600-2D5FE683DBED}" type="pres">
      <dgm:prSet presAssocID="{349B9669-A44F-4C2B-9EE8-C7051D1443C0}" presName="root" presStyleCnt="0">
        <dgm:presLayoutVars>
          <dgm:chMax/>
          <dgm:chPref/>
        </dgm:presLayoutVars>
      </dgm:prSet>
      <dgm:spPr/>
    </dgm:pt>
    <dgm:pt modelId="{78B15EF8-4950-42B3-9A9A-638E389A50B4}" type="pres">
      <dgm:prSet presAssocID="{349B9669-A44F-4C2B-9EE8-C7051D1443C0}" presName="rootComposite" presStyleCnt="0">
        <dgm:presLayoutVars/>
      </dgm:prSet>
      <dgm:spPr/>
    </dgm:pt>
    <dgm:pt modelId="{92061C19-D3BA-4523-9A9C-8FA0C4F2DD93}" type="pres">
      <dgm:prSet presAssocID="{349B9669-A44F-4C2B-9EE8-C7051D1443C0}" presName="ParentAccent" presStyleLbl="alignNode1" presStyleIdx="0" presStyleCnt="2"/>
      <dgm:spPr/>
    </dgm:pt>
    <dgm:pt modelId="{F0BDA040-0F27-41FD-AABB-8D59ADE1837C}" type="pres">
      <dgm:prSet presAssocID="{349B9669-A44F-4C2B-9EE8-C7051D1443C0}" presName="ParentSmallAccent" presStyleLbl="fgAcc1" presStyleIdx="0" presStyleCnt="2"/>
      <dgm:spPr/>
    </dgm:pt>
    <dgm:pt modelId="{FBC5C67C-269C-4C6B-AFD4-CDEE075E91DA}" type="pres">
      <dgm:prSet presAssocID="{349B9669-A44F-4C2B-9EE8-C7051D1443C0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71193D-4193-4ED7-ABCB-65246FF32A93}" type="pres">
      <dgm:prSet presAssocID="{349B9669-A44F-4C2B-9EE8-C7051D1443C0}" presName="childShape" presStyleCnt="0">
        <dgm:presLayoutVars>
          <dgm:chMax val="0"/>
          <dgm:chPref val="0"/>
        </dgm:presLayoutVars>
      </dgm:prSet>
      <dgm:spPr/>
    </dgm:pt>
    <dgm:pt modelId="{1C8EF9B2-C6FB-4163-B467-56257FD574D5}" type="pres">
      <dgm:prSet presAssocID="{3DE296AE-C4D7-43EC-A206-D115DFCB1A3A}" presName="childComposite" presStyleCnt="0">
        <dgm:presLayoutVars>
          <dgm:chMax val="0"/>
          <dgm:chPref val="0"/>
        </dgm:presLayoutVars>
      </dgm:prSet>
      <dgm:spPr/>
    </dgm:pt>
    <dgm:pt modelId="{7BFD76A3-CA28-41E8-A27C-FB7010550600}" type="pres">
      <dgm:prSet presAssocID="{3DE296AE-C4D7-43EC-A206-D115DFCB1A3A}" presName="ChildAccent" presStyleLbl="solidFgAcc1" presStyleIdx="0" presStyleCnt="8"/>
      <dgm:spPr/>
    </dgm:pt>
    <dgm:pt modelId="{C2881041-DDAE-45E7-9833-4C127BAA8AA2}" type="pres">
      <dgm:prSet presAssocID="{3DE296AE-C4D7-43EC-A206-D115DFCB1A3A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7E3EE5-E51A-4665-B152-6F3B5A56987D}" type="pres">
      <dgm:prSet presAssocID="{730E3F53-1863-4418-B75C-9F4CFAE22D17}" presName="childComposite" presStyleCnt="0">
        <dgm:presLayoutVars>
          <dgm:chMax val="0"/>
          <dgm:chPref val="0"/>
        </dgm:presLayoutVars>
      </dgm:prSet>
      <dgm:spPr/>
    </dgm:pt>
    <dgm:pt modelId="{9536EF58-F0C9-40C0-B78E-FAA7664C57B3}" type="pres">
      <dgm:prSet presAssocID="{730E3F53-1863-4418-B75C-9F4CFAE22D17}" presName="ChildAccent" presStyleLbl="solidFgAcc1" presStyleIdx="1" presStyleCnt="8"/>
      <dgm:spPr/>
    </dgm:pt>
    <dgm:pt modelId="{7110E534-C855-48CD-B1F2-569E98671756}" type="pres">
      <dgm:prSet presAssocID="{730E3F53-1863-4418-B75C-9F4CFAE22D1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3BE6F-D2C1-443C-BF80-96F4B0954C5F}" type="pres">
      <dgm:prSet presAssocID="{50366F49-10D1-41A7-98A8-8FDB3737C801}" presName="childComposite" presStyleCnt="0">
        <dgm:presLayoutVars>
          <dgm:chMax val="0"/>
          <dgm:chPref val="0"/>
        </dgm:presLayoutVars>
      </dgm:prSet>
      <dgm:spPr/>
    </dgm:pt>
    <dgm:pt modelId="{50731B40-7015-4CB1-A683-C2BEB806BB7D}" type="pres">
      <dgm:prSet presAssocID="{50366F49-10D1-41A7-98A8-8FDB3737C801}" presName="ChildAccent" presStyleLbl="solidFgAcc1" presStyleIdx="2" presStyleCnt="8"/>
      <dgm:spPr/>
    </dgm:pt>
    <dgm:pt modelId="{A0A95CDF-7A89-4D94-B245-9423976F05A3}" type="pres">
      <dgm:prSet presAssocID="{50366F49-10D1-41A7-98A8-8FDB3737C801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EC9C2-21A5-4DEC-8666-92FD4ABDB756}" type="pres">
      <dgm:prSet presAssocID="{41172E54-2185-4FF3-A9F8-74A209BF4452}" presName="childComposite" presStyleCnt="0">
        <dgm:presLayoutVars>
          <dgm:chMax val="0"/>
          <dgm:chPref val="0"/>
        </dgm:presLayoutVars>
      </dgm:prSet>
      <dgm:spPr/>
    </dgm:pt>
    <dgm:pt modelId="{F45DCF03-7B60-469A-9D05-D44C151EF76A}" type="pres">
      <dgm:prSet presAssocID="{41172E54-2185-4FF3-A9F8-74A209BF4452}" presName="ChildAccent" presStyleLbl="solidFgAcc1" presStyleIdx="3" presStyleCnt="8"/>
      <dgm:spPr/>
    </dgm:pt>
    <dgm:pt modelId="{30E03974-32F6-4045-81A7-EB287DDFB012}" type="pres">
      <dgm:prSet presAssocID="{41172E54-2185-4FF3-A9F8-74A209BF4452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1D36F-B2CE-4593-8229-5B74106E746B}" type="pres">
      <dgm:prSet presAssocID="{FA02F429-6D63-40B9-B5AD-4A5D71C72980}" presName="root" presStyleCnt="0">
        <dgm:presLayoutVars>
          <dgm:chMax/>
          <dgm:chPref/>
        </dgm:presLayoutVars>
      </dgm:prSet>
      <dgm:spPr/>
    </dgm:pt>
    <dgm:pt modelId="{0DD3F9C9-32FA-42DB-8612-B42921CC4595}" type="pres">
      <dgm:prSet presAssocID="{FA02F429-6D63-40B9-B5AD-4A5D71C72980}" presName="rootComposite" presStyleCnt="0">
        <dgm:presLayoutVars/>
      </dgm:prSet>
      <dgm:spPr/>
    </dgm:pt>
    <dgm:pt modelId="{4845D8B7-CA14-4B03-8151-29289B7C67FD}" type="pres">
      <dgm:prSet presAssocID="{FA02F429-6D63-40B9-B5AD-4A5D71C72980}" presName="ParentAccent" presStyleLbl="alignNode1" presStyleIdx="1" presStyleCnt="2"/>
      <dgm:spPr/>
    </dgm:pt>
    <dgm:pt modelId="{48E1E8A8-FCAB-465E-BA2B-0AC4B80AF057}" type="pres">
      <dgm:prSet presAssocID="{FA02F429-6D63-40B9-B5AD-4A5D71C72980}" presName="ParentSmallAccent" presStyleLbl="fgAcc1" presStyleIdx="1" presStyleCnt="2"/>
      <dgm:spPr/>
    </dgm:pt>
    <dgm:pt modelId="{C964FE60-5CF7-4FED-AAF3-E43A6B67A06D}" type="pres">
      <dgm:prSet presAssocID="{FA02F429-6D63-40B9-B5AD-4A5D71C72980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762551-8344-4A61-B5BD-66CAC374484D}" type="pres">
      <dgm:prSet presAssocID="{FA02F429-6D63-40B9-B5AD-4A5D71C72980}" presName="childShape" presStyleCnt="0">
        <dgm:presLayoutVars>
          <dgm:chMax val="0"/>
          <dgm:chPref val="0"/>
        </dgm:presLayoutVars>
      </dgm:prSet>
      <dgm:spPr/>
    </dgm:pt>
    <dgm:pt modelId="{605F80BE-5C29-4F84-97FF-BCE5C4A6F286}" type="pres">
      <dgm:prSet presAssocID="{F4434ED3-0D43-45AD-A82A-3DFE53803BBC}" presName="childComposite" presStyleCnt="0">
        <dgm:presLayoutVars>
          <dgm:chMax val="0"/>
          <dgm:chPref val="0"/>
        </dgm:presLayoutVars>
      </dgm:prSet>
      <dgm:spPr/>
    </dgm:pt>
    <dgm:pt modelId="{5D6EDAF0-CE24-41A7-837B-BE4F3CF4C90D}" type="pres">
      <dgm:prSet presAssocID="{F4434ED3-0D43-45AD-A82A-3DFE53803BBC}" presName="ChildAccent" presStyleLbl="solidFgAcc1" presStyleIdx="4" presStyleCnt="8"/>
      <dgm:spPr/>
    </dgm:pt>
    <dgm:pt modelId="{E68740AC-D66D-4130-BA65-F4DFBC0B87D8}" type="pres">
      <dgm:prSet presAssocID="{F4434ED3-0D43-45AD-A82A-3DFE53803BBC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F1AC9-ABE6-4401-BD2F-680C81D81515}" type="pres">
      <dgm:prSet presAssocID="{F254E0ED-172F-46BF-BFCD-D61F9CDC8BD3}" presName="childComposite" presStyleCnt="0">
        <dgm:presLayoutVars>
          <dgm:chMax val="0"/>
          <dgm:chPref val="0"/>
        </dgm:presLayoutVars>
      </dgm:prSet>
      <dgm:spPr/>
    </dgm:pt>
    <dgm:pt modelId="{4499E328-4744-4971-8E0C-152AE520156D}" type="pres">
      <dgm:prSet presAssocID="{F254E0ED-172F-46BF-BFCD-D61F9CDC8BD3}" presName="ChildAccent" presStyleLbl="solidFgAcc1" presStyleIdx="5" presStyleCnt="8"/>
      <dgm:spPr/>
    </dgm:pt>
    <dgm:pt modelId="{6A9DD98E-1697-4FB4-95D0-B5FDCEB1000A}" type="pres">
      <dgm:prSet presAssocID="{F254E0ED-172F-46BF-BFCD-D61F9CDC8BD3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90F7E-004B-4669-A3DE-C4249902BDDA}" type="pres">
      <dgm:prSet presAssocID="{F26843BA-C80B-43AC-A15A-9629A9EAC68A}" presName="childComposite" presStyleCnt="0">
        <dgm:presLayoutVars>
          <dgm:chMax val="0"/>
          <dgm:chPref val="0"/>
        </dgm:presLayoutVars>
      </dgm:prSet>
      <dgm:spPr/>
    </dgm:pt>
    <dgm:pt modelId="{30C7C612-E510-4E7E-9214-4DFEA724A09E}" type="pres">
      <dgm:prSet presAssocID="{F26843BA-C80B-43AC-A15A-9629A9EAC68A}" presName="ChildAccent" presStyleLbl="solidFgAcc1" presStyleIdx="6" presStyleCnt="8"/>
      <dgm:spPr/>
    </dgm:pt>
    <dgm:pt modelId="{3F72DECB-BF27-481B-A5FC-6A06F19033EB}" type="pres">
      <dgm:prSet presAssocID="{F26843BA-C80B-43AC-A15A-9629A9EAC68A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953D15-CA83-461C-8BD4-5C8CD31874EB}" type="pres">
      <dgm:prSet presAssocID="{D2AB5FAC-681A-4DA6-AC0F-B9CB3B022CC6}" presName="childComposite" presStyleCnt="0">
        <dgm:presLayoutVars>
          <dgm:chMax val="0"/>
          <dgm:chPref val="0"/>
        </dgm:presLayoutVars>
      </dgm:prSet>
      <dgm:spPr/>
    </dgm:pt>
    <dgm:pt modelId="{B7E933A2-A801-4D5F-9EB4-29BEEE7359AA}" type="pres">
      <dgm:prSet presAssocID="{D2AB5FAC-681A-4DA6-AC0F-B9CB3B022CC6}" presName="ChildAccent" presStyleLbl="solidFgAcc1" presStyleIdx="7" presStyleCnt="8"/>
      <dgm:spPr/>
    </dgm:pt>
    <dgm:pt modelId="{AFAE1E4B-4239-4D2D-8FFC-57B1B867A532}" type="pres">
      <dgm:prSet presAssocID="{D2AB5FAC-681A-4DA6-AC0F-B9CB3B022CC6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C4636F-8F96-4B3A-9F4E-5B774E78D460}" type="presOf" srcId="{349B9669-A44F-4C2B-9EE8-C7051D1443C0}" destId="{FBC5C67C-269C-4C6B-AFD4-CDEE075E91DA}" srcOrd="0" destOrd="0" presId="urn:microsoft.com/office/officeart/2008/layout/SquareAccentList"/>
    <dgm:cxn modelId="{F5B90ADE-1C85-4DDE-AEEE-993228FB1579}" type="presOf" srcId="{FA02F429-6D63-40B9-B5AD-4A5D71C72980}" destId="{C964FE60-5CF7-4FED-AAF3-E43A6B67A06D}" srcOrd="0" destOrd="0" presId="urn:microsoft.com/office/officeart/2008/layout/SquareAccentList"/>
    <dgm:cxn modelId="{EB305195-01CF-4190-AEB1-BA0DC5802790}" srcId="{349B9669-A44F-4C2B-9EE8-C7051D1443C0}" destId="{50366F49-10D1-41A7-98A8-8FDB3737C801}" srcOrd="2" destOrd="0" parTransId="{38A7C089-8D2C-41AF-B144-33871630F7A2}" sibTransId="{427DC1AB-7BCA-41AC-9D81-9B3B92B96FC9}"/>
    <dgm:cxn modelId="{5E554D9D-37FB-4961-B573-997D844D6065}" type="presOf" srcId="{CCA4F928-D31B-46C4-83EF-4E23D9F013A3}" destId="{CC727787-857D-4C25-9E06-7CE74BBAFF06}" srcOrd="0" destOrd="0" presId="urn:microsoft.com/office/officeart/2008/layout/SquareAccentList"/>
    <dgm:cxn modelId="{6E52D807-3115-4E50-A719-B428CFF861B1}" type="presOf" srcId="{F4434ED3-0D43-45AD-A82A-3DFE53803BBC}" destId="{E68740AC-D66D-4130-BA65-F4DFBC0B87D8}" srcOrd="0" destOrd="0" presId="urn:microsoft.com/office/officeart/2008/layout/SquareAccentList"/>
    <dgm:cxn modelId="{554BFB77-C175-42B7-9550-DC230EE6ABFC}" type="presOf" srcId="{41172E54-2185-4FF3-A9F8-74A209BF4452}" destId="{30E03974-32F6-4045-81A7-EB287DDFB012}" srcOrd="0" destOrd="0" presId="urn:microsoft.com/office/officeart/2008/layout/SquareAccentList"/>
    <dgm:cxn modelId="{D3C03F2F-2E06-4431-8E2C-22FCB775A8C9}" type="presOf" srcId="{F254E0ED-172F-46BF-BFCD-D61F9CDC8BD3}" destId="{6A9DD98E-1697-4FB4-95D0-B5FDCEB1000A}" srcOrd="0" destOrd="0" presId="urn:microsoft.com/office/officeart/2008/layout/SquareAccentList"/>
    <dgm:cxn modelId="{DAA8C0CE-88B3-4148-8C1F-48EA846404A9}" type="presOf" srcId="{F26843BA-C80B-43AC-A15A-9629A9EAC68A}" destId="{3F72DECB-BF27-481B-A5FC-6A06F19033EB}" srcOrd="0" destOrd="0" presId="urn:microsoft.com/office/officeart/2008/layout/SquareAccentList"/>
    <dgm:cxn modelId="{4CB6D4EA-FBAE-43B7-AB05-ADC2878FF92C}" srcId="{FA02F429-6D63-40B9-B5AD-4A5D71C72980}" destId="{D2AB5FAC-681A-4DA6-AC0F-B9CB3B022CC6}" srcOrd="3" destOrd="0" parTransId="{D2CABA1A-1025-40D6-B035-C5A2A50A2678}" sibTransId="{4A46EDE5-98D5-4CBC-B361-C6B8BDCF3E64}"/>
    <dgm:cxn modelId="{C7DCD33C-AEE3-4236-9411-90940C121534}" srcId="{FA02F429-6D63-40B9-B5AD-4A5D71C72980}" destId="{F254E0ED-172F-46BF-BFCD-D61F9CDC8BD3}" srcOrd="1" destOrd="0" parTransId="{436E7AF3-953E-447F-A574-F0A149A2AA1A}" sibTransId="{84FB30AA-E56F-41CD-80B8-EAF020D819B0}"/>
    <dgm:cxn modelId="{63E1A748-829D-4FA0-A1C7-7A53A54AF2BD}" type="presOf" srcId="{3DE296AE-C4D7-43EC-A206-D115DFCB1A3A}" destId="{C2881041-DDAE-45E7-9833-4C127BAA8AA2}" srcOrd="0" destOrd="0" presId="urn:microsoft.com/office/officeart/2008/layout/SquareAccentList"/>
    <dgm:cxn modelId="{5D99545D-CAED-4981-9A54-60573723FFE3}" srcId="{CCA4F928-D31B-46C4-83EF-4E23D9F013A3}" destId="{349B9669-A44F-4C2B-9EE8-C7051D1443C0}" srcOrd="0" destOrd="0" parTransId="{E22114D0-25A8-4FF9-8C9B-990CAE14D7CE}" sibTransId="{BCC753E0-65C5-4D30-91EA-03195E3DEA9B}"/>
    <dgm:cxn modelId="{CC16F107-1133-4DFC-B708-696A80F2B653}" srcId="{FA02F429-6D63-40B9-B5AD-4A5D71C72980}" destId="{F26843BA-C80B-43AC-A15A-9629A9EAC68A}" srcOrd="2" destOrd="0" parTransId="{4593C865-09EA-4B4A-97F3-1517F9834775}" sibTransId="{E0589DBA-C80B-4901-BD3D-3D0665143EB5}"/>
    <dgm:cxn modelId="{4FA8B0AB-D434-4455-9444-4EB09AC2122A}" srcId="{349B9669-A44F-4C2B-9EE8-C7051D1443C0}" destId="{3DE296AE-C4D7-43EC-A206-D115DFCB1A3A}" srcOrd="0" destOrd="0" parTransId="{3EEDD796-4582-4163-A01F-4F8AAD0A0A12}" sibTransId="{EA4EEE5A-42E2-44E1-9C19-A710ACE0B80D}"/>
    <dgm:cxn modelId="{1CA3341C-728E-4E92-9322-B35A6285FEE6}" srcId="{FA02F429-6D63-40B9-B5AD-4A5D71C72980}" destId="{F4434ED3-0D43-45AD-A82A-3DFE53803BBC}" srcOrd="0" destOrd="0" parTransId="{0BC87DC4-0A1B-43F8-BC6C-D9B9930B0AA5}" sibTransId="{8441C9DE-9B15-41E3-9AE6-C9A5CA6BE324}"/>
    <dgm:cxn modelId="{B69376ED-B004-4B22-8CAA-1D3EB19F0138}" type="presOf" srcId="{730E3F53-1863-4418-B75C-9F4CFAE22D17}" destId="{7110E534-C855-48CD-B1F2-569E98671756}" srcOrd="0" destOrd="0" presId="urn:microsoft.com/office/officeart/2008/layout/SquareAccentList"/>
    <dgm:cxn modelId="{F252D535-09EF-485B-8A25-AD907ED70C12}" srcId="{349B9669-A44F-4C2B-9EE8-C7051D1443C0}" destId="{730E3F53-1863-4418-B75C-9F4CFAE22D17}" srcOrd="1" destOrd="0" parTransId="{3181F21A-D754-4CFE-B968-B6868B2DBCD9}" sibTransId="{F42839D7-8D56-4C91-A8F6-C845DD19A7E7}"/>
    <dgm:cxn modelId="{28B1EEBC-A3D5-4549-946D-F41AF5DCDB3E}" type="presOf" srcId="{50366F49-10D1-41A7-98A8-8FDB3737C801}" destId="{A0A95CDF-7A89-4D94-B245-9423976F05A3}" srcOrd="0" destOrd="0" presId="urn:microsoft.com/office/officeart/2008/layout/SquareAccentList"/>
    <dgm:cxn modelId="{A8FCEB7D-C480-48A1-878B-EB604C3C304C}" srcId="{349B9669-A44F-4C2B-9EE8-C7051D1443C0}" destId="{41172E54-2185-4FF3-A9F8-74A209BF4452}" srcOrd="3" destOrd="0" parTransId="{E0C43FD8-E6C1-4BC3-A9C9-E711607389B4}" sibTransId="{625B05E8-382B-4447-BCD4-49B5DBBA9444}"/>
    <dgm:cxn modelId="{A79D773D-EF14-4A2C-9E9C-8CE877549B1D}" type="presOf" srcId="{D2AB5FAC-681A-4DA6-AC0F-B9CB3B022CC6}" destId="{AFAE1E4B-4239-4D2D-8FFC-57B1B867A532}" srcOrd="0" destOrd="0" presId="urn:microsoft.com/office/officeart/2008/layout/SquareAccentList"/>
    <dgm:cxn modelId="{344B10BC-13A6-40FE-9217-8C4F70B0D05D}" srcId="{CCA4F928-D31B-46C4-83EF-4E23D9F013A3}" destId="{FA02F429-6D63-40B9-B5AD-4A5D71C72980}" srcOrd="1" destOrd="0" parTransId="{5B1D105C-9F71-4774-BE05-D8A431A58A0A}" sibTransId="{184CCAED-2186-4580-A407-30A79B6CBE6C}"/>
    <dgm:cxn modelId="{8E4835DB-2BDB-46A0-842B-7B4A40921180}" type="presParOf" srcId="{CC727787-857D-4C25-9E06-7CE74BBAFF06}" destId="{A7405BAD-2029-4795-A600-2D5FE683DBED}" srcOrd="0" destOrd="0" presId="urn:microsoft.com/office/officeart/2008/layout/SquareAccentList"/>
    <dgm:cxn modelId="{9E388B36-D77C-45D2-8446-58ED36B57DD9}" type="presParOf" srcId="{A7405BAD-2029-4795-A600-2D5FE683DBED}" destId="{78B15EF8-4950-42B3-9A9A-638E389A50B4}" srcOrd="0" destOrd="0" presId="urn:microsoft.com/office/officeart/2008/layout/SquareAccentList"/>
    <dgm:cxn modelId="{52A67B90-A9B1-4364-ACA9-F7603231E022}" type="presParOf" srcId="{78B15EF8-4950-42B3-9A9A-638E389A50B4}" destId="{92061C19-D3BA-4523-9A9C-8FA0C4F2DD93}" srcOrd="0" destOrd="0" presId="urn:microsoft.com/office/officeart/2008/layout/SquareAccentList"/>
    <dgm:cxn modelId="{6B52C32E-D18F-4D67-9CB7-7650633416BB}" type="presParOf" srcId="{78B15EF8-4950-42B3-9A9A-638E389A50B4}" destId="{F0BDA040-0F27-41FD-AABB-8D59ADE1837C}" srcOrd="1" destOrd="0" presId="urn:microsoft.com/office/officeart/2008/layout/SquareAccentList"/>
    <dgm:cxn modelId="{B4153FCF-A058-4A64-AD99-D01FD9754DD0}" type="presParOf" srcId="{78B15EF8-4950-42B3-9A9A-638E389A50B4}" destId="{FBC5C67C-269C-4C6B-AFD4-CDEE075E91DA}" srcOrd="2" destOrd="0" presId="urn:microsoft.com/office/officeart/2008/layout/SquareAccentList"/>
    <dgm:cxn modelId="{07B48839-2C78-44A0-B7BA-90AC67CC0C42}" type="presParOf" srcId="{A7405BAD-2029-4795-A600-2D5FE683DBED}" destId="{9E71193D-4193-4ED7-ABCB-65246FF32A93}" srcOrd="1" destOrd="0" presId="urn:microsoft.com/office/officeart/2008/layout/SquareAccentList"/>
    <dgm:cxn modelId="{886B3F23-BFF7-4B56-AB28-35D36E1A9724}" type="presParOf" srcId="{9E71193D-4193-4ED7-ABCB-65246FF32A93}" destId="{1C8EF9B2-C6FB-4163-B467-56257FD574D5}" srcOrd="0" destOrd="0" presId="urn:microsoft.com/office/officeart/2008/layout/SquareAccentList"/>
    <dgm:cxn modelId="{B6B84422-BDBF-40F4-BB0B-45858C0E3DC3}" type="presParOf" srcId="{1C8EF9B2-C6FB-4163-B467-56257FD574D5}" destId="{7BFD76A3-CA28-41E8-A27C-FB7010550600}" srcOrd="0" destOrd="0" presId="urn:microsoft.com/office/officeart/2008/layout/SquareAccentList"/>
    <dgm:cxn modelId="{36D90560-A59B-43C6-8379-9479881291D5}" type="presParOf" srcId="{1C8EF9B2-C6FB-4163-B467-56257FD574D5}" destId="{C2881041-DDAE-45E7-9833-4C127BAA8AA2}" srcOrd="1" destOrd="0" presId="urn:microsoft.com/office/officeart/2008/layout/SquareAccentList"/>
    <dgm:cxn modelId="{942CCD49-487D-46C6-9D00-B48B9DB6302E}" type="presParOf" srcId="{9E71193D-4193-4ED7-ABCB-65246FF32A93}" destId="{DC7E3EE5-E51A-4665-B152-6F3B5A56987D}" srcOrd="1" destOrd="0" presId="urn:microsoft.com/office/officeart/2008/layout/SquareAccentList"/>
    <dgm:cxn modelId="{F3716D76-D545-4744-B051-CED0A1DF3B6A}" type="presParOf" srcId="{DC7E3EE5-E51A-4665-B152-6F3B5A56987D}" destId="{9536EF58-F0C9-40C0-B78E-FAA7664C57B3}" srcOrd="0" destOrd="0" presId="urn:microsoft.com/office/officeart/2008/layout/SquareAccentList"/>
    <dgm:cxn modelId="{0EA5DBFB-27DC-4EA0-B866-B5D339103358}" type="presParOf" srcId="{DC7E3EE5-E51A-4665-B152-6F3B5A56987D}" destId="{7110E534-C855-48CD-B1F2-569E98671756}" srcOrd="1" destOrd="0" presId="urn:microsoft.com/office/officeart/2008/layout/SquareAccentList"/>
    <dgm:cxn modelId="{90F75672-1BD6-437F-A735-9FB8B5E6CF9A}" type="presParOf" srcId="{9E71193D-4193-4ED7-ABCB-65246FF32A93}" destId="{D2E3BE6F-D2C1-443C-BF80-96F4B0954C5F}" srcOrd="2" destOrd="0" presId="urn:microsoft.com/office/officeart/2008/layout/SquareAccentList"/>
    <dgm:cxn modelId="{7CCBBC04-09E7-43D6-94AD-0842579B897E}" type="presParOf" srcId="{D2E3BE6F-D2C1-443C-BF80-96F4B0954C5F}" destId="{50731B40-7015-4CB1-A683-C2BEB806BB7D}" srcOrd="0" destOrd="0" presId="urn:microsoft.com/office/officeart/2008/layout/SquareAccentList"/>
    <dgm:cxn modelId="{8006540C-3AE2-4106-9379-4A138BA1E639}" type="presParOf" srcId="{D2E3BE6F-D2C1-443C-BF80-96F4B0954C5F}" destId="{A0A95CDF-7A89-4D94-B245-9423976F05A3}" srcOrd="1" destOrd="0" presId="urn:microsoft.com/office/officeart/2008/layout/SquareAccentList"/>
    <dgm:cxn modelId="{B7BFFB37-824A-4665-B6E2-893383C22B1C}" type="presParOf" srcId="{9E71193D-4193-4ED7-ABCB-65246FF32A93}" destId="{278EC9C2-21A5-4DEC-8666-92FD4ABDB756}" srcOrd="3" destOrd="0" presId="urn:microsoft.com/office/officeart/2008/layout/SquareAccentList"/>
    <dgm:cxn modelId="{53814048-6958-442C-8D2D-4E2488458E6F}" type="presParOf" srcId="{278EC9C2-21A5-4DEC-8666-92FD4ABDB756}" destId="{F45DCF03-7B60-469A-9D05-D44C151EF76A}" srcOrd="0" destOrd="0" presId="urn:microsoft.com/office/officeart/2008/layout/SquareAccentList"/>
    <dgm:cxn modelId="{A1F716CC-DC1E-404F-9649-AF6AD9364BF3}" type="presParOf" srcId="{278EC9C2-21A5-4DEC-8666-92FD4ABDB756}" destId="{30E03974-32F6-4045-81A7-EB287DDFB012}" srcOrd="1" destOrd="0" presId="urn:microsoft.com/office/officeart/2008/layout/SquareAccentList"/>
    <dgm:cxn modelId="{CB79E666-8D20-42C1-9FD3-AEE3F92DD20E}" type="presParOf" srcId="{CC727787-857D-4C25-9E06-7CE74BBAFF06}" destId="{8B91D36F-B2CE-4593-8229-5B74106E746B}" srcOrd="1" destOrd="0" presId="urn:microsoft.com/office/officeart/2008/layout/SquareAccentList"/>
    <dgm:cxn modelId="{7BF7CE6B-506F-44DE-A647-268AEC82D9E6}" type="presParOf" srcId="{8B91D36F-B2CE-4593-8229-5B74106E746B}" destId="{0DD3F9C9-32FA-42DB-8612-B42921CC4595}" srcOrd="0" destOrd="0" presId="urn:microsoft.com/office/officeart/2008/layout/SquareAccentList"/>
    <dgm:cxn modelId="{9A783E99-986C-4022-A610-3F0FE569872F}" type="presParOf" srcId="{0DD3F9C9-32FA-42DB-8612-B42921CC4595}" destId="{4845D8B7-CA14-4B03-8151-29289B7C67FD}" srcOrd="0" destOrd="0" presId="urn:microsoft.com/office/officeart/2008/layout/SquareAccentList"/>
    <dgm:cxn modelId="{FA9D80E6-5C22-46C2-B5CB-E9172B83C3F3}" type="presParOf" srcId="{0DD3F9C9-32FA-42DB-8612-B42921CC4595}" destId="{48E1E8A8-FCAB-465E-BA2B-0AC4B80AF057}" srcOrd="1" destOrd="0" presId="urn:microsoft.com/office/officeart/2008/layout/SquareAccentList"/>
    <dgm:cxn modelId="{251A8ECD-5B54-411C-898D-8CAE8B0DE1C0}" type="presParOf" srcId="{0DD3F9C9-32FA-42DB-8612-B42921CC4595}" destId="{C964FE60-5CF7-4FED-AAF3-E43A6B67A06D}" srcOrd="2" destOrd="0" presId="urn:microsoft.com/office/officeart/2008/layout/SquareAccentList"/>
    <dgm:cxn modelId="{D9BE4C97-AF01-443E-B8F9-352369738F16}" type="presParOf" srcId="{8B91D36F-B2CE-4593-8229-5B74106E746B}" destId="{16762551-8344-4A61-B5BD-66CAC374484D}" srcOrd="1" destOrd="0" presId="urn:microsoft.com/office/officeart/2008/layout/SquareAccentList"/>
    <dgm:cxn modelId="{416A611D-1EEC-4B90-AAC9-A2033FBBCE06}" type="presParOf" srcId="{16762551-8344-4A61-B5BD-66CAC374484D}" destId="{605F80BE-5C29-4F84-97FF-BCE5C4A6F286}" srcOrd="0" destOrd="0" presId="urn:microsoft.com/office/officeart/2008/layout/SquareAccentList"/>
    <dgm:cxn modelId="{E2251994-F443-41DF-B7C7-F8D0D22D1BEA}" type="presParOf" srcId="{605F80BE-5C29-4F84-97FF-BCE5C4A6F286}" destId="{5D6EDAF0-CE24-41A7-837B-BE4F3CF4C90D}" srcOrd="0" destOrd="0" presId="urn:microsoft.com/office/officeart/2008/layout/SquareAccentList"/>
    <dgm:cxn modelId="{31EA3775-6E06-4169-9739-B55A3DDF9274}" type="presParOf" srcId="{605F80BE-5C29-4F84-97FF-BCE5C4A6F286}" destId="{E68740AC-D66D-4130-BA65-F4DFBC0B87D8}" srcOrd="1" destOrd="0" presId="urn:microsoft.com/office/officeart/2008/layout/SquareAccentList"/>
    <dgm:cxn modelId="{FEA4F4AB-E5D9-4B27-A297-54DCC0B86664}" type="presParOf" srcId="{16762551-8344-4A61-B5BD-66CAC374484D}" destId="{F99F1AC9-ABE6-4401-BD2F-680C81D81515}" srcOrd="1" destOrd="0" presId="urn:microsoft.com/office/officeart/2008/layout/SquareAccentList"/>
    <dgm:cxn modelId="{9DFE88F3-27EE-4658-A8B9-0EB05AF3CA32}" type="presParOf" srcId="{F99F1AC9-ABE6-4401-BD2F-680C81D81515}" destId="{4499E328-4744-4971-8E0C-152AE520156D}" srcOrd="0" destOrd="0" presId="urn:microsoft.com/office/officeart/2008/layout/SquareAccentList"/>
    <dgm:cxn modelId="{D034CB43-5657-426E-BE3A-CD19CAD633E0}" type="presParOf" srcId="{F99F1AC9-ABE6-4401-BD2F-680C81D81515}" destId="{6A9DD98E-1697-4FB4-95D0-B5FDCEB1000A}" srcOrd="1" destOrd="0" presId="urn:microsoft.com/office/officeart/2008/layout/SquareAccentList"/>
    <dgm:cxn modelId="{209104D2-49CF-426F-AD3F-AA0B4E019AC3}" type="presParOf" srcId="{16762551-8344-4A61-B5BD-66CAC374484D}" destId="{5CB90F7E-004B-4669-A3DE-C4249902BDDA}" srcOrd="2" destOrd="0" presId="urn:microsoft.com/office/officeart/2008/layout/SquareAccentList"/>
    <dgm:cxn modelId="{01F77105-7EDD-40F9-A6EF-D8159FF5739B}" type="presParOf" srcId="{5CB90F7E-004B-4669-A3DE-C4249902BDDA}" destId="{30C7C612-E510-4E7E-9214-4DFEA724A09E}" srcOrd="0" destOrd="0" presId="urn:microsoft.com/office/officeart/2008/layout/SquareAccentList"/>
    <dgm:cxn modelId="{F5CEDA5A-16D8-48E0-8372-A6D558D9AD00}" type="presParOf" srcId="{5CB90F7E-004B-4669-A3DE-C4249902BDDA}" destId="{3F72DECB-BF27-481B-A5FC-6A06F19033EB}" srcOrd="1" destOrd="0" presId="urn:microsoft.com/office/officeart/2008/layout/SquareAccentList"/>
    <dgm:cxn modelId="{146D858C-9ED6-41EB-8907-F2CF2A2922ED}" type="presParOf" srcId="{16762551-8344-4A61-B5BD-66CAC374484D}" destId="{71953D15-CA83-461C-8BD4-5C8CD31874EB}" srcOrd="3" destOrd="0" presId="urn:microsoft.com/office/officeart/2008/layout/SquareAccentList"/>
    <dgm:cxn modelId="{ADAD0C69-8829-45CD-90D8-299DE78ECFB1}" type="presParOf" srcId="{71953D15-CA83-461C-8BD4-5C8CD31874EB}" destId="{B7E933A2-A801-4D5F-9EB4-29BEEE7359AA}" srcOrd="0" destOrd="0" presId="urn:microsoft.com/office/officeart/2008/layout/SquareAccentList"/>
    <dgm:cxn modelId="{F8FAC401-FD05-47C6-A352-8EB46D4DD09E}" type="presParOf" srcId="{71953D15-CA83-461C-8BD4-5C8CD31874EB}" destId="{AFAE1E4B-4239-4D2D-8FFC-57B1B867A53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416D-78A1-4415-98DC-8D1DD63644D0}">
      <dsp:nvSpPr>
        <dsp:cNvPr id="0" name=""/>
        <dsp:cNvSpPr/>
      </dsp:nvSpPr>
      <dsp:spPr>
        <a:xfrm>
          <a:off x="0" y="396557"/>
          <a:ext cx="7806964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907" tIns="479044" rIns="6059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+mn-ea"/>
              <a:ea typeface="+mn-ea"/>
            </a:rPr>
            <a:t>故意不履行</a:t>
          </a:r>
          <a:endParaRPr lang="zh-CN" sz="2000" kern="1200" dirty="0">
            <a:latin typeface="+mn-ea"/>
            <a:ea typeface="+mn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+mn-ea"/>
              <a:ea typeface="+mn-ea"/>
            </a:rPr>
            <a:t>履行不能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0" y="396557"/>
        <a:ext cx="7806964" cy="1267875"/>
      </dsp:txXfrm>
    </dsp:sp>
    <dsp:sp modelId="{F368A90B-4C5B-410F-AB33-89E92343839B}">
      <dsp:nvSpPr>
        <dsp:cNvPr id="0" name=""/>
        <dsp:cNvSpPr/>
      </dsp:nvSpPr>
      <dsp:spPr>
        <a:xfrm>
          <a:off x="390348" y="57077"/>
          <a:ext cx="546487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9" tIns="0" rIns="2065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1</a:t>
          </a:r>
          <a:r>
            <a:rPr lang="zh-CN" sz="2400" kern="1200" dirty="0" smtClean="0">
              <a:latin typeface="+mn-ea"/>
              <a:ea typeface="+mn-ea"/>
            </a:rPr>
            <a:t>、 不履行合同；</a:t>
          </a:r>
          <a:endParaRPr lang="zh-CN" sz="2400" kern="1200" dirty="0">
            <a:latin typeface="+mn-ea"/>
            <a:ea typeface="+mn-ea"/>
          </a:endParaRPr>
        </a:p>
      </dsp:txBody>
      <dsp:txXfrm>
        <a:off x="423492" y="90221"/>
        <a:ext cx="5398586" cy="612672"/>
      </dsp:txXfrm>
    </dsp:sp>
    <dsp:sp modelId="{9F533EFE-E4B6-43AC-B837-DCCA681F002C}">
      <dsp:nvSpPr>
        <dsp:cNvPr id="0" name=""/>
        <dsp:cNvSpPr/>
      </dsp:nvSpPr>
      <dsp:spPr>
        <a:xfrm>
          <a:off x="0" y="2128113"/>
          <a:ext cx="780696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507E-AB7E-4221-85A2-AFD38ECAB878}">
      <dsp:nvSpPr>
        <dsp:cNvPr id="0" name=""/>
        <dsp:cNvSpPr/>
      </dsp:nvSpPr>
      <dsp:spPr>
        <a:xfrm>
          <a:off x="390348" y="1788633"/>
          <a:ext cx="546487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9" tIns="0" rIns="2065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2</a:t>
          </a:r>
          <a:r>
            <a:rPr lang="zh-CN" sz="2400" kern="1200" dirty="0" smtClean="0">
              <a:latin typeface="+mn-ea"/>
              <a:ea typeface="+mn-ea"/>
            </a:rPr>
            <a:t>、 不适当履行合同；</a:t>
          </a:r>
          <a:endParaRPr lang="zh-CN" sz="2400" kern="1200" dirty="0">
            <a:latin typeface="+mn-ea"/>
            <a:ea typeface="+mn-ea"/>
          </a:endParaRPr>
        </a:p>
      </dsp:txBody>
      <dsp:txXfrm>
        <a:off x="423492" y="1821777"/>
        <a:ext cx="5398586" cy="612672"/>
      </dsp:txXfrm>
    </dsp:sp>
    <dsp:sp modelId="{BA8902CE-BD29-49AB-BBF3-55CB0A17C4D1}">
      <dsp:nvSpPr>
        <dsp:cNvPr id="0" name=""/>
        <dsp:cNvSpPr/>
      </dsp:nvSpPr>
      <dsp:spPr>
        <a:xfrm>
          <a:off x="0" y="3171393"/>
          <a:ext cx="780696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CB21C-16DC-4183-9E1B-F1F2C1AF16C2}">
      <dsp:nvSpPr>
        <dsp:cNvPr id="0" name=""/>
        <dsp:cNvSpPr/>
      </dsp:nvSpPr>
      <dsp:spPr>
        <a:xfrm>
          <a:off x="390348" y="2831913"/>
          <a:ext cx="546487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559" tIns="0" rIns="20655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3</a:t>
          </a:r>
          <a:r>
            <a:rPr lang="zh-CN" sz="2400" kern="1200" dirty="0" smtClean="0">
              <a:latin typeface="+mn-ea"/>
              <a:ea typeface="+mn-ea"/>
            </a:rPr>
            <a:t>、 迟延履行合同</a:t>
          </a:r>
          <a:endParaRPr lang="zh-CN" sz="2400" kern="1200" dirty="0">
            <a:latin typeface="+mn-ea"/>
            <a:ea typeface="+mn-ea"/>
          </a:endParaRPr>
        </a:p>
      </dsp:txBody>
      <dsp:txXfrm>
        <a:off x="423492" y="2865057"/>
        <a:ext cx="5398586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B6040-256A-460A-8C05-A4C094CAA371}">
      <dsp:nvSpPr>
        <dsp:cNvPr id="0" name=""/>
        <dsp:cNvSpPr/>
      </dsp:nvSpPr>
      <dsp:spPr>
        <a:xfrm>
          <a:off x="154749" y="696207"/>
          <a:ext cx="3655854" cy="11424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2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1</a:t>
          </a:r>
          <a:r>
            <a:rPr lang="zh-CN" sz="2400" kern="1200" dirty="0" smtClean="0">
              <a:latin typeface="+mn-ea"/>
              <a:ea typeface="+mn-ea"/>
            </a:rPr>
            <a:t>、 </a:t>
          </a:r>
          <a:r>
            <a:rPr lang="zh-CN" altLang="en-US" sz="2400" kern="1200" dirty="0" smtClean="0">
              <a:latin typeface="+mn-ea"/>
              <a:ea typeface="+mn-ea"/>
            </a:rPr>
            <a:t>强制执行履行</a:t>
          </a:r>
          <a:endParaRPr lang="zh-CN" sz="2400" kern="1200" dirty="0">
            <a:latin typeface="+mn-ea"/>
            <a:ea typeface="+mn-ea"/>
          </a:endParaRPr>
        </a:p>
      </dsp:txBody>
      <dsp:txXfrm>
        <a:off x="154749" y="696207"/>
        <a:ext cx="3655854" cy="1142454"/>
      </dsp:txXfrm>
    </dsp:sp>
    <dsp:sp modelId="{BC95C2FA-435D-4AC3-B9B8-1C516A228EF9}">
      <dsp:nvSpPr>
        <dsp:cNvPr id="0" name=""/>
        <dsp:cNvSpPr/>
      </dsp:nvSpPr>
      <dsp:spPr>
        <a:xfrm>
          <a:off x="2422" y="531185"/>
          <a:ext cx="799718" cy="11995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6007-3136-4E60-9C14-69BDA196B0B6}">
      <dsp:nvSpPr>
        <dsp:cNvPr id="0" name=""/>
        <dsp:cNvSpPr/>
      </dsp:nvSpPr>
      <dsp:spPr>
        <a:xfrm>
          <a:off x="4148686" y="696207"/>
          <a:ext cx="3655854" cy="11424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2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ea"/>
              <a:ea typeface="+mn-ea"/>
            </a:rPr>
            <a:t>2</a:t>
          </a:r>
          <a:r>
            <a:rPr lang="zh-CN" altLang="en-US" sz="2400" kern="1200" dirty="0" smtClean="0">
              <a:latin typeface="+mn-ea"/>
              <a:ea typeface="+mn-ea"/>
            </a:rPr>
            <a:t>、责令支付违约金和罚款</a:t>
          </a:r>
          <a:endParaRPr lang="zh-CN" sz="2400" kern="1200" dirty="0">
            <a:latin typeface="+mn-ea"/>
            <a:ea typeface="+mn-ea"/>
          </a:endParaRPr>
        </a:p>
      </dsp:txBody>
      <dsp:txXfrm>
        <a:off x="4148686" y="696207"/>
        <a:ext cx="3655854" cy="1142454"/>
      </dsp:txXfrm>
    </dsp:sp>
    <dsp:sp modelId="{E27E5E7D-112D-42E4-930F-F8F11EB469AF}">
      <dsp:nvSpPr>
        <dsp:cNvPr id="0" name=""/>
        <dsp:cNvSpPr/>
      </dsp:nvSpPr>
      <dsp:spPr>
        <a:xfrm>
          <a:off x="3996359" y="531185"/>
          <a:ext cx="799718" cy="11995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8B330-22B5-4520-80B1-7FC76497AE18}">
      <dsp:nvSpPr>
        <dsp:cNvPr id="0" name=""/>
        <dsp:cNvSpPr/>
      </dsp:nvSpPr>
      <dsp:spPr>
        <a:xfrm>
          <a:off x="2151718" y="2134430"/>
          <a:ext cx="3655854" cy="11424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823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+mn-ea"/>
              <a:ea typeface="+mn-ea"/>
            </a:rPr>
            <a:t>3</a:t>
          </a:r>
          <a:r>
            <a:rPr lang="zh-CN" altLang="en-US" sz="2400" kern="1200" dirty="0" smtClean="0">
              <a:latin typeface="+mn-ea"/>
              <a:ea typeface="+mn-ea"/>
            </a:rPr>
            <a:t>、责令赔偿损失</a:t>
          </a:r>
          <a:r>
            <a:rPr lang="zh-CN" sz="2400" kern="1200" dirty="0" smtClean="0">
              <a:latin typeface="+mn-ea"/>
              <a:ea typeface="+mn-ea"/>
            </a:rPr>
            <a:t> </a:t>
          </a:r>
          <a:endParaRPr lang="zh-CN" sz="2400" kern="1200" dirty="0">
            <a:latin typeface="+mn-ea"/>
            <a:ea typeface="+mn-ea"/>
          </a:endParaRPr>
        </a:p>
      </dsp:txBody>
      <dsp:txXfrm>
        <a:off x="2151718" y="2134430"/>
        <a:ext cx="3655854" cy="1142454"/>
      </dsp:txXfrm>
    </dsp:sp>
    <dsp:sp modelId="{6C72BA70-34D7-424F-9F48-10C37FCA7D98}">
      <dsp:nvSpPr>
        <dsp:cNvPr id="0" name=""/>
        <dsp:cNvSpPr/>
      </dsp:nvSpPr>
      <dsp:spPr>
        <a:xfrm>
          <a:off x="1999390" y="1969409"/>
          <a:ext cx="799718" cy="11995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1C19-D3BA-4523-9A9C-8FA0C4F2DD93}">
      <dsp:nvSpPr>
        <dsp:cNvPr id="0" name=""/>
        <dsp:cNvSpPr/>
      </dsp:nvSpPr>
      <dsp:spPr>
        <a:xfrm>
          <a:off x="1792" y="892937"/>
          <a:ext cx="4225049" cy="49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DA040-0F27-41FD-AABB-8D59ADE1837C}">
      <dsp:nvSpPr>
        <dsp:cNvPr id="0" name=""/>
        <dsp:cNvSpPr/>
      </dsp:nvSpPr>
      <dsp:spPr>
        <a:xfrm>
          <a:off x="1792" y="1079614"/>
          <a:ext cx="310387" cy="3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C67C-269C-4C6B-AFD4-CDEE075E91DA}">
      <dsp:nvSpPr>
        <dsp:cNvPr id="0" name=""/>
        <dsp:cNvSpPr/>
      </dsp:nvSpPr>
      <dsp:spPr>
        <a:xfrm>
          <a:off x="1792" y="0"/>
          <a:ext cx="4225049" cy="89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直接损失</a:t>
          </a:r>
          <a:endParaRPr lang="zh-CN" sz="2400" kern="1200" dirty="0">
            <a:latin typeface="+mn-ea"/>
            <a:ea typeface="+mn-ea"/>
          </a:endParaRPr>
        </a:p>
      </dsp:txBody>
      <dsp:txXfrm>
        <a:off x="1792" y="0"/>
        <a:ext cx="4225049" cy="892937"/>
      </dsp:txXfrm>
    </dsp:sp>
    <dsp:sp modelId="{7BFD76A3-CA28-41E8-A27C-FB7010550600}">
      <dsp:nvSpPr>
        <dsp:cNvPr id="0" name=""/>
        <dsp:cNvSpPr/>
      </dsp:nvSpPr>
      <dsp:spPr>
        <a:xfrm>
          <a:off x="1792" y="1803118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81041-DDAE-45E7-9833-4C127BAA8AA2}">
      <dsp:nvSpPr>
        <dsp:cNvPr id="0" name=""/>
        <dsp:cNvSpPr/>
      </dsp:nvSpPr>
      <dsp:spPr>
        <a:xfrm>
          <a:off x="297546" y="1596560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财产的减少，包括作为合同标的物的财产损毁</a:t>
          </a:r>
          <a:endParaRPr lang="zh-CN" sz="2000" kern="1200" dirty="0">
            <a:latin typeface="+mn-ea"/>
            <a:ea typeface="+mn-ea"/>
          </a:endParaRPr>
        </a:p>
      </dsp:txBody>
      <dsp:txXfrm>
        <a:off x="297546" y="1596560"/>
        <a:ext cx="3929296" cy="723496"/>
      </dsp:txXfrm>
    </dsp:sp>
    <dsp:sp modelId="{9536EF58-F0C9-40C0-B78E-FAA7664C57B3}">
      <dsp:nvSpPr>
        <dsp:cNvPr id="0" name=""/>
        <dsp:cNvSpPr/>
      </dsp:nvSpPr>
      <dsp:spPr>
        <a:xfrm>
          <a:off x="1792" y="2526614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0E534-C855-48CD-B1F2-569E98671756}">
      <dsp:nvSpPr>
        <dsp:cNvPr id="0" name=""/>
        <dsp:cNvSpPr/>
      </dsp:nvSpPr>
      <dsp:spPr>
        <a:xfrm>
          <a:off x="297546" y="2320056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为准备履行合同开支的费用</a:t>
          </a:r>
          <a:endParaRPr lang="zh-CN" sz="2000" kern="1200" dirty="0">
            <a:latin typeface="+mn-ea"/>
            <a:ea typeface="+mn-ea"/>
          </a:endParaRPr>
        </a:p>
      </dsp:txBody>
      <dsp:txXfrm>
        <a:off x="297546" y="2320056"/>
        <a:ext cx="3929296" cy="723496"/>
      </dsp:txXfrm>
    </dsp:sp>
    <dsp:sp modelId="{50731B40-7015-4CB1-A683-C2BEB806BB7D}">
      <dsp:nvSpPr>
        <dsp:cNvPr id="0" name=""/>
        <dsp:cNvSpPr/>
      </dsp:nvSpPr>
      <dsp:spPr>
        <a:xfrm>
          <a:off x="1792" y="3250110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95CDF-7A89-4D94-B245-9423976F05A3}">
      <dsp:nvSpPr>
        <dsp:cNvPr id="0" name=""/>
        <dsp:cNvSpPr/>
      </dsp:nvSpPr>
      <dsp:spPr>
        <a:xfrm>
          <a:off x="297546" y="3043552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停工的损失</a:t>
          </a:r>
          <a:endParaRPr lang="zh-CN" sz="2000" kern="1200" dirty="0">
            <a:latin typeface="+mn-ea"/>
            <a:ea typeface="+mn-ea"/>
          </a:endParaRPr>
        </a:p>
      </dsp:txBody>
      <dsp:txXfrm>
        <a:off x="297546" y="3043552"/>
        <a:ext cx="3929296" cy="723496"/>
      </dsp:txXfrm>
    </dsp:sp>
    <dsp:sp modelId="{F45DCF03-7B60-469A-9D05-D44C151EF76A}">
      <dsp:nvSpPr>
        <dsp:cNvPr id="0" name=""/>
        <dsp:cNvSpPr/>
      </dsp:nvSpPr>
      <dsp:spPr>
        <a:xfrm>
          <a:off x="1792" y="3973606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03974-32F6-4045-81A7-EB287DDFB012}">
      <dsp:nvSpPr>
        <dsp:cNvPr id="0" name=""/>
        <dsp:cNvSpPr/>
      </dsp:nvSpPr>
      <dsp:spPr>
        <a:xfrm>
          <a:off x="297546" y="3767048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一方为另一方保管合同标的物等</a:t>
          </a:r>
          <a:endParaRPr lang="zh-CN" sz="2000" kern="1200" dirty="0">
            <a:latin typeface="+mn-ea"/>
            <a:ea typeface="+mn-ea"/>
          </a:endParaRPr>
        </a:p>
      </dsp:txBody>
      <dsp:txXfrm>
        <a:off x="297546" y="3767048"/>
        <a:ext cx="3929296" cy="723496"/>
      </dsp:txXfrm>
    </dsp:sp>
    <dsp:sp modelId="{4845D8B7-CA14-4B03-8151-29289B7C67FD}">
      <dsp:nvSpPr>
        <dsp:cNvPr id="0" name=""/>
        <dsp:cNvSpPr/>
      </dsp:nvSpPr>
      <dsp:spPr>
        <a:xfrm>
          <a:off x="4438095" y="892937"/>
          <a:ext cx="4225049" cy="497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1E8A8-FCAB-465E-BA2B-0AC4B80AF057}">
      <dsp:nvSpPr>
        <dsp:cNvPr id="0" name=""/>
        <dsp:cNvSpPr/>
      </dsp:nvSpPr>
      <dsp:spPr>
        <a:xfrm>
          <a:off x="4438095" y="1079614"/>
          <a:ext cx="310387" cy="3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4FE60-5CF7-4FED-AAF3-E43A6B67A06D}">
      <dsp:nvSpPr>
        <dsp:cNvPr id="0" name=""/>
        <dsp:cNvSpPr/>
      </dsp:nvSpPr>
      <dsp:spPr>
        <a:xfrm>
          <a:off x="4438095" y="0"/>
          <a:ext cx="4225049" cy="89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ea"/>
              <a:ea typeface="+mn-ea"/>
            </a:rPr>
            <a:t>间接损失</a:t>
          </a:r>
          <a:endParaRPr lang="zh-CN" sz="2400" kern="1200" dirty="0">
            <a:latin typeface="+mn-ea"/>
            <a:ea typeface="+mn-ea"/>
          </a:endParaRPr>
        </a:p>
      </dsp:txBody>
      <dsp:txXfrm>
        <a:off x="4438095" y="0"/>
        <a:ext cx="4225049" cy="892937"/>
      </dsp:txXfrm>
    </dsp:sp>
    <dsp:sp modelId="{5D6EDAF0-CE24-41A7-837B-BE4F3CF4C90D}">
      <dsp:nvSpPr>
        <dsp:cNvPr id="0" name=""/>
        <dsp:cNvSpPr/>
      </dsp:nvSpPr>
      <dsp:spPr>
        <a:xfrm>
          <a:off x="4438095" y="1803118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740AC-D66D-4130-BA65-F4DFBC0B87D8}">
      <dsp:nvSpPr>
        <dsp:cNvPr id="0" name=""/>
        <dsp:cNvSpPr/>
      </dsp:nvSpPr>
      <dsp:spPr>
        <a:xfrm>
          <a:off x="4733848" y="1596560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合理预见规则：在合同制定时，双方可以预见到的损失、可得利益</a:t>
          </a:r>
          <a:endParaRPr lang="zh-CN" sz="2000" kern="1200" dirty="0">
            <a:latin typeface="+mn-ea"/>
            <a:ea typeface="+mn-ea"/>
          </a:endParaRPr>
        </a:p>
      </dsp:txBody>
      <dsp:txXfrm>
        <a:off x="4733848" y="1596560"/>
        <a:ext cx="3929296" cy="723496"/>
      </dsp:txXfrm>
    </dsp:sp>
    <dsp:sp modelId="{4499E328-4744-4971-8E0C-152AE520156D}">
      <dsp:nvSpPr>
        <dsp:cNvPr id="0" name=""/>
        <dsp:cNvSpPr/>
      </dsp:nvSpPr>
      <dsp:spPr>
        <a:xfrm>
          <a:off x="4438095" y="2526614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DD98E-1697-4FB4-95D0-B5FDCEB1000A}">
      <dsp:nvSpPr>
        <dsp:cNvPr id="0" name=""/>
        <dsp:cNvSpPr/>
      </dsp:nvSpPr>
      <dsp:spPr>
        <a:xfrm>
          <a:off x="4733848" y="2320056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合理计算原则：采取对比的方法计算可得利益、差额计算法等</a:t>
          </a:r>
          <a:endParaRPr lang="zh-CN" sz="2000" kern="1200" dirty="0">
            <a:latin typeface="+mn-ea"/>
            <a:ea typeface="+mn-ea"/>
          </a:endParaRPr>
        </a:p>
      </dsp:txBody>
      <dsp:txXfrm>
        <a:off x="4733848" y="2320056"/>
        <a:ext cx="3929296" cy="723496"/>
      </dsp:txXfrm>
    </dsp:sp>
    <dsp:sp modelId="{30C7C612-E510-4E7E-9214-4DFEA724A09E}">
      <dsp:nvSpPr>
        <dsp:cNvPr id="0" name=""/>
        <dsp:cNvSpPr/>
      </dsp:nvSpPr>
      <dsp:spPr>
        <a:xfrm>
          <a:off x="4438095" y="3250110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DECB-BF27-481B-A5FC-6A06F19033EB}">
      <dsp:nvSpPr>
        <dsp:cNvPr id="0" name=""/>
        <dsp:cNvSpPr/>
      </dsp:nvSpPr>
      <dsp:spPr>
        <a:xfrm>
          <a:off x="4733848" y="3043552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减轻损害的原则</a:t>
          </a:r>
          <a:endParaRPr lang="zh-CN" sz="2000" kern="1200" dirty="0">
            <a:latin typeface="+mn-ea"/>
            <a:ea typeface="+mn-ea"/>
          </a:endParaRPr>
        </a:p>
      </dsp:txBody>
      <dsp:txXfrm>
        <a:off x="4733848" y="3043552"/>
        <a:ext cx="3929296" cy="723496"/>
      </dsp:txXfrm>
    </dsp:sp>
    <dsp:sp modelId="{B7E933A2-A801-4D5F-9EB4-29BEEE7359AA}">
      <dsp:nvSpPr>
        <dsp:cNvPr id="0" name=""/>
        <dsp:cNvSpPr/>
      </dsp:nvSpPr>
      <dsp:spPr>
        <a:xfrm>
          <a:off x="4438095" y="3973606"/>
          <a:ext cx="310379" cy="3103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E1E4B-4239-4D2D-8FFC-57B1B867A532}">
      <dsp:nvSpPr>
        <dsp:cNvPr id="0" name=""/>
        <dsp:cNvSpPr/>
      </dsp:nvSpPr>
      <dsp:spPr>
        <a:xfrm>
          <a:off x="4733848" y="3767048"/>
          <a:ext cx="3929296" cy="72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合理限制规则</a:t>
          </a:r>
          <a:endParaRPr lang="zh-CN" sz="2000" kern="1200" dirty="0">
            <a:latin typeface="+mn-ea"/>
            <a:ea typeface="+mn-ea"/>
          </a:endParaRPr>
        </a:p>
      </dsp:txBody>
      <dsp:txXfrm>
        <a:off x="4733848" y="3767048"/>
        <a:ext cx="3929296" cy="723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E7F2F-0128-473B-8B6C-8636AC0943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91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5E9DDD-243E-4BB0-BD3D-B53743CE8F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21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defRPr sz="2400">
                <a:solidFill>
                  <a:schemeClr val="tx1"/>
                </a:solidFill>
                <a:latin typeface="Verdana" pitchFamily="34" charset="0"/>
                <a:ea typeface="굴림" pitchFamily="34" charset="-127"/>
              </a:defRPr>
            </a:lvl9pPr>
          </a:lstStyle>
          <a:p>
            <a:pPr eaLnBrk="1" hangingPunct="1"/>
            <a:fld id="{A7BA9671-424C-4E04-90FB-1F6ED3D476B7}" type="slidenum">
              <a:rPr lang="zh-CN" altLang="en-US" sz="1200" smtClean="0"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08134-56F0-4CEA-AF9C-1E455AFA36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1D51-2801-42F0-9DC6-7F0E747D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8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D6EFF-E9D4-411D-9DC7-FC257204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E128-E041-40DA-B656-B581C9925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389D-8102-45D1-B816-D4A98AE16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8D7B-06C4-4255-8289-E60DC22C9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635EE-B068-4A16-B7EA-061CB4054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A12E-7154-40E8-A34C-8A7C320CE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DA22-52BC-44CA-9ED3-8F725BF7D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5E03-4020-4833-8D1B-AE98070C1A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5096-2334-46AC-A573-7BD85484D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37C4C-7807-4920-A06F-6D5185352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C1B99B-184E-44F4-BA3C-5C68C7B0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zh-CN" altLang="en-US" dirty="0" smtClean="0"/>
              <a:t>四</a:t>
            </a:r>
            <a:r>
              <a:rPr lang="zh-CN" altLang="zh-CN" dirty="0" smtClean="0"/>
              <a:t>节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违反合同的表现</a:t>
            </a:r>
            <a:endParaRPr lang="zh-CN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一</a:t>
            </a:r>
            <a:r>
              <a:rPr lang="zh-CN" altLang="zh-CN" dirty="0" smtClean="0"/>
              <a:t>、</a:t>
            </a:r>
            <a:r>
              <a:rPr lang="zh-CN" altLang="zh-CN" dirty="0"/>
              <a:t>违反合同的表现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96527831"/>
              </p:ext>
            </p:extLst>
          </p:nvPr>
        </p:nvGraphicFramePr>
        <p:xfrm>
          <a:off x="1070336" y="1365812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672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68A90B-4C5B-410F-AB33-89E923438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F368A90B-4C5B-410F-AB33-89E9234383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368A90B-4C5B-410F-AB33-89E923438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368A90B-4C5B-410F-AB33-89E923438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0A416D-78A1-4415-98DC-8D1DD6364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80A416D-78A1-4415-98DC-8D1DD6364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80A416D-78A1-4415-98DC-8D1DD6364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80A416D-78A1-4415-98DC-8D1DD6364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C507E-AB7E-4221-85A2-AFD38ECAB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500C507E-AB7E-4221-85A2-AFD38ECAB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500C507E-AB7E-4221-85A2-AFD38ECAB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500C507E-AB7E-4221-85A2-AFD38ECAB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533EFE-E4B6-43AC-B837-DCCA681F0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9F533EFE-E4B6-43AC-B837-DCCA681F0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9F533EFE-E4B6-43AC-B837-DCCA681F0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F533EFE-E4B6-43AC-B837-DCCA681F0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1CB21C-16DC-4183-9E1B-F1F2C1AF1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6A1CB21C-16DC-4183-9E1B-F1F2C1AF1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6A1CB21C-16DC-4183-9E1B-F1F2C1AF1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6A1CB21C-16DC-4183-9E1B-F1F2C1AF1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8902CE-BD29-49AB-BBF3-55CB0A17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BA8902CE-BD29-49AB-BBF3-55CB0A17C4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BA8902CE-BD29-49AB-BBF3-55CB0A17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BA8902CE-BD29-49AB-BBF3-55CB0A17C4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二</a:t>
            </a:r>
            <a:r>
              <a:rPr lang="zh-CN" altLang="zh-CN" dirty="0" smtClean="0"/>
              <a:t>、</a:t>
            </a:r>
            <a:r>
              <a:rPr lang="zh-CN" altLang="zh-CN" dirty="0"/>
              <a:t>违反合同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法律后果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05953752"/>
              </p:ext>
            </p:extLst>
          </p:nvPr>
        </p:nvGraphicFramePr>
        <p:xfrm>
          <a:off x="780969" y="1713052"/>
          <a:ext cx="7806964" cy="380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46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5C2FA-435D-4AC3-B9B8-1C516A22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BC95C2FA-435D-4AC3-B9B8-1C516A228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C95C2FA-435D-4AC3-B9B8-1C516A22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BC95C2FA-435D-4AC3-B9B8-1C516A228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2B6040-256A-460A-8C05-A4C094CAA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3E2B6040-256A-460A-8C05-A4C094CAA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E2B6040-256A-460A-8C05-A4C094CAA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E2B6040-256A-460A-8C05-A4C094CAA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7E5E7D-112D-42E4-930F-F8F11EB46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E27E5E7D-112D-42E4-930F-F8F11EB46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E27E5E7D-112D-42E4-930F-F8F11EB46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E27E5E7D-112D-42E4-930F-F8F11EB46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F76007-3136-4E60-9C14-69BDA196B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34F76007-3136-4E60-9C14-69BDA196B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4F76007-3136-4E60-9C14-69BDA196B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4F76007-3136-4E60-9C14-69BDA196B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72BA70-34D7-424F-9F48-10C37FCA7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6C72BA70-34D7-424F-9F48-10C37FCA7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6C72BA70-34D7-424F-9F48-10C37FCA7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6C72BA70-34D7-424F-9F48-10C37FCA7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68B330-22B5-4520-80B1-7FC76497A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D068B330-22B5-4520-80B1-7FC76497A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D068B330-22B5-4520-80B1-7FC76497A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D068B330-22B5-4520-80B1-7FC76497A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ea"/>
              </a:rPr>
              <a:t>三、</a:t>
            </a:r>
            <a:r>
              <a:rPr lang="zh-CN" altLang="zh-CN" dirty="0" smtClean="0"/>
              <a:t> </a:t>
            </a:r>
            <a:r>
              <a:rPr lang="zh-CN" altLang="zh-CN" dirty="0"/>
              <a:t>违反合同造成间接损失的赔偿和计算规则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33280883"/>
              </p:ext>
            </p:extLst>
          </p:nvPr>
        </p:nvGraphicFramePr>
        <p:xfrm>
          <a:off x="212362" y="1215342"/>
          <a:ext cx="8664938" cy="50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72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61C19-D3BA-4523-9A9C-8FA0C4F2D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92061C19-D3BA-4523-9A9C-8FA0C4F2D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92061C19-D3BA-4523-9A9C-8FA0C4F2D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92061C19-D3BA-4523-9A9C-8FA0C4F2D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BDA040-0F27-41FD-AABB-8D59ADE18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F0BDA040-0F27-41FD-AABB-8D59ADE18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F0BDA040-0F27-41FD-AABB-8D59ADE18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F0BDA040-0F27-41FD-AABB-8D59ADE18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5C67C-269C-4C6B-AFD4-CDEE075E9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FBC5C67C-269C-4C6B-AFD4-CDEE075E9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FBC5C67C-269C-4C6B-AFD4-CDEE075E9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FBC5C67C-269C-4C6B-AFD4-CDEE075E9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D76A3-CA28-41E8-A27C-FB7010550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7BFD76A3-CA28-41E8-A27C-FB7010550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7BFD76A3-CA28-41E8-A27C-FB7010550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7BFD76A3-CA28-41E8-A27C-FB7010550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81041-DDAE-45E7-9833-4C127BAA8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C2881041-DDAE-45E7-9833-4C127BAA8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C2881041-DDAE-45E7-9833-4C127BAA8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C2881041-DDAE-45E7-9833-4C127BAA8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6EF58-F0C9-40C0-B78E-FAA7664C5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9536EF58-F0C9-40C0-B78E-FAA7664C5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9536EF58-F0C9-40C0-B78E-FAA7664C5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9536EF58-F0C9-40C0-B78E-FAA7664C5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10E534-C855-48CD-B1F2-569E98671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7110E534-C855-48CD-B1F2-569E986717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7110E534-C855-48CD-B1F2-569E98671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7110E534-C855-48CD-B1F2-569E98671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731B40-7015-4CB1-A683-C2BEB806B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50731B40-7015-4CB1-A683-C2BEB806B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50731B40-7015-4CB1-A683-C2BEB806B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50731B40-7015-4CB1-A683-C2BEB806B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A95CDF-7A89-4D94-B245-9423976F0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A0A95CDF-7A89-4D94-B245-9423976F0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A0A95CDF-7A89-4D94-B245-9423976F0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A0A95CDF-7A89-4D94-B245-9423976F0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5DCF03-7B60-469A-9D05-D44C151E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F45DCF03-7B60-469A-9D05-D44C151EF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F45DCF03-7B60-469A-9D05-D44C151E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F45DCF03-7B60-469A-9D05-D44C151EF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E03974-32F6-4045-81A7-EB287DDFB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30E03974-32F6-4045-81A7-EB287DDFB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30E03974-32F6-4045-81A7-EB287DDFB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30E03974-32F6-4045-81A7-EB287DDFB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5D8B7-CA14-4B03-8151-29289B7C6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4845D8B7-CA14-4B03-8151-29289B7C6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4845D8B7-CA14-4B03-8151-29289B7C6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4845D8B7-CA14-4B03-8151-29289B7C6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E1E8A8-FCAB-465E-BA2B-0AC4B80AF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48E1E8A8-FCAB-465E-BA2B-0AC4B80AF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48E1E8A8-FCAB-465E-BA2B-0AC4B80AF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48E1E8A8-FCAB-465E-BA2B-0AC4B80AF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64FE60-5CF7-4FED-AAF3-E43A6B67A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graphicEl>
                                              <a:dgm id="{C964FE60-5CF7-4FED-AAF3-E43A6B67A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graphicEl>
                                              <a:dgm id="{C964FE60-5CF7-4FED-AAF3-E43A6B67A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graphicEl>
                                              <a:dgm id="{C964FE60-5CF7-4FED-AAF3-E43A6B67A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6EDAF0-CE24-41A7-837B-BE4F3CF4C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graphicEl>
                                              <a:dgm id="{5D6EDAF0-CE24-41A7-837B-BE4F3CF4C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graphicEl>
                                              <a:dgm id="{5D6EDAF0-CE24-41A7-837B-BE4F3CF4C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graphicEl>
                                              <a:dgm id="{5D6EDAF0-CE24-41A7-837B-BE4F3CF4C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8740AC-D66D-4130-BA65-F4DFBC0B8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graphicEl>
                                              <a:dgm id="{E68740AC-D66D-4130-BA65-F4DFBC0B8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dgm id="{E68740AC-D66D-4130-BA65-F4DFBC0B8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E68740AC-D66D-4130-BA65-F4DFBC0B8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99E328-4744-4971-8E0C-152AE5201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graphicEl>
                                              <a:dgm id="{4499E328-4744-4971-8E0C-152AE5201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4499E328-4744-4971-8E0C-152AE5201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graphicEl>
                                              <a:dgm id="{4499E328-4744-4971-8E0C-152AE5201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DD98E-1697-4FB4-95D0-B5FDCEB10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graphicEl>
                                              <a:dgm id="{6A9DD98E-1697-4FB4-95D0-B5FDCEB10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graphicEl>
                                              <a:dgm id="{6A9DD98E-1697-4FB4-95D0-B5FDCEB10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graphicEl>
                                              <a:dgm id="{6A9DD98E-1697-4FB4-95D0-B5FDCEB10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C7C612-E510-4E7E-9214-4DFEA724A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graphicEl>
                                              <a:dgm id="{30C7C612-E510-4E7E-9214-4DFEA724A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graphicEl>
                                              <a:dgm id="{30C7C612-E510-4E7E-9214-4DFEA724A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graphicEl>
                                              <a:dgm id="{30C7C612-E510-4E7E-9214-4DFEA724A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72DECB-BF27-481B-A5FC-6A06F1903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graphicEl>
                                              <a:dgm id="{3F72DECB-BF27-481B-A5FC-6A06F19033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graphicEl>
                                              <a:dgm id="{3F72DECB-BF27-481B-A5FC-6A06F1903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graphicEl>
                                              <a:dgm id="{3F72DECB-BF27-481B-A5FC-6A06F1903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933A2-A801-4D5F-9EB4-29BEEE735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>
                                            <p:graphicEl>
                                              <a:dgm id="{B7E933A2-A801-4D5F-9EB4-29BEEE735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graphicEl>
                                              <a:dgm id="{B7E933A2-A801-4D5F-9EB4-29BEEE735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graphicEl>
                                              <a:dgm id="{B7E933A2-A801-4D5F-9EB4-29BEEE735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AE1E4B-4239-4D2D-8FFC-57B1B867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">
                                            <p:graphicEl>
                                              <a:dgm id="{AFAE1E4B-4239-4D2D-8FFC-57B1B867A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graphicEl>
                                              <a:dgm id="{AFAE1E4B-4239-4D2D-8FFC-57B1B867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graphicEl>
                                              <a:dgm id="{AFAE1E4B-4239-4D2D-8FFC-57B1B867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5"/>
  <p:tag name="ISPRING_SCORM_RATE_QUIZZES" val="0"/>
  <p:tag name="ISPRING_SCORM_PASSING_SCORE" val="100.0000000000"/>
  <p:tag name="GENSWF_OUTPUT_FILE_NAME" val="swf"/>
  <p:tag name="ISPRING_RESOURCE_PATHS_HASH_2" val="37d211ebb54dded64aa8e4382a1426e2da0ec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6699FF"/>
          </a:solidFill>
        </a:ln>
      </a:spPr>
      <a:bodyPr spcFirstLastPara="0" vert="horz" wrap="square" lIns="677128" tIns="677128" rIns="677128" bIns="677128" numCol="1" spcCol="1270" anchor="ctr" anchorCtr="0">
        <a:noAutofit/>
      </a:bodyPr>
      <a:lstStyle>
        <a:defPPr algn="ctr" defTabSz="2889250">
          <a:lnSpc>
            <a:spcPct val="90000"/>
          </a:lnSpc>
          <a:spcBef>
            <a:spcPct val="0"/>
          </a:spcBef>
          <a:spcAft>
            <a:spcPct val="35000"/>
          </a:spcAft>
          <a:defRPr sz="65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152</Words>
  <Application>Microsoft Office PowerPoint</Application>
  <PresentationFormat>全屏显示(4:3)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第四节     违反合同的表现</vt:lpstr>
      <vt:lpstr>一、违反合同的表现</vt:lpstr>
      <vt:lpstr>二、违反合同的法律后果</vt:lpstr>
      <vt:lpstr>三、 违反合同造成间接损失的赔偿和计算规则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Lenovo</cp:lastModifiedBy>
  <cp:revision>216</cp:revision>
  <dcterms:created xsi:type="dcterms:W3CDTF">2009-04-16T11:43:59Z</dcterms:created>
  <dcterms:modified xsi:type="dcterms:W3CDTF">2015-09-08T06:54:41Z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