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316" r:id="rId2"/>
    <p:sldId id="322" r:id="rId3"/>
    <p:sldId id="323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DCA"/>
    <a:srgbClr val="BE6119"/>
    <a:srgbClr val="BE6111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9" autoAdjust="0"/>
    <p:restoredTop sz="74586" autoAdjust="0"/>
  </p:normalViewPr>
  <p:slideViewPr>
    <p:cSldViewPr snapToGrid="0" snapToObjects="1">
      <p:cViewPr varScale="1">
        <p:scale>
          <a:sx n="37" d="100"/>
          <a:sy n="37" d="100"/>
        </p:scale>
        <p:origin x="-726" y="-78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4EBABF-F082-46CD-9CC1-9CAD92110C9B}">
      <dgm:prSet phldrT="[文本]" custT="1"/>
      <dgm:spPr/>
      <dgm:t>
        <a:bodyPr/>
        <a:lstStyle/>
        <a:p>
          <a:r>
            <a:rPr lang="en-US" sz="2000" dirty="0" smtClean="0"/>
            <a:t>1</a:t>
          </a:r>
          <a:r>
            <a:rPr lang="zh-CN" sz="2000" dirty="0" smtClean="0"/>
            <a:t>、 违约金：</a:t>
          </a:r>
          <a:endParaRPr lang="zh-CN" altLang="en-US" sz="2000" dirty="0">
            <a:latin typeface="+mn-ea"/>
            <a:ea typeface="+mn-ea"/>
          </a:endParaRPr>
        </a:p>
      </dgm:t>
    </dgm:pt>
    <dgm:pt modelId="{8C6769EC-6CAB-4624-96C6-195EF70ED2B1}" type="par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047D68C1-AE52-4165-B774-27A6B9C7E99C}" type="sib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B7287ABF-C080-42A4-8A3C-47CEFC0A7A71}">
      <dgm:prSet custT="1"/>
      <dgm:spPr/>
      <dgm:t>
        <a:bodyPr/>
        <a:lstStyle/>
        <a:p>
          <a:r>
            <a:rPr lang="zh-CN" altLang="en-US" sz="1800" dirty="0" smtClean="0"/>
            <a:t>法律、法令直接规定的，称为法定违约金；当事人协商确定的，称约定违约金。</a:t>
          </a:r>
          <a:endParaRPr lang="zh-CN" altLang="en-US" sz="1800" dirty="0"/>
        </a:p>
      </dgm:t>
    </dgm:pt>
    <dgm:pt modelId="{6604CF64-9FAF-4474-BF03-1A3E7A403DFA}" type="parTrans" cxnId="{ABB22E0E-5C73-4E10-8555-645CA6A20844}">
      <dgm:prSet/>
      <dgm:spPr/>
      <dgm:t>
        <a:bodyPr/>
        <a:lstStyle/>
        <a:p>
          <a:endParaRPr lang="zh-CN" altLang="en-US"/>
        </a:p>
      </dgm:t>
    </dgm:pt>
    <dgm:pt modelId="{327B530F-CD2A-4388-A3B6-31DCE388B072}" type="sibTrans" cxnId="{ABB22E0E-5C73-4E10-8555-645CA6A20844}">
      <dgm:prSet/>
      <dgm:spPr/>
      <dgm:t>
        <a:bodyPr/>
        <a:lstStyle/>
        <a:p>
          <a:endParaRPr lang="zh-CN" altLang="en-US"/>
        </a:p>
      </dgm:t>
    </dgm:pt>
    <dgm:pt modelId="{EED4D728-9FF1-4DF8-8A8B-D0F122BD970C}">
      <dgm:prSet/>
      <dgm:spPr/>
      <dgm:t>
        <a:bodyPr/>
        <a:lstStyle/>
        <a:p>
          <a:r>
            <a:rPr lang="en-US" dirty="0" smtClean="0"/>
            <a:t>2</a:t>
          </a:r>
          <a:r>
            <a:rPr lang="zh-CN" dirty="0" smtClean="0"/>
            <a:t>、保证：</a:t>
          </a:r>
          <a:endParaRPr lang="zh-CN" dirty="0"/>
        </a:p>
      </dgm:t>
    </dgm:pt>
    <dgm:pt modelId="{B2E0912F-0F42-41A8-9A18-CEE751E7A2A5}" type="parTrans" cxnId="{A29D32AB-06D6-4AD9-B1D4-5D58AE6D8E37}">
      <dgm:prSet/>
      <dgm:spPr/>
      <dgm:t>
        <a:bodyPr/>
        <a:lstStyle/>
        <a:p>
          <a:endParaRPr lang="zh-CN" altLang="en-US"/>
        </a:p>
      </dgm:t>
    </dgm:pt>
    <dgm:pt modelId="{3873FA3E-87EC-4F34-9EFE-24C547C4DD59}" type="sibTrans" cxnId="{A29D32AB-06D6-4AD9-B1D4-5D58AE6D8E37}">
      <dgm:prSet/>
      <dgm:spPr/>
      <dgm:t>
        <a:bodyPr/>
        <a:lstStyle/>
        <a:p>
          <a:endParaRPr lang="zh-CN" altLang="en-US"/>
        </a:p>
      </dgm:t>
    </dgm:pt>
    <dgm:pt modelId="{8B388EA4-1275-46DB-AF67-94B0DD1D0896}">
      <dgm:prSet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是由主合同双方当事人以外的第三人作为保证人，当义务人不履行合同时，权利人有权请求保证人履行合同或赔偿损失。保证人可以保证全部债务，也可只保证部分债务，合同中对保证范围未明确规定的，推定为保证全部债务。主债务扩大而未征得保证人同意的，保证人对扩大部分不负责任。同一合同中有两个以上保证人的，他们的责任可以是按份的，也可以是连带的，如果合同中没有明确规定，则应当负连带责任。</a:t>
          </a:r>
          <a:endParaRPr lang="zh-CN" altLang="en-US" sz="1400" dirty="0">
            <a:latin typeface="+mn-ea"/>
            <a:ea typeface="+mn-ea"/>
          </a:endParaRPr>
        </a:p>
      </dgm:t>
    </dgm:pt>
    <dgm:pt modelId="{311F1B78-2512-47A6-9A64-36EC775FA94B}" type="parTrans" cxnId="{A00A8D2C-C0C5-44CD-A16F-59836C26D105}">
      <dgm:prSet/>
      <dgm:spPr/>
      <dgm:t>
        <a:bodyPr/>
        <a:lstStyle/>
        <a:p>
          <a:endParaRPr lang="zh-CN" altLang="en-US"/>
        </a:p>
      </dgm:t>
    </dgm:pt>
    <dgm:pt modelId="{D5C88B33-2C2F-4A56-8315-81C06798CCB4}" type="sibTrans" cxnId="{A00A8D2C-C0C5-44CD-A16F-59836C26D105}">
      <dgm:prSet/>
      <dgm:spPr/>
      <dgm:t>
        <a:bodyPr/>
        <a:lstStyle/>
        <a:p>
          <a:endParaRPr lang="zh-CN" altLang="en-US"/>
        </a:p>
      </dgm:t>
    </dgm:pt>
    <dgm:pt modelId="{78964394-378A-4DBE-903C-7EE9DD1DCA62}">
      <dgm:prSet/>
      <dgm:spPr/>
      <dgm:t>
        <a:bodyPr/>
        <a:lstStyle/>
        <a:p>
          <a:r>
            <a:rPr lang="en-US" dirty="0" smtClean="0"/>
            <a:t>3</a:t>
          </a:r>
          <a:r>
            <a:rPr lang="zh-CN" dirty="0" smtClean="0"/>
            <a:t>、 定金：</a:t>
          </a:r>
          <a:endParaRPr lang="zh-CN" dirty="0"/>
        </a:p>
      </dgm:t>
    </dgm:pt>
    <dgm:pt modelId="{AD6207C7-E6AC-454B-96D6-577E05A6DD92}" type="parTrans" cxnId="{83D5C977-91FB-459B-9525-591263D736AA}">
      <dgm:prSet/>
      <dgm:spPr/>
      <dgm:t>
        <a:bodyPr/>
        <a:lstStyle/>
        <a:p>
          <a:endParaRPr lang="zh-CN" altLang="en-US"/>
        </a:p>
      </dgm:t>
    </dgm:pt>
    <dgm:pt modelId="{23367028-250F-4BB3-967D-DF64EA225E26}" type="sibTrans" cxnId="{83D5C977-91FB-459B-9525-591263D736AA}">
      <dgm:prSet/>
      <dgm:spPr/>
      <dgm:t>
        <a:bodyPr/>
        <a:lstStyle/>
        <a:p>
          <a:endParaRPr lang="zh-CN" altLang="en-US"/>
        </a:p>
      </dgm:t>
    </dgm:pt>
    <dgm:pt modelId="{FD4F53A9-4FD4-4809-ADED-BF1D68ABD475}">
      <dgm:prSet custT="1"/>
      <dgm:spPr/>
      <dgm:t>
        <a:bodyPr/>
        <a:lstStyle/>
        <a:p>
          <a:r>
            <a:rPr lang="zh-CN" altLang="en-US" sz="1800" dirty="0" smtClean="0"/>
            <a:t>定金是为保证合同的履行，当事人一方给付他方一定的金钱，如因收取定金的一方不能履行合同，应双倍返还定金。如交付定金的一方不履行合同，则收取定金的一方可不予退回定金。</a:t>
          </a:r>
          <a:endParaRPr lang="zh-CN" altLang="en-US" sz="1800" dirty="0"/>
        </a:p>
      </dgm:t>
    </dgm:pt>
    <dgm:pt modelId="{E2EB608B-3A94-46A2-9776-E6355569E607}" type="parTrans" cxnId="{9B22DF5B-929A-4217-997E-98943E67800A}">
      <dgm:prSet/>
      <dgm:spPr/>
      <dgm:t>
        <a:bodyPr/>
        <a:lstStyle/>
        <a:p>
          <a:endParaRPr lang="zh-CN" altLang="en-US"/>
        </a:p>
      </dgm:t>
    </dgm:pt>
    <dgm:pt modelId="{7D250C3D-DD99-4FEA-9F51-CB56B6DFD8F2}" type="sibTrans" cxnId="{9B22DF5B-929A-4217-997E-98943E67800A}">
      <dgm:prSet/>
      <dgm:spPr/>
      <dgm:t>
        <a:bodyPr/>
        <a:lstStyle/>
        <a:p>
          <a:endParaRPr lang="zh-CN" altLang="en-US"/>
        </a:p>
      </dgm:t>
    </dgm:pt>
    <dgm:pt modelId="{09A0EE8D-10E0-48D5-ABC7-8D3BE40C6BCF}" type="pres">
      <dgm:prSet presAssocID="{CCA4F928-D31B-46C4-83EF-4E23D9F013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DF648-89B5-4BC2-A926-6828F486C6F9}" type="pres">
      <dgm:prSet presAssocID="{CD4EBABF-F082-46CD-9CC1-9CAD92110C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4C854-3D03-457B-B0B5-9D77C3F8395E}" type="pres">
      <dgm:prSet presAssocID="{CD4EBABF-F082-46CD-9CC1-9CAD92110C9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50094-44A2-408D-916A-C5DE89BB4D04}" type="pres">
      <dgm:prSet presAssocID="{EED4D728-9FF1-4DF8-8A8B-D0F122BD97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01A2E-88E4-4747-BA96-65EB4CA7512C}" type="pres">
      <dgm:prSet presAssocID="{EED4D728-9FF1-4DF8-8A8B-D0F122BD970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2DF1D-942C-43B8-9C83-45FFFE57839C}" type="pres">
      <dgm:prSet presAssocID="{78964394-378A-4DBE-903C-7EE9DD1DCA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791C3-17E3-4192-AB40-09FD61BDB54A}" type="pres">
      <dgm:prSet presAssocID="{78964394-378A-4DBE-903C-7EE9DD1DCA6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6CD8EE-C8C7-4AD3-997F-3887D0220962}" type="presOf" srcId="{8B388EA4-1275-46DB-AF67-94B0DD1D0896}" destId="{4F701A2E-88E4-4747-BA96-65EB4CA7512C}" srcOrd="0" destOrd="0" presId="urn:microsoft.com/office/officeart/2005/8/layout/vList2"/>
    <dgm:cxn modelId="{F61F1D0B-1826-44A4-AD91-EFAABD7EB061}" type="presOf" srcId="{CCA4F928-D31B-46C4-83EF-4E23D9F013A3}" destId="{09A0EE8D-10E0-48D5-ABC7-8D3BE40C6BCF}" srcOrd="0" destOrd="0" presId="urn:microsoft.com/office/officeart/2005/8/layout/vList2"/>
    <dgm:cxn modelId="{89342740-34F8-4E0F-87B0-CBD910484499}" type="presOf" srcId="{EED4D728-9FF1-4DF8-8A8B-D0F122BD970C}" destId="{9D650094-44A2-408D-916A-C5DE89BB4D04}" srcOrd="0" destOrd="0" presId="urn:microsoft.com/office/officeart/2005/8/layout/vList2"/>
    <dgm:cxn modelId="{DDF79DEC-932F-412B-A9D0-48ACB13A89CB}" srcId="{CCA4F928-D31B-46C4-83EF-4E23D9F013A3}" destId="{CD4EBABF-F082-46CD-9CC1-9CAD92110C9B}" srcOrd="0" destOrd="0" parTransId="{8C6769EC-6CAB-4624-96C6-195EF70ED2B1}" sibTransId="{047D68C1-AE52-4165-B774-27A6B9C7E99C}"/>
    <dgm:cxn modelId="{9B22DF5B-929A-4217-997E-98943E67800A}" srcId="{78964394-378A-4DBE-903C-7EE9DD1DCA62}" destId="{FD4F53A9-4FD4-4809-ADED-BF1D68ABD475}" srcOrd="0" destOrd="0" parTransId="{E2EB608B-3A94-46A2-9776-E6355569E607}" sibTransId="{7D250C3D-DD99-4FEA-9F51-CB56B6DFD8F2}"/>
    <dgm:cxn modelId="{A29D32AB-06D6-4AD9-B1D4-5D58AE6D8E37}" srcId="{CCA4F928-D31B-46C4-83EF-4E23D9F013A3}" destId="{EED4D728-9FF1-4DF8-8A8B-D0F122BD970C}" srcOrd="1" destOrd="0" parTransId="{B2E0912F-0F42-41A8-9A18-CEE751E7A2A5}" sibTransId="{3873FA3E-87EC-4F34-9EFE-24C547C4DD59}"/>
    <dgm:cxn modelId="{5EC75BE7-6209-4C90-822E-AC6B42A28C80}" type="presOf" srcId="{CD4EBABF-F082-46CD-9CC1-9CAD92110C9B}" destId="{81FDF648-89B5-4BC2-A926-6828F486C6F9}" srcOrd="0" destOrd="0" presId="urn:microsoft.com/office/officeart/2005/8/layout/vList2"/>
    <dgm:cxn modelId="{31E8EA4A-DFDC-4D63-BDFA-D9CCD3B234F2}" type="presOf" srcId="{FD4F53A9-4FD4-4809-ADED-BF1D68ABD475}" destId="{699791C3-17E3-4192-AB40-09FD61BDB54A}" srcOrd="0" destOrd="0" presId="urn:microsoft.com/office/officeart/2005/8/layout/vList2"/>
    <dgm:cxn modelId="{A00A8D2C-C0C5-44CD-A16F-59836C26D105}" srcId="{EED4D728-9FF1-4DF8-8A8B-D0F122BD970C}" destId="{8B388EA4-1275-46DB-AF67-94B0DD1D0896}" srcOrd="0" destOrd="0" parTransId="{311F1B78-2512-47A6-9A64-36EC775FA94B}" sibTransId="{D5C88B33-2C2F-4A56-8315-81C06798CCB4}"/>
    <dgm:cxn modelId="{0994FF42-A041-472A-B4B2-DCDAAB3BD0A7}" type="presOf" srcId="{78964394-378A-4DBE-903C-7EE9DD1DCA62}" destId="{7922DF1D-942C-43B8-9C83-45FFFE57839C}" srcOrd="0" destOrd="0" presId="urn:microsoft.com/office/officeart/2005/8/layout/vList2"/>
    <dgm:cxn modelId="{32129463-1847-451B-B8CC-97F8FE6FAC46}" type="presOf" srcId="{B7287ABF-C080-42A4-8A3C-47CEFC0A7A71}" destId="{8FB4C854-3D03-457B-B0B5-9D77C3F8395E}" srcOrd="0" destOrd="0" presId="urn:microsoft.com/office/officeart/2005/8/layout/vList2"/>
    <dgm:cxn modelId="{83D5C977-91FB-459B-9525-591263D736AA}" srcId="{CCA4F928-D31B-46C4-83EF-4E23D9F013A3}" destId="{78964394-378A-4DBE-903C-7EE9DD1DCA62}" srcOrd="2" destOrd="0" parTransId="{AD6207C7-E6AC-454B-96D6-577E05A6DD92}" sibTransId="{23367028-250F-4BB3-967D-DF64EA225E26}"/>
    <dgm:cxn modelId="{ABB22E0E-5C73-4E10-8555-645CA6A20844}" srcId="{CD4EBABF-F082-46CD-9CC1-9CAD92110C9B}" destId="{B7287ABF-C080-42A4-8A3C-47CEFC0A7A71}" srcOrd="0" destOrd="0" parTransId="{6604CF64-9FAF-4474-BF03-1A3E7A403DFA}" sibTransId="{327B530F-CD2A-4388-A3B6-31DCE388B072}"/>
    <dgm:cxn modelId="{9AB1C1CB-D93D-4B58-A4E3-23F34C235182}" type="presParOf" srcId="{09A0EE8D-10E0-48D5-ABC7-8D3BE40C6BCF}" destId="{81FDF648-89B5-4BC2-A926-6828F486C6F9}" srcOrd="0" destOrd="0" presId="urn:microsoft.com/office/officeart/2005/8/layout/vList2"/>
    <dgm:cxn modelId="{68901CC2-2930-43DB-818C-D9198349EC65}" type="presParOf" srcId="{09A0EE8D-10E0-48D5-ABC7-8D3BE40C6BCF}" destId="{8FB4C854-3D03-457B-B0B5-9D77C3F8395E}" srcOrd="1" destOrd="0" presId="urn:microsoft.com/office/officeart/2005/8/layout/vList2"/>
    <dgm:cxn modelId="{042C3E63-D6A7-404F-9E9A-23628C44826E}" type="presParOf" srcId="{09A0EE8D-10E0-48D5-ABC7-8D3BE40C6BCF}" destId="{9D650094-44A2-408D-916A-C5DE89BB4D04}" srcOrd="2" destOrd="0" presId="urn:microsoft.com/office/officeart/2005/8/layout/vList2"/>
    <dgm:cxn modelId="{29867C9B-F747-445C-BB1D-C093E0BFFC4F}" type="presParOf" srcId="{09A0EE8D-10E0-48D5-ABC7-8D3BE40C6BCF}" destId="{4F701A2E-88E4-4747-BA96-65EB4CA7512C}" srcOrd="3" destOrd="0" presId="urn:microsoft.com/office/officeart/2005/8/layout/vList2"/>
    <dgm:cxn modelId="{80569C0E-54BE-46B6-B0EA-03B21F7A1DDE}" type="presParOf" srcId="{09A0EE8D-10E0-48D5-ABC7-8D3BE40C6BCF}" destId="{7922DF1D-942C-43B8-9C83-45FFFE57839C}" srcOrd="4" destOrd="0" presId="urn:microsoft.com/office/officeart/2005/8/layout/vList2"/>
    <dgm:cxn modelId="{0A688884-B3D1-4F30-8EB8-396F83DBFCB9}" type="presParOf" srcId="{09A0EE8D-10E0-48D5-ABC7-8D3BE40C6BCF}" destId="{699791C3-17E3-4192-AB40-09FD61BDB5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D4D728-9FF1-4DF8-8A8B-D0F122BD970C}">
      <dgm:prSet/>
      <dgm:spPr/>
      <dgm:t>
        <a:bodyPr/>
        <a:lstStyle/>
        <a:p>
          <a:r>
            <a:rPr lang="en-US" smtClean="0"/>
            <a:t>4</a:t>
          </a:r>
          <a:r>
            <a:rPr lang="zh-CN" smtClean="0"/>
            <a:t>、 抵押：</a:t>
          </a:r>
          <a:endParaRPr lang="zh-CN" dirty="0"/>
        </a:p>
      </dgm:t>
    </dgm:pt>
    <dgm:pt modelId="{3873FA3E-87EC-4F34-9EFE-24C547C4DD59}" type="sibTrans" cxnId="{A29D32AB-06D6-4AD9-B1D4-5D58AE6D8E37}">
      <dgm:prSet/>
      <dgm:spPr/>
      <dgm:t>
        <a:bodyPr/>
        <a:lstStyle/>
        <a:p>
          <a:endParaRPr lang="zh-CN" altLang="en-US"/>
        </a:p>
      </dgm:t>
    </dgm:pt>
    <dgm:pt modelId="{B2E0912F-0F42-41A8-9A18-CEE751E7A2A5}" type="parTrans" cxnId="{A29D32AB-06D6-4AD9-B1D4-5D58AE6D8E37}">
      <dgm:prSet/>
      <dgm:spPr/>
      <dgm:t>
        <a:bodyPr/>
        <a:lstStyle/>
        <a:p>
          <a:endParaRPr lang="zh-CN" altLang="en-US"/>
        </a:p>
      </dgm:t>
    </dgm:pt>
    <dgm:pt modelId="{D505D272-8B87-4138-9FCC-94DDE10B0E2E}">
      <dgm:prSet/>
      <dgm:spPr/>
      <dgm:t>
        <a:bodyPr/>
        <a:lstStyle/>
        <a:p>
          <a:r>
            <a:rPr lang="zh-CN" dirty="0" smtClean="0"/>
            <a:t>抵押是由债务人或第三人提供自己的财产给债权人，作为履行合同的保证。义务人不履行合同时，权利人享有从抵押财产的价值中优先受偿的权利。实践中将不交付财产的称为抵押权，交付财产的称为质押。债权人对质押物占有时应妥善保管，由于保管不善造成质押物损毁、灭失时，应承担赔偿责任。</a:t>
          </a:r>
          <a:endParaRPr lang="zh-CN" dirty="0"/>
        </a:p>
      </dgm:t>
    </dgm:pt>
    <dgm:pt modelId="{022145FD-0472-49A5-824D-B7D7ACDF3124}" type="parTrans" cxnId="{98F53BB4-8DE5-4714-A196-0146668D088E}">
      <dgm:prSet/>
      <dgm:spPr/>
      <dgm:t>
        <a:bodyPr/>
        <a:lstStyle/>
        <a:p>
          <a:endParaRPr lang="zh-CN" altLang="en-US"/>
        </a:p>
      </dgm:t>
    </dgm:pt>
    <dgm:pt modelId="{E88A2A11-16FA-4482-82F9-638727150879}" type="sibTrans" cxnId="{98F53BB4-8DE5-4714-A196-0146668D088E}">
      <dgm:prSet/>
      <dgm:spPr/>
      <dgm:t>
        <a:bodyPr/>
        <a:lstStyle/>
        <a:p>
          <a:endParaRPr lang="zh-CN" altLang="en-US"/>
        </a:p>
      </dgm:t>
    </dgm:pt>
    <dgm:pt modelId="{C394ABC0-AAAA-4E96-86C2-827E6A2823F7}">
      <dgm:prSet/>
      <dgm:spPr/>
      <dgm:t>
        <a:bodyPr/>
        <a:lstStyle/>
        <a:p>
          <a:r>
            <a:rPr lang="en-US" smtClean="0"/>
            <a:t>5</a:t>
          </a:r>
          <a:r>
            <a:rPr lang="zh-CN" smtClean="0"/>
            <a:t>、 留置：</a:t>
          </a:r>
          <a:endParaRPr lang="zh-CN"/>
        </a:p>
      </dgm:t>
    </dgm:pt>
    <dgm:pt modelId="{F9A3BBAC-4D16-4553-A6CE-16AF98BC63A4}" type="parTrans" cxnId="{011F3266-A646-41B8-87FE-8CC6F5FF3C3E}">
      <dgm:prSet/>
      <dgm:spPr/>
      <dgm:t>
        <a:bodyPr/>
        <a:lstStyle/>
        <a:p>
          <a:endParaRPr lang="zh-CN" altLang="en-US"/>
        </a:p>
      </dgm:t>
    </dgm:pt>
    <dgm:pt modelId="{CF351A7F-3996-4160-829C-CC3E49954E97}" type="sibTrans" cxnId="{011F3266-A646-41B8-87FE-8CC6F5FF3C3E}">
      <dgm:prSet/>
      <dgm:spPr/>
      <dgm:t>
        <a:bodyPr/>
        <a:lstStyle/>
        <a:p>
          <a:endParaRPr lang="zh-CN" altLang="en-US"/>
        </a:p>
      </dgm:t>
    </dgm:pt>
    <dgm:pt modelId="{2121B704-102A-46B3-A23C-2085BF27412B}">
      <dgm:prSet/>
      <dgm:spPr/>
      <dgm:t>
        <a:bodyPr/>
        <a:lstStyle/>
        <a:p>
          <a:r>
            <a:rPr lang="zh-CN" dirty="0" smtClean="0"/>
            <a:t>留置权的标的物应是基于合同关系而占有的合同内容中的财物，如承揽人因定作人不交付加工费，可留置加工物品。</a:t>
          </a:r>
          <a:endParaRPr lang="zh-CN" dirty="0"/>
        </a:p>
      </dgm:t>
    </dgm:pt>
    <dgm:pt modelId="{74827A43-DC9E-469B-AF0E-D6F1D68BAB64}" type="parTrans" cxnId="{F3A2EB8D-8A64-4697-9289-ACB7DE5C0B90}">
      <dgm:prSet/>
      <dgm:spPr/>
      <dgm:t>
        <a:bodyPr/>
        <a:lstStyle/>
        <a:p>
          <a:endParaRPr lang="zh-CN" altLang="en-US"/>
        </a:p>
      </dgm:t>
    </dgm:pt>
    <dgm:pt modelId="{11CFF2D9-E009-4F84-ACCB-0BCBFAC4CA1E}" type="sibTrans" cxnId="{F3A2EB8D-8A64-4697-9289-ACB7DE5C0B90}">
      <dgm:prSet/>
      <dgm:spPr/>
      <dgm:t>
        <a:bodyPr/>
        <a:lstStyle/>
        <a:p>
          <a:endParaRPr lang="zh-CN" altLang="en-US"/>
        </a:p>
      </dgm:t>
    </dgm:pt>
    <dgm:pt modelId="{09A0EE8D-10E0-48D5-ABC7-8D3BE40C6BCF}" type="pres">
      <dgm:prSet presAssocID="{CCA4F928-D31B-46C4-83EF-4E23D9F013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50094-44A2-408D-916A-C5DE89BB4D04}" type="pres">
      <dgm:prSet presAssocID="{EED4D728-9FF1-4DF8-8A8B-D0F122BD97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01A2E-88E4-4747-BA96-65EB4CA7512C}" type="pres">
      <dgm:prSet presAssocID="{EED4D728-9FF1-4DF8-8A8B-D0F122BD970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4C83E2-CFDD-4342-9B6A-09360D3D6CC6}" type="pres">
      <dgm:prSet presAssocID="{C394ABC0-AAAA-4E96-86C2-827E6A2823F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3B322-3EE6-4D51-A7D0-705D7179DA66}" type="pres">
      <dgm:prSet presAssocID="{C394ABC0-AAAA-4E96-86C2-827E6A2823F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9D32AB-06D6-4AD9-B1D4-5D58AE6D8E37}" srcId="{CCA4F928-D31B-46C4-83EF-4E23D9F013A3}" destId="{EED4D728-9FF1-4DF8-8A8B-D0F122BD970C}" srcOrd="0" destOrd="0" parTransId="{B2E0912F-0F42-41A8-9A18-CEE751E7A2A5}" sibTransId="{3873FA3E-87EC-4F34-9EFE-24C547C4DD59}"/>
    <dgm:cxn modelId="{F3A2EB8D-8A64-4697-9289-ACB7DE5C0B90}" srcId="{C394ABC0-AAAA-4E96-86C2-827E6A2823F7}" destId="{2121B704-102A-46B3-A23C-2085BF27412B}" srcOrd="0" destOrd="0" parTransId="{74827A43-DC9E-469B-AF0E-D6F1D68BAB64}" sibTransId="{11CFF2D9-E009-4F84-ACCB-0BCBFAC4CA1E}"/>
    <dgm:cxn modelId="{2E217A10-1AF5-4CD9-880A-8D63D763825B}" type="presOf" srcId="{D505D272-8B87-4138-9FCC-94DDE10B0E2E}" destId="{4F701A2E-88E4-4747-BA96-65EB4CA7512C}" srcOrd="0" destOrd="0" presId="urn:microsoft.com/office/officeart/2005/8/layout/vList2"/>
    <dgm:cxn modelId="{82178371-1544-4D48-BC05-93C2C43A44AD}" type="presOf" srcId="{EED4D728-9FF1-4DF8-8A8B-D0F122BD970C}" destId="{9D650094-44A2-408D-916A-C5DE89BB4D04}" srcOrd="0" destOrd="0" presId="urn:microsoft.com/office/officeart/2005/8/layout/vList2"/>
    <dgm:cxn modelId="{2D03E05A-4962-4255-83A5-7A189AA85AD7}" type="presOf" srcId="{CCA4F928-D31B-46C4-83EF-4E23D9F013A3}" destId="{09A0EE8D-10E0-48D5-ABC7-8D3BE40C6BCF}" srcOrd="0" destOrd="0" presId="urn:microsoft.com/office/officeart/2005/8/layout/vList2"/>
    <dgm:cxn modelId="{011F3266-A646-41B8-87FE-8CC6F5FF3C3E}" srcId="{CCA4F928-D31B-46C4-83EF-4E23D9F013A3}" destId="{C394ABC0-AAAA-4E96-86C2-827E6A2823F7}" srcOrd="1" destOrd="0" parTransId="{F9A3BBAC-4D16-4553-A6CE-16AF98BC63A4}" sibTransId="{CF351A7F-3996-4160-829C-CC3E49954E97}"/>
    <dgm:cxn modelId="{50055CEA-88B3-4BC9-B5C8-4494E8A248FD}" type="presOf" srcId="{2121B704-102A-46B3-A23C-2085BF27412B}" destId="{54F3B322-3EE6-4D51-A7D0-705D7179DA66}" srcOrd="0" destOrd="0" presId="urn:microsoft.com/office/officeart/2005/8/layout/vList2"/>
    <dgm:cxn modelId="{98F53BB4-8DE5-4714-A196-0146668D088E}" srcId="{EED4D728-9FF1-4DF8-8A8B-D0F122BD970C}" destId="{D505D272-8B87-4138-9FCC-94DDE10B0E2E}" srcOrd="0" destOrd="0" parTransId="{022145FD-0472-49A5-824D-B7D7ACDF3124}" sibTransId="{E88A2A11-16FA-4482-82F9-638727150879}"/>
    <dgm:cxn modelId="{C6004C0F-ACF1-488E-AAA6-FBD5245ADDD3}" type="presOf" srcId="{C394ABC0-AAAA-4E96-86C2-827E6A2823F7}" destId="{234C83E2-CFDD-4342-9B6A-09360D3D6CC6}" srcOrd="0" destOrd="0" presId="urn:microsoft.com/office/officeart/2005/8/layout/vList2"/>
    <dgm:cxn modelId="{65D51884-D8CE-4678-950D-FDFCCF371A89}" type="presParOf" srcId="{09A0EE8D-10E0-48D5-ABC7-8D3BE40C6BCF}" destId="{9D650094-44A2-408D-916A-C5DE89BB4D04}" srcOrd="0" destOrd="0" presId="urn:microsoft.com/office/officeart/2005/8/layout/vList2"/>
    <dgm:cxn modelId="{54EFA50D-A0C8-4233-8571-6A3CFFE2C220}" type="presParOf" srcId="{09A0EE8D-10E0-48D5-ABC7-8D3BE40C6BCF}" destId="{4F701A2E-88E4-4747-BA96-65EB4CA7512C}" srcOrd="1" destOrd="0" presId="urn:microsoft.com/office/officeart/2005/8/layout/vList2"/>
    <dgm:cxn modelId="{7BDDD739-A79B-4752-8D6A-720F2098FD8D}" type="presParOf" srcId="{09A0EE8D-10E0-48D5-ABC7-8D3BE40C6BCF}" destId="{234C83E2-CFDD-4342-9B6A-09360D3D6CC6}" srcOrd="2" destOrd="0" presId="urn:microsoft.com/office/officeart/2005/8/layout/vList2"/>
    <dgm:cxn modelId="{50615B90-CAA6-47FB-8AC0-CBCB9550C93E}" type="presParOf" srcId="{09A0EE8D-10E0-48D5-ABC7-8D3BE40C6BCF}" destId="{54F3B322-3EE6-4D51-A7D0-705D7179DA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DF648-89B5-4BC2-A926-6828F486C6F9}">
      <dsp:nvSpPr>
        <dsp:cNvPr id="0" name=""/>
        <dsp:cNvSpPr/>
      </dsp:nvSpPr>
      <dsp:spPr>
        <a:xfrm>
          <a:off x="0" y="11407"/>
          <a:ext cx="7650866" cy="54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r>
            <a:rPr lang="zh-CN" sz="2000" kern="1200" dirty="0" smtClean="0"/>
            <a:t>、 违约金：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26799" y="38206"/>
        <a:ext cx="7597268" cy="495387"/>
      </dsp:txXfrm>
    </dsp:sp>
    <dsp:sp modelId="{8FB4C854-3D03-457B-B0B5-9D77C3F8395E}">
      <dsp:nvSpPr>
        <dsp:cNvPr id="0" name=""/>
        <dsp:cNvSpPr/>
      </dsp:nvSpPr>
      <dsp:spPr>
        <a:xfrm>
          <a:off x="0" y="560393"/>
          <a:ext cx="7650866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1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/>
            <a:t>法律、法令直接规定的，称为法定违约金；当事人协商确定的，称约定违约金。</a:t>
          </a:r>
          <a:endParaRPr lang="zh-CN" altLang="en-US" sz="1800" kern="1200" dirty="0"/>
        </a:p>
      </dsp:txBody>
      <dsp:txXfrm>
        <a:off x="0" y="560393"/>
        <a:ext cx="7650866" cy="592020"/>
      </dsp:txXfrm>
    </dsp:sp>
    <dsp:sp modelId="{9D650094-44A2-408D-916A-C5DE89BB4D04}">
      <dsp:nvSpPr>
        <dsp:cNvPr id="0" name=""/>
        <dsp:cNvSpPr/>
      </dsp:nvSpPr>
      <dsp:spPr>
        <a:xfrm>
          <a:off x="0" y="1152413"/>
          <a:ext cx="7650866" cy="54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</a:t>
          </a:r>
          <a:r>
            <a:rPr lang="zh-CN" sz="2200" kern="1200" dirty="0" smtClean="0"/>
            <a:t>、保证：</a:t>
          </a:r>
          <a:endParaRPr lang="zh-CN" sz="2200" kern="1200" dirty="0"/>
        </a:p>
      </dsp:txBody>
      <dsp:txXfrm>
        <a:off x="26799" y="1179212"/>
        <a:ext cx="7597268" cy="495387"/>
      </dsp:txXfrm>
    </dsp:sp>
    <dsp:sp modelId="{4F701A2E-88E4-4747-BA96-65EB4CA7512C}">
      <dsp:nvSpPr>
        <dsp:cNvPr id="0" name=""/>
        <dsp:cNvSpPr/>
      </dsp:nvSpPr>
      <dsp:spPr>
        <a:xfrm>
          <a:off x="0" y="1701399"/>
          <a:ext cx="7650866" cy="150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1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是由主合同双方当事人以外的第三人作为保证人，当义务人不履行合同时，权利人有权请求保证人履行合同或赔偿损失。保证人可以保证全部债务，也可只保证部分债务，合同中对保证范围未明确规定的，推定为保证全部债务。主债务扩大而未征得保证人同意的，保证人对扩大部分不负责任。同一合同中有两个以上保证人的，他们的责任可以是按份的，也可以是连带的，如果合同中没有明确规定，则应当负连带责任。</a:t>
          </a:r>
          <a:endParaRPr lang="zh-CN" altLang="en-US" sz="1400" kern="1200" dirty="0">
            <a:latin typeface="+mn-ea"/>
            <a:ea typeface="+mn-ea"/>
          </a:endParaRPr>
        </a:p>
      </dsp:txBody>
      <dsp:txXfrm>
        <a:off x="0" y="1701399"/>
        <a:ext cx="7650866" cy="1502820"/>
      </dsp:txXfrm>
    </dsp:sp>
    <dsp:sp modelId="{7922DF1D-942C-43B8-9C83-45FFFE57839C}">
      <dsp:nvSpPr>
        <dsp:cNvPr id="0" name=""/>
        <dsp:cNvSpPr/>
      </dsp:nvSpPr>
      <dsp:spPr>
        <a:xfrm>
          <a:off x="0" y="3204219"/>
          <a:ext cx="7650866" cy="54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</a:t>
          </a:r>
          <a:r>
            <a:rPr lang="zh-CN" sz="2200" kern="1200" dirty="0" smtClean="0"/>
            <a:t>、 定金：</a:t>
          </a:r>
          <a:endParaRPr lang="zh-CN" sz="2200" kern="1200" dirty="0"/>
        </a:p>
      </dsp:txBody>
      <dsp:txXfrm>
        <a:off x="26799" y="3231018"/>
        <a:ext cx="7597268" cy="495387"/>
      </dsp:txXfrm>
    </dsp:sp>
    <dsp:sp modelId="{699791C3-17E3-4192-AB40-09FD61BDB54A}">
      <dsp:nvSpPr>
        <dsp:cNvPr id="0" name=""/>
        <dsp:cNvSpPr/>
      </dsp:nvSpPr>
      <dsp:spPr>
        <a:xfrm>
          <a:off x="0" y="3753205"/>
          <a:ext cx="7650866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1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/>
            <a:t>定金是为保证合同的履行，当事人一方给付他方一定的金钱，如因收取定金的一方不能履行合同，应双倍返还定金。如交付定金的一方不履行合同，则收取定金的一方可不予退回定金。</a:t>
          </a:r>
          <a:endParaRPr lang="zh-CN" altLang="en-US" sz="1800" kern="1200" dirty="0"/>
        </a:p>
      </dsp:txBody>
      <dsp:txXfrm>
        <a:off x="0" y="3753205"/>
        <a:ext cx="7650866" cy="865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0094-44A2-408D-916A-C5DE89BB4D04}">
      <dsp:nvSpPr>
        <dsp:cNvPr id="0" name=""/>
        <dsp:cNvSpPr/>
      </dsp:nvSpPr>
      <dsp:spPr>
        <a:xfrm>
          <a:off x="0" y="31186"/>
          <a:ext cx="7650866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4</a:t>
          </a:r>
          <a:r>
            <a:rPr lang="zh-CN" sz="2800" kern="1200" smtClean="0"/>
            <a:t>、 抵押：</a:t>
          </a:r>
          <a:endParaRPr lang="zh-CN" sz="2800" kern="1200" dirty="0"/>
        </a:p>
      </dsp:txBody>
      <dsp:txXfrm>
        <a:off x="34383" y="65569"/>
        <a:ext cx="7582100" cy="635573"/>
      </dsp:txXfrm>
    </dsp:sp>
    <dsp:sp modelId="{4F701A2E-88E4-4747-BA96-65EB4CA7512C}">
      <dsp:nvSpPr>
        <dsp:cNvPr id="0" name=""/>
        <dsp:cNvSpPr/>
      </dsp:nvSpPr>
      <dsp:spPr>
        <a:xfrm>
          <a:off x="0" y="735526"/>
          <a:ext cx="7650866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1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抵押是由债务人或第三人提供自己的财产给债权人，作为履行合同的保证。义务人不履行合同时，权利人享有从抵押财产的价值中优先受偿的权利。实践中将不交付财产的称为抵押权，交付财产的称为质押。债权人对质押物占有时应妥善保管，由于保管不善造成质押物损毁、灭失时，应承担赔偿责任。</a:t>
          </a:r>
          <a:endParaRPr lang="zh-CN" sz="2200" kern="1200" dirty="0"/>
        </a:p>
      </dsp:txBody>
      <dsp:txXfrm>
        <a:off x="0" y="735526"/>
        <a:ext cx="7650866" cy="2086560"/>
      </dsp:txXfrm>
    </dsp:sp>
    <dsp:sp modelId="{234C83E2-CFDD-4342-9B6A-09360D3D6CC6}">
      <dsp:nvSpPr>
        <dsp:cNvPr id="0" name=""/>
        <dsp:cNvSpPr/>
      </dsp:nvSpPr>
      <dsp:spPr>
        <a:xfrm>
          <a:off x="0" y="2822086"/>
          <a:ext cx="7650866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5</a:t>
          </a:r>
          <a:r>
            <a:rPr lang="zh-CN" sz="2800" kern="1200" smtClean="0"/>
            <a:t>、 留置：</a:t>
          </a:r>
          <a:endParaRPr lang="zh-CN" sz="2800" kern="1200"/>
        </a:p>
      </dsp:txBody>
      <dsp:txXfrm>
        <a:off x="34383" y="2856469"/>
        <a:ext cx="7582100" cy="635573"/>
      </dsp:txXfrm>
    </dsp:sp>
    <dsp:sp modelId="{54F3B322-3EE6-4D51-A7D0-705D7179DA66}">
      <dsp:nvSpPr>
        <dsp:cNvPr id="0" name=""/>
        <dsp:cNvSpPr/>
      </dsp:nvSpPr>
      <dsp:spPr>
        <a:xfrm>
          <a:off x="0" y="3526426"/>
          <a:ext cx="7650866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1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留置权的标的物应是基于合同关系而占有的合同内容中的财物，如承揽人因定作人不交付加工费，可留置加工物品。</a:t>
          </a:r>
          <a:endParaRPr lang="zh-CN" sz="2200" kern="1200" dirty="0"/>
        </a:p>
      </dsp:txBody>
      <dsp:txXfrm>
        <a:off x="0" y="3526426"/>
        <a:ext cx="7650866" cy="107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EE7F2F-0128-473B-8B6C-8636AC0943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91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5E9DDD-243E-4BB0-BD3D-B53743CE8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9pPr>
          </a:lstStyle>
          <a:p>
            <a:pPr eaLnBrk="1" hangingPunct="1"/>
            <a:fld id="{A7BA9671-424C-4E04-90FB-1F6ED3D476B7}" type="slidenum">
              <a:rPr lang="zh-CN" altLang="en-US" sz="1200" smtClean="0"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08134-56F0-4CEA-AF9C-1E455AFA3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1D51-2801-42F0-9DC6-7F0E747D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D6EFF-E9D4-411D-9DC7-FC257204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E128-E041-40DA-B656-B581C9925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389D-8102-45D1-B816-D4A98AE16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08D7B-06C4-4255-8289-E60DC22C9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35EE-B068-4A16-B7EA-061CB4054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A12E-7154-40E8-A34C-8A7C320CE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DA22-52BC-44CA-9ED3-8F725BF7D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5E03-4020-4833-8D1B-AE98070C1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5096-2334-46AC-A573-7BD85484D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7C4C-7807-4920-A06F-6D5185352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C1B99B-184E-44F4-BA3C-5C68C7B03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第五节 合同的担保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一</a:t>
            </a:r>
            <a:r>
              <a:rPr lang="zh-CN" altLang="zh-CN" dirty="0"/>
              <a:t>、  合同的担保形式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647486940"/>
              </p:ext>
            </p:extLst>
          </p:nvPr>
        </p:nvGraphicFramePr>
        <p:xfrm>
          <a:off x="787078" y="1192192"/>
          <a:ext cx="7650866" cy="4629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664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1FDF648-89B5-4BC2-A926-6828F486C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1FDF648-89B5-4BC2-A926-6828F486C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81FDF648-89B5-4BC2-A926-6828F486C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81FDF648-89B5-4BC2-A926-6828F486C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B4C854-3D03-457B-B0B5-9D77C3F83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8FB4C854-3D03-457B-B0B5-9D77C3F839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8FB4C854-3D03-457B-B0B5-9D77C3F83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graphicEl>
                                              <a:dgm id="{8FB4C854-3D03-457B-B0B5-9D77C3F83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922DF1D-942C-43B8-9C83-45FFFE578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graphicEl>
                                              <a:dgm id="{7922DF1D-942C-43B8-9C83-45FFFE578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graphicEl>
                                              <a:dgm id="{7922DF1D-942C-43B8-9C83-45FFFE578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graphicEl>
                                              <a:dgm id="{7922DF1D-942C-43B8-9C83-45FFFE578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99791C3-17E3-4192-AB40-09FD61BDB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graphicEl>
                                              <a:dgm id="{699791C3-17E3-4192-AB40-09FD61BDB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graphicEl>
                                              <a:dgm id="{699791C3-17E3-4192-AB40-09FD61BDB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graphicEl>
                                              <a:dgm id="{699791C3-17E3-4192-AB40-09FD61BDB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一</a:t>
            </a:r>
            <a:r>
              <a:rPr lang="zh-CN" altLang="zh-CN" dirty="0"/>
              <a:t>、  合同的担保形式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4139755053"/>
              </p:ext>
            </p:extLst>
          </p:nvPr>
        </p:nvGraphicFramePr>
        <p:xfrm>
          <a:off x="1134319" y="1377387"/>
          <a:ext cx="7650866" cy="4629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847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9D650094-44A2-408D-916A-C5DE89BB4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graphicEl>
                                              <a:dgm id="{4F701A2E-88E4-4747-BA96-65EB4CA7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34C83E2-CFDD-4342-9B6A-09360D3D6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graphicEl>
                                              <a:dgm id="{234C83E2-CFDD-4342-9B6A-09360D3D6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graphicEl>
                                              <a:dgm id="{234C83E2-CFDD-4342-9B6A-09360D3D6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graphicEl>
                                              <a:dgm id="{234C83E2-CFDD-4342-9B6A-09360D3D6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4F3B322-3EE6-4D51-A7D0-705D7179D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graphicEl>
                                              <a:dgm id="{54F3B322-3EE6-4D51-A7D0-705D7179D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graphicEl>
                                              <a:dgm id="{54F3B322-3EE6-4D51-A7D0-705D7179D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graphicEl>
                                              <a:dgm id="{54F3B322-3EE6-4D51-A7D0-705D7179D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5"/>
  <p:tag name="ISPRING_SCORM_RATE_QUIZZES" val="0"/>
  <p:tag name="ISPRING_SCORM_PASSING_SCORE" val="100.0000000000"/>
  <p:tag name="GENSWF_OUTPUT_FILE_NAME" val="swf"/>
  <p:tag name="ISPRING_RESOURCE_PATHS_HASH_2" val="3e0baff7256538210b4f9186244a7c4f3d275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6699FF"/>
          </a:solidFill>
        </a:ln>
      </a:spPr>
      <a:bodyPr spcFirstLastPara="0" vert="horz" wrap="square" lIns="677128" tIns="677128" rIns="677128" bIns="677128" numCol="1" spcCol="1270" anchor="ctr" anchorCtr="0">
        <a:noAutofit/>
      </a:bodyPr>
      <a:lstStyle>
        <a:defPPr algn="ctr" defTabSz="2889250">
          <a:lnSpc>
            <a:spcPct val="90000"/>
          </a:lnSpc>
          <a:spcBef>
            <a:spcPct val="0"/>
          </a:spcBef>
          <a:spcAft>
            <a:spcPct val="35000"/>
          </a:spcAft>
          <a:defRPr sz="65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348</Words>
  <Application>Microsoft Office PowerPoint</Application>
  <PresentationFormat>全屏显示(4:3)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第五节 合同的担保</vt:lpstr>
      <vt:lpstr> 一、  合同的担保形式</vt:lpstr>
      <vt:lpstr> 一、  合同的担保形式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Lenovo</cp:lastModifiedBy>
  <cp:revision>221</cp:revision>
  <dcterms:created xsi:type="dcterms:W3CDTF">2009-04-16T11:43:59Z</dcterms:created>
  <dcterms:modified xsi:type="dcterms:W3CDTF">2015-09-08T06:55:02Z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