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308" r:id="rId2"/>
    <p:sldId id="309" r:id="rId3"/>
    <p:sldId id="314" r:id="rId4"/>
    <p:sldId id="315" r:id="rId5"/>
    <p:sldId id="313" r:id="rId6"/>
    <p:sldId id="310" r:id="rId7"/>
    <p:sldId id="316" r:id="rId8"/>
    <p:sldId id="317" r:id="rId9"/>
    <p:sldId id="318" r:id="rId10"/>
    <p:sldId id="311" r:id="rId11"/>
    <p:sldId id="319" r:id="rId12"/>
    <p:sldId id="322" r:id="rId13"/>
    <p:sldId id="321" r:id="rId14"/>
    <p:sldId id="320" r:id="rId15"/>
    <p:sldId id="312" r:id="rId16"/>
    <p:sldId id="323" r:id="rId17"/>
    <p:sldId id="324" r:id="rId18"/>
    <p:sldId id="325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9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10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7D4E3-CF2E-40AB-A1BC-0994157F40C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EF813B0-8CA0-4CE8-86BC-93203524793A}">
      <dgm:prSet custT="1"/>
      <dgm:spPr>
        <a:solidFill>
          <a:schemeClr val="accent6"/>
        </a:solidFill>
      </dgm:spPr>
      <dgm:t>
        <a:bodyPr/>
        <a:lstStyle/>
        <a:p>
          <a:pPr algn="l" rtl="0"/>
          <a:r>
            <a:rPr lang="zh-CN" altLang="en-US" sz="2400" dirty="0" smtClean="0"/>
            <a:t>法律要素的质量高低的标准：</a:t>
          </a:r>
          <a:endParaRPr lang="zh-CN" altLang="en-US" sz="2400" dirty="0"/>
        </a:p>
      </dgm:t>
    </dgm:pt>
    <dgm:pt modelId="{F599AD0B-79F1-4CAB-9888-7AEE5356E6F9}" type="par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A33D5126-DB8A-46EA-9EE3-C7BB8B590FA9}" type="sib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0685CB44-2EB6-4BEB-9421-A8E9C89211CC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法律要素含义的明确性和确定性</a:t>
          </a:r>
          <a:endParaRPr lang="zh-CN" dirty="0"/>
        </a:p>
      </dgm:t>
    </dgm:pt>
    <dgm:pt modelId="{10B66626-4B98-47A4-8852-9C577710B91A}" type="par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E0E9610C-19A7-4565-A576-146314593BA8}" type="sib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85898C51-818E-4DA0-825D-98BE85D53166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法律要素间联系的紧密性及协调性</a:t>
          </a:r>
          <a:endParaRPr lang="zh-CN" dirty="0"/>
        </a:p>
      </dgm:t>
    </dgm:pt>
    <dgm:pt modelId="{75A360F9-461D-447B-84EC-AD270646EDB7}" type="parTrans" cxnId="{C3378FDF-F615-4E45-9563-4A10EB0587B2}">
      <dgm:prSet/>
      <dgm:spPr/>
      <dgm:t>
        <a:bodyPr/>
        <a:lstStyle/>
        <a:p>
          <a:endParaRPr lang="zh-CN" altLang="en-US"/>
        </a:p>
      </dgm:t>
    </dgm:pt>
    <dgm:pt modelId="{F278F6DF-CCDE-4275-8D02-766F98C66E0A}" type="sibTrans" cxnId="{C3378FDF-F615-4E45-9563-4A10EB0587B2}">
      <dgm:prSet/>
      <dgm:spPr/>
      <dgm:t>
        <a:bodyPr/>
        <a:lstStyle/>
        <a:p>
          <a:endParaRPr lang="zh-CN" altLang="en-US"/>
        </a:p>
      </dgm:t>
    </dgm:pt>
    <dgm:pt modelId="{30673776-A622-4DA0-82CE-2ABE0CA3DFC4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法律要素的专门化、技术化程</a:t>
          </a:r>
          <a:endParaRPr lang="zh-CN" dirty="0"/>
        </a:p>
      </dgm:t>
    </dgm:pt>
    <dgm:pt modelId="{CC1943A6-9248-4F86-A6C9-121CC06A903B}" type="par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F82A2022-AE18-449C-A588-C4FA7E7526D7}" type="sib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19476F20-F908-481C-BE17-59B16F122F85}" type="pres">
      <dgm:prSet presAssocID="{FC87D4E3-CF2E-40AB-A1BC-0994157F40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A5FAE4A-5878-4FEF-91F3-7AE0BF0A9631}" type="pres">
      <dgm:prSet presAssocID="{5EF813B0-8CA0-4CE8-86BC-93203524793A}" presName="vertOne" presStyleCnt="0"/>
      <dgm:spPr/>
    </dgm:pt>
    <dgm:pt modelId="{98AAE6EC-2819-4F76-8C9F-D3FCF984025E}" type="pres">
      <dgm:prSet presAssocID="{5EF813B0-8CA0-4CE8-86BC-93203524793A}" presName="txOne" presStyleLbl="node0" presStyleIdx="0" presStyleCnt="1" custScaleY="56448" custLinFactNeighborX="36" custLinFactNeighborY="620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AD6406-90A0-49F9-A4B7-7CDC3F3A542D}" type="pres">
      <dgm:prSet presAssocID="{5EF813B0-8CA0-4CE8-86BC-93203524793A}" presName="parTransOne" presStyleCnt="0"/>
      <dgm:spPr/>
    </dgm:pt>
    <dgm:pt modelId="{5A301438-F895-4D97-A70B-F684A62CF04F}" type="pres">
      <dgm:prSet presAssocID="{5EF813B0-8CA0-4CE8-86BC-93203524793A}" presName="horzOne" presStyleCnt="0"/>
      <dgm:spPr/>
    </dgm:pt>
    <dgm:pt modelId="{730DC136-554B-4C45-952B-FC172126D046}" type="pres">
      <dgm:prSet presAssocID="{0685CB44-2EB6-4BEB-9421-A8E9C89211CC}" presName="vertTwo" presStyleCnt="0"/>
      <dgm:spPr/>
    </dgm:pt>
    <dgm:pt modelId="{36291917-73D1-4E37-8105-AAEE6E6E1DFB}" type="pres">
      <dgm:prSet presAssocID="{0685CB44-2EB6-4BEB-9421-A8E9C89211CC}" presName="txTwo" presStyleLbl="node2" presStyleIdx="0" presStyleCnt="3" custScaleY="121000" custLinFactNeighborX="-424" custLinFactNeighborY="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E84CC6-5428-4ABD-9902-0A7E80D6A455}" type="pres">
      <dgm:prSet presAssocID="{0685CB44-2EB6-4BEB-9421-A8E9C89211CC}" presName="horzTwo" presStyleCnt="0"/>
      <dgm:spPr/>
    </dgm:pt>
    <dgm:pt modelId="{5673B8ED-FCEB-429C-9C58-7FA488EE05F1}" type="pres">
      <dgm:prSet presAssocID="{E0E9610C-19A7-4565-A576-146314593BA8}" presName="sibSpaceTwo" presStyleCnt="0"/>
      <dgm:spPr/>
    </dgm:pt>
    <dgm:pt modelId="{7193DE2D-63C7-4746-AD3B-2DAD773993FF}" type="pres">
      <dgm:prSet presAssocID="{85898C51-818E-4DA0-825D-98BE85D53166}" presName="vertTwo" presStyleCnt="0"/>
      <dgm:spPr/>
    </dgm:pt>
    <dgm:pt modelId="{EB7C10C6-E903-4497-8604-573CC309FCF1}" type="pres">
      <dgm:prSet presAssocID="{85898C51-818E-4DA0-825D-98BE85D53166}" presName="txTwo" presStyleLbl="node2" presStyleIdx="1" presStyleCnt="3" custScaleY="121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7E0FA2-6A92-44AA-9BC0-48A34267596A}" type="pres">
      <dgm:prSet presAssocID="{85898C51-818E-4DA0-825D-98BE85D53166}" presName="horzTwo" presStyleCnt="0"/>
      <dgm:spPr/>
    </dgm:pt>
    <dgm:pt modelId="{7210B3FC-9487-499B-AA1D-BE4CE0704281}" type="pres">
      <dgm:prSet presAssocID="{F278F6DF-CCDE-4275-8D02-766F98C66E0A}" presName="sibSpaceTwo" presStyleCnt="0"/>
      <dgm:spPr/>
    </dgm:pt>
    <dgm:pt modelId="{44384DBC-8B07-4F4B-BA78-E8FB87FE5251}" type="pres">
      <dgm:prSet presAssocID="{30673776-A622-4DA0-82CE-2ABE0CA3DFC4}" presName="vertTwo" presStyleCnt="0"/>
      <dgm:spPr/>
    </dgm:pt>
    <dgm:pt modelId="{355634D6-6B78-4CBC-AF4B-BB92D5B0648E}" type="pres">
      <dgm:prSet presAssocID="{30673776-A622-4DA0-82CE-2ABE0CA3DFC4}" presName="txTwo" presStyleLbl="node2" presStyleIdx="2" presStyleCnt="3" custScaleY="121000" custLinFactY="30008" custLinFactNeighborX="9741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123AA2-91F3-49A6-A4A1-149884E7AE23}" type="pres">
      <dgm:prSet presAssocID="{30673776-A622-4DA0-82CE-2ABE0CA3DFC4}" presName="horzTwo" presStyleCnt="0"/>
      <dgm:spPr/>
    </dgm:pt>
  </dgm:ptLst>
  <dgm:cxnLst>
    <dgm:cxn modelId="{BDD11276-6C5F-495C-ADA1-D2F9C59F6012}" type="presOf" srcId="{85898C51-818E-4DA0-825D-98BE85D53166}" destId="{EB7C10C6-E903-4497-8604-573CC309FCF1}" srcOrd="0" destOrd="0" presId="urn:microsoft.com/office/officeart/2005/8/layout/hierarchy4"/>
    <dgm:cxn modelId="{FC771E97-7982-4BBA-84D3-8B22CB2CC3AF}" type="presOf" srcId="{FC87D4E3-CF2E-40AB-A1BC-0994157F40C9}" destId="{19476F20-F908-481C-BE17-59B16F122F85}" srcOrd="0" destOrd="0" presId="urn:microsoft.com/office/officeart/2005/8/layout/hierarchy4"/>
    <dgm:cxn modelId="{C3378FDF-F615-4E45-9563-4A10EB0587B2}" srcId="{5EF813B0-8CA0-4CE8-86BC-93203524793A}" destId="{85898C51-818E-4DA0-825D-98BE85D53166}" srcOrd="1" destOrd="0" parTransId="{75A360F9-461D-447B-84EC-AD270646EDB7}" sibTransId="{F278F6DF-CCDE-4275-8D02-766F98C66E0A}"/>
    <dgm:cxn modelId="{F8A32286-7BEB-48AB-AF15-6802DE4E593B}" type="presOf" srcId="{5EF813B0-8CA0-4CE8-86BC-93203524793A}" destId="{98AAE6EC-2819-4F76-8C9F-D3FCF984025E}" srcOrd="0" destOrd="0" presId="urn:microsoft.com/office/officeart/2005/8/layout/hierarchy4"/>
    <dgm:cxn modelId="{BE54CB1F-2198-4FDB-8563-8B4C739ECF2A}" type="presOf" srcId="{30673776-A622-4DA0-82CE-2ABE0CA3DFC4}" destId="{355634D6-6B78-4CBC-AF4B-BB92D5B0648E}" srcOrd="0" destOrd="0" presId="urn:microsoft.com/office/officeart/2005/8/layout/hierarchy4"/>
    <dgm:cxn modelId="{E7A2B07C-DDA7-40F9-99F9-776031D16E70}" srcId="{5EF813B0-8CA0-4CE8-86BC-93203524793A}" destId="{0685CB44-2EB6-4BEB-9421-A8E9C89211CC}" srcOrd="0" destOrd="0" parTransId="{10B66626-4B98-47A4-8852-9C577710B91A}" sibTransId="{E0E9610C-19A7-4565-A576-146314593BA8}"/>
    <dgm:cxn modelId="{4FDCBC23-8F8B-4080-91FC-9123F9CB5873}" srcId="{5EF813B0-8CA0-4CE8-86BC-93203524793A}" destId="{30673776-A622-4DA0-82CE-2ABE0CA3DFC4}" srcOrd="2" destOrd="0" parTransId="{CC1943A6-9248-4F86-A6C9-121CC06A903B}" sibTransId="{F82A2022-AE18-449C-A588-C4FA7E7526D7}"/>
    <dgm:cxn modelId="{4ABC9A65-B0BA-4386-A6BA-EF9B3CDC1411}" type="presOf" srcId="{0685CB44-2EB6-4BEB-9421-A8E9C89211CC}" destId="{36291917-73D1-4E37-8105-AAEE6E6E1DFB}" srcOrd="0" destOrd="0" presId="urn:microsoft.com/office/officeart/2005/8/layout/hierarchy4"/>
    <dgm:cxn modelId="{26924241-D4D6-4963-9DDF-80C2D9AAF100}" srcId="{FC87D4E3-CF2E-40AB-A1BC-0994157F40C9}" destId="{5EF813B0-8CA0-4CE8-86BC-93203524793A}" srcOrd="0" destOrd="0" parTransId="{F599AD0B-79F1-4CAB-9888-7AEE5356E6F9}" sibTransId="{A33D5126-DB8A-46EA-9EE3-C7BB8B590FA9}"/>
    <dgm:cxn modelId="{1572E97D-ED04-491E-AC47-1655E476ADB0}" type="presParOf" srcId="{19476F20-F908-481C-BE17-59B16F122F85}" destId="{2A5FAE4A-5878-4FEF-91F3-7AE0BF0A9631}" srcOrd="0" destOrd="0" presId="urn:microsoft.com/office/officeart/2005/8/layout/hierarchy4"/>
    <dgm:cxn modelId="{FBB44618-E19A-4ACA-96AC-E1B0AEEE8F42}" type="presParOf" srcId="{2A5FAE4A-5878-4FEF-91F3-7AE0BF0A9631}" destId="{98AAE6EC-2819-4F76-8C9F-D3FCF984025E}" srcOrd="0" destOrd="0" presId="urn:microsoft.com/office/officeart/2005/8/layout/hierarchy4"/>
    <dgm:cxn modelId="{F88B00D7-5980-4850-B6A2-A1AF4AD0808A}" type="presParOf" srcId="{2A5FAE4A-5878-4FEF-91F3-7AE0BF0A9631}" destId="{87AD6406-90A0-49F9-A4B7-7CDC3F3A542D}" srcOrd="1" destOrd="0" presId="urn:microsoft.com/office/officeart/2005/8/layout/hierarchy4"/>
    <dgm:cxn modelId="{D891DC97-45AD-423E-A877-ACD98141AF36}" type="presParOf" srcId="{2A5FAE4A-5878-4FEF-91F3-7AE0BF0A9631}" destId="{5A301438-F895-4D97-A70B-F684A62CF04F}" srcOrd="2" destOrd="0" presId="urn:microsoft.com/office/officeart/2005/8/layout/hierarchy4"/>
    <dgm:cxn modelId="{10B7F46C-F619-43BE-B629-C2BA23749E09}" type="presParOf" srcId="{5A301438-F895-4D97-A70B-F684A62CF04F}" destId="{730DC136-554B-4C45-952B-FC172126D046}" srcOrd="0" destOrd="0" presId="urn:microsoft.com/office/officeart/2005/8/layout/hierarchy4"/>
    <dgm:cxn modelId="{01D445D4-C291-42F0-A66A-C887170C3100}" type="presParOf" srcId="{730DC136-554B-4C45-952B-FC172126D046}" destId="{36291917-73D1-4E37-8105-AAEE6E6E1DFB}" srcOrd="0" destOrd="0" presId="urn:microsoft.com/office/officeart/2005/8/layout/hierarchy4"/>
    <dgm:cxn modelId="{C6353B2F-0C9B-4FDD-BB3D-990E67713938}" type="presParOf" srcId="{730DC136-554B-4C45-952B-FC172126D046}" destId="{7EE84CC6-5428-4ABD-9902-0A7E80D6A455}" srcOrd="1" destOrd="0" presId="urn:microsoft.com/office/officeart/2005/8/layout/hierarchy4"/>
    <dgm:cxn modelId="{CE0249F7-AC19-4AF6-A896-B37251233313}" type="presParOf" srcId="{5A301438-F895-4D97-A70B-F684A62CF04F}" destId="{5673B8ED-FCEB-429C-9C58-7FA488EE05F1}" srcOrd="1" destOrd="0" presId="urn:microsoft.com/office/officeart/2005/8/layout/hierarchy4"/>
    <dgm:cxn modelId="{221569CF-B910-4D40-BF3C-9ED167EE2685}" type="presParOf" srcId="{5A301438-F895-4D97-A70B-F684A62CF04F}" destId="{7193DE2D-63C7-4746-AD3B-2DAD773993FF}" srcOrd="2" destOrd="0" presId="urn:microsoft.com/office/officeart/2005/8/layout/hierarchy4"/>
    <dgm:cxn modelId="{669D87E2-0059-45DC-9E84-2B8276CCE7A1}" type="presParOf" srcId="{7193DE2D-63C7-4746-AD3B-2DAD773993FF}" destId="{EB7C10C6-E903-4497-8604-573CC309FCF1}" srcOrd="0" destOrd="0" presId="urn:microsoft.com/office/officeart/2005/8/layout/hierarchy4"/>
    <dgm:cxn modelId="{DE5C3DB8-4A33-407E-BDE1-B8F39EDD93DE}" type="presParOf" srcId="{7193DE2D-63C7-4746-AD3B-2DAD773993FF}" destId="{DD7E0FA2-6A92-44AA-9BC0-48A34267596A}" srcOrd="1" destOrd="0" presId="urn:microsoft.com/office/officeart/2005/8/layout/hierarchy4"/>
    <dgm:cxn modelId="{B2AAB984-C4DB-4778-80DA-3C4C943A2F4A}" type="presParOf" srcId="{5A301438-F895-4D97-A70B-F684A62CF04F}" destId="{7210B3FC-9487-499B-AA1D-BE4CE0704281}" srcOrd="3" destOrd="0" presId="urn:microsoft.com/office/officeart/2005/8/layout/hierarchy4"/>
    <dgm:cxn modelId="{0DF9E6DD-DD6E-40C9-9BFF-36C832CF2358}" type="presParOf" srcId="{5A301438-F895-4D97-A70B-F684A62CF04F}" destId="{44384DBC-8B07-4F4B-BA78-E8FB87FE5251}" srcOrd="4" destOrd="0" presId="urn:microsoft.com/office/officeart/2005/8/layout/hierarchy4"/>
    <dgm:cxn modelId="{56370BA3-E2E4-4360-8F7A-A0FF7B406557}" type="presParOf" srcId="{44384DBC-8B07-4F4B-BA78-E8FB87FE5251}" destId="{355634D6-6B78-4CBC-AF4B-BB92D5B0648E}" srcOrd="0" destOrd="0" presId="urn:microsoft.com/office/officeart/2005/8/layout/hierarchy4"/>
    <dgm:cxn modelId="{B0EDCE2A-52E4-4E53-B744-CEF9E040291E}" type="presParOf" srcId="{44384DBC-8B07-4F4B-BA78-E8FB87FE5251}" destId="{FA123AA2-91F3-49A6-A4A1-149884E7AE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87D4E3-CF2E-40AB-A1BC-0994157F40C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EF813B0-8CA0-4CE8-86BC-93203524793A}">
      <dgm:prSet custT="1"/>
      <dgm:spPr>
        <a:solidFill>
          <a:schemeClr val="accent6"/>
        </a:solidFill>
      </dgm:spPr>
      <dgm:t>
        <a:bodyPr/>
        <a:lstStyle/>
        <a:p>
          <a:pPr algn="l" rtl="0"/>
          <a:r>
            <a:rPr lang="zh-CN" altLang="en-US" sz="2400" dirty="0" smtClean="0"/>
            <a:t>法律原则的功能：</a:t>
          </a:r>
          <a:endParaRPr lang="zh-CN" altLang="en-US" sz="2400" dirty="0"/>
        </a:p>
      </dgm:t>
    </dgm:pt>
    <dgm:pt modelId="{F599AD0B-79F1-4CAB-9888-7AEE5356E6F9}" type="par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A33D5126-DB8A-46EA-9EE3-C7BB8B590FA9}" type="sib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0685CB44-2EB6-4BEB-9421-A8E9C89211CC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为法律规则和概念提供基础或出发点</a:t>
          </a:r>
          <a:endParaRPr lang="zh-CN" dirty="0"/>
        </a:p>
      </dgm:t>
    </dgm:pt>
    <dgm:pt modelId="{10B66626-4B98-47A4-8852-9C577710B91A}" type="par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E0E9610C-19A7-4565-A576-146314593BA8}" type="sib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85898C51-818E-4DA0-825D-98BE85D53166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可以作为疑难案件的判决依据</a:t>
          </a:r>
          <a:endParaRPr lang="zh-CN" dirty="0"/>
        </a:p>
      </dgm:t>
    </dgm:pt>
    <dgm:pt modelId="{75A360F9-461D-447B-84EC-AD270646EDB7}" type="parTrans" cxnId="{C3378FDF-F615-4E45-9563-4A10EB0587B2}">
      <dgm:prSet/>
      <dgm:spPr/>
      <dgm:t>
        <a:bodyPr/>
        <a:lstStyle/>
        <a:p>
          <a:endParaRPr lang="zh-CN" altLang="en-US"/>
        </a:p>
      </dgm:t>
    </dgm:pt>
    <dgm:pt modelId="{F278F6DF-CCDE-4275-8D02-766F98C66E0A}" type="sibTrans" cxnId="{C3378FDF-F615-4E45-9563-4A10EB0587B2}">
      <dgm:prSet/>
      <dgm:spPr/>
      <dgm:t>
        <a:bodyPr/>
        <a:lstStyle/>
        <a:p>
          <a:endParaRPr lang="zh-CN" altLang="en-US"/>
        </a:p>
      </dgm:t>
    </dgm:pt>
    <dgm:pt modelId="{30673776-A622-4DA0-82CE-2ABE0CA3DFC4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直接作为审判的依据</a:t>
          </a:r>
          <a:endParaRPr lang="zh-CN" dirty="0"/>
        </a:p>
      </dgm:t>
    </dgm:pt>
    <dgm:pt modelId="{CC1943A6-9248-4F86-A6C9-121CC06A903B}" type="par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F82A2022-AE18-449C-A588-C4FA7E7526D7}" type="sib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19476F20-F908-481C-BE17-59B16F122F85}" type="pres">
      <dgm:prSet presAssocID="{FC87D4E3-CF2E-40AB-A1BC-0994157F40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A5FAE4A-5878-4FEF-91F3-7AE0BF0A9631}" type="pres">
      <dgm:prSet presAssocID="{5EF813B0-8CA0-4CE8-86BC-93203524793A}" presName="vertOne" presStyleCnt="0"/>
      <dgm:spPr/>
    </dgm:pt>
    <dgm:pt modelId="{98AAE6EC-2819-4F76-8C9F-D3FCF984025E}" type="pres">
      <dgm:prSet presAssocID="{5EF813B0-8CA0-4CE8-86BC-93203524793A}" presName="txOne" presStyleLbl="node0" presStyleIdx="0" presStyleCnt="1" custScaleY="56448" custLinFactNeighborX="36" custLinFactNeighborY="620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AD6406-90A0-49F9-A4B7-7CDC3F3A542D}" type="pres">
      <dgm:prSet presAssocID="{5EF813B0-8CA0-4CE8-86BC-93203524793A}" presName="parTransOne" presStyleCnt="0"/>
      <dgm:spPr/>
    </dgm:pt>
    <dgm:pt modelId="{5A301438-F895-4D97-A70B-F684A62CF04F}" type="pres">
      <dgm:prSet presAssocID="{5EF813B0-8CA0-4CE8-86BC-93203524793A}" presName="horzOne" presStyleCnt="0"/>
      <dgm:spPr/>
    </dgm:pt>
    <dgm:pt modelId="{730DC136-554B-4C45-952B-FC172126D046}" type="pres">
      <dgm:prSet presAssocID="{0685CB44-2EB6-4BEB-9421-A8E9C89211CC}" presName="vertTwo" presStyleCnt="0"/>
      <dgm:spPr/>
    </dgm:pt>
    <dgm:pt modelId="{36291917-73D1-4E37-8105-AAEE6E6E1DFB}" type="pres">
      <dgm:prSet presAssocID="{0685CB44-2EB6-4BEB-9421-A8E9C89211CC}" presName="txTwo" presStyleLbl="node2" presStyleIdx="0" presStyleCnt="3" custScaleY="121000" custLinFactNeighborX="-424" custLinFactNeighborY="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E84CC6-5428-4ABD-9902-0A7E80D6A455}" type="pres">
      <dgm:prSet presAssocID="{0685CB44-2EB6-4BEB-9421-A8E9C89211CC}" presName="horzTwo" presStyleCnt="0"/>
      <dgm:spPr/>
    </dgm:pt>
    <dgm:pt modelId="{5673B8ED-FCEB-429C-9C58-7FA488EE05F1}" type="pres">
      <dgm:prSet presAssocID="{E0E9610C-19A7-4565-A576-146314593BA8}" presName="sibSpaceTwo" presStyleCnt="0"/>
      <dgm:spPr/>
    </dgm:pt>
    <dgm:pt modelId="{7193DE2D-63C7-4746-AD3B-2DAD773993FF}" type="pres">
      <dgm:prSet presAssocID="{85898C51-818E-4DA0-825D-98BE85D53166}" presName="vertTwo" presStyleCnt="0"/>
      <dgm:spPr/>
    </dgm:pt>
    <dgm:pt modelId="{EB7C10C6-E903-4497-8604-573CC309FCF1}" type="pres">
      <dgm:prSet presAssocID="{85898C51-818E-4DA0-825D-98BE85D53166}" presName="txTwo" presStyleLbl="node2" presStyleIdx="1" presStyleCnt="3" custScaleY="121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7E0FA2-6A92-44AA-9BC0-48A34267596A}" type="pres">
      <dgm:prSet presAssocID="{85898C51-818E-4DA0-825D-98BE85D53166}" presName="horzTwo" presStyleCnt="0"/>
      <dgm:spPr/>
    </dgm:pt>
    <dgm:pt modelId="{7210B3FC-9487-499B-AA1D-BE4CE0704281}" type="pres">
      <dgm:prSet presAssocID="{F278F6DF-CCDE-4275-8D02-766F98C66E0A}" presName="sibSpaceTwo" presStyleCnt="0"/>
      <dgm:spPr/>
    </dgm:pt>
    <dgm:pt modelId="{44384DBC-8B07-4F4B-BA78-E8FB87FE5251}" type="pres">
      <dgm:prSet presAssocID="{30673776-A622-4DA0-82CE-2ABE0CA3DFC4}" presName="vertTwo" presStyleCnt="0"/>
      <dgm:spPr/>
    </dgm:pt>
    <dgm:pt modelId="{355634D6-6B78-4CBC-AF4B-BB92D5B0648E}" type="pres">
      <dgm:prSet presAssocID="{30673776-A622-4DA0-82CE-2ABE0CA3DFC4}" presName="txTwo" presStyleLbl="node2" presStyleIdx="2" presStyleCnt="3" custScaleY="121000" custLinFactY="30008" custLinFactNeighborX="9741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123AA2-91F3-49A6-A4A1-149884E7AE23}" type="pres">
      <dgm:prSet presAssocID="{30673776-A622-4DA0-82CE-2ABE0CA3DFC4}" presName="horzTwo" presStyleCnt="0"/>
      <dgm:spPr/>
    </dgm:pt>
  </dgm:ptLst>
  <dgm:cxnLst>
    <dgm:cxn modelId="{6B446713-775D-45BC-ADC3-2295D45A73D1}" type="presOf" srcId="{30673776-A622-4DA0-82CE-2ABE0CA3DFC4}" destId="{355634D6-6B78-4CBC-AF4B-BB92D5B0648E}" srcOrd="0" destOrd="0" presId="urn:microsoft.com/office/officeart/2005/8/layout/hierarchy4"/>
    <dgm:cxn modelId="{2CB0FD80-C6B6-4230-8423-B16DEEACDEEB}" type="presOf" srcId="{5EF813B0-8CA0-4CE8-86BC-93203524793A}" destId="{98AAE6EC-2819-4F76-8C9F-D3FCF984025E}" srcOrd="0" destOrd="0" presId="urn:microsoft.com/office/officeart/2005/8/layout/hierarchy4"/>
    <dgm:cxn modelId="{B6A9E6E8-E744-495A-BE40-6FEA840D75E5}" type="presOf" srcId="{85898C51-818E-4DA0-825D-98BE85D53166}" destId="{EB7C10C6-E903-4497-8604-573CC309FCF1}" srcOrd="0" destOrd="0" presId="urn:microsoft.com/office/officeart/2005/8/layout/hierarchy4"/>
    <dgm:cxn modelId="{4FDCBC23-8F8B-4080-91FC-9123F9CB5873}" srcId="{5EF813B0-8CA0-4CE8-86BC-93203524793A}" destId="{30673776-A622-4DA0-82CE-2ABE0CA3DFC4}" srcOrd="2" destOrd="0" parTransId="{CC1943A6-9248-4F86-A6C9-121CC06A903B}" sibTransId="{F82A2022-AE18-449C-A588-C4FA7E7526D7}"/>
    <dgm:cxn modelId="{AC980703-3F50-44EA-8940-0526638BC0EE}" type="presOf" srcId="{0685CB44-2EB6-4BEB-9421-A8E9C89211CC}" destId="{36291917-73D1-4E37-8105-AAEE6E6E1DFB}" srcOrd="0" destOrd="0" presId="urn:microsoft.com/office/officeart/2005/8/layout/hierarchy4"/>
    <dgm:cxn modelId="{26924241-D4D6-4963-9DDF-80C2D9AAF100}" srcId="{FC87D4E3-CF2E-40AB-A1BC-0994157F40C9}" destId="{5EF813B0-8CA0-4CE8-86BC-93203524793A}" srcOrd="0" destOrd="0" parTransId="{F599AD0B-79F1-4CAB-9888-7AEE5356E6F9}" sibTransId="{A33D5126-DB8A-46EA-9EE3-C7BB8B590FA9}"/>
    <dgm:cxn modelId="{7AA6BCD4-2C9F-4B8D-A68A-442059ACEEB0}" type="presOf" srcId="{FC87D4E3-CF2E-40AB-A1BC-0994157F40C9}" destId="{19476F20-F908-481C-BE17-59B16F122F85}" srcOrd="0" destOrd="0" presId="urn:microsoft.com/office/officeart/2005/8/layout/hierarchy4"/>
    <dgm:cxn modelId="{E7A2B07C-DDA7-40F9-99F9-776031D16E70}" srcId="{5EF813B0-8CA0-4CE8-86BC-93203524793A}" destId="{0685CB44-2EB6-4BEB-9421-A8E9C89211CC}" srcOrd="0" destOrd="0" parTransId="{10B66626-4B98-47A4-8852-9C577710B91A}" sibTransId="{E0E9610C-19A7-4565-A576-146314593BA8}"/>
    <dgm:cxn modelId="{C3378FDF-F615-4E45-9563-4A10EB0587B2}" srcId="{5EF813B0-8CA0-4CE8-86BC-93203524793A}" destId="{85898C51-818E-4DA0-825D-98BE85D53166}" srcOrd="1" destOrd="0" parTransId="{75A360F9-461D-447B-84EC-AD270646EDB7}" sibTransId="{F278F6DF-CCDE-4275-8D02-766F98C66E0A}"/>
    <dgm:cxn modelId="{E4AB6E8A-D03C-4FC7-8639-08BB7A1B7547}" type="presParOf" srcId="{19476F20-F908-481C-BE17-59B16F122F85}" destId="{2A5FAE4A-5878-4FEF-91F3-7AE0BF0A9631}" srcOrd="0" destOrd="0" presId="urn:microsoft.com/office/officeart/2005/8/layout/hierarchy4"/>
    <dgm:cxn modelId="{1C8D8DB9-F5C7-4CBD-AB92-9E6A451DCF95}" type="presParOf" srcId="{2A5FAE4A-5878-4FEF-91F3-7AE0BF0A9631}" destId="{98AAE6EC-2819-4F76-8C9F-D3FCF984025E}" srcOrd="0" destOrd="0" presId="urn:microsoft.com/office/officeart/2005/8/layout/hierarchy4"/>
    <dgm:cxn modelId="{CDC4E0A3-F791-451F-8F0A-7D2448DE8805}" type="presParOf" srcId="{2A5FAE4A-5878-4FEF-91F3-7AE0BF0A9631}" destId="{87AD6406-90A0-49F9-A4B7-7CDC3F3A542D}" srcOrd="1" destOrd="0" presId="urn:microsoft.com/office/officeart/2005/8/layout/hierarchy4"/>
    <dgm:cxn modelId="{18F6B7B2-2FA8-4CDA-B449-099A10DDAD0A}" type="presParOf" srcId="{2A5FAE4A-5878-4FEF-91F3-7AE0BF0A9631}" destId="{5A301438-F895-4D97-A70B-F684A62CF04F}" srcOrd="2" destOrd="0" presId="urn:microsoft.com/office/officeart/2005/8/layout/hierarchy4"/>
    <dgm:cxn modelId="{E153F64B-128D-481D-B0ED-8DFEE5D46D1B}" type="presParOf" srcId="{5A301438-F895-4D97-A70B-F684A62CF04F}" destId="{730DC136-554B-4C45-952B-FC172126D046}" srcOrd="0" destOrd="0" presId="urn:microsoft.com/office/officeart/2005/8/layout/hierarchy4"/>
    <dgm:cxn modelId="{7F163D81-E2CF-4EFB-816E-F975D4DBF144}" type="presParOf" srcId="{730DC136-554B-4C45-952B-FC172126D046}" destId="{36291917-73D1-4E37-8105-AAEE6E6E1DFB}" srcOrd="0" destOrd="0" presId="urn:microsoft.com/office/officeart/2005/8/layout/hierarchy4"/>
    <dgm:cxn modelId="{5D350DF0-7623-4025-BC30-70E662A9AEA5}" type="presParOf" srcId="{730DC136-554B-4C45-952B-FC172126D046}" destId="{7EE84CC6-5428-4ABD-9902-0A7E80D6A455}" srcOrd="1" destOrd="0" presId="urn:microsoft.com/office/officeart/2005/8/layout/hierarchy4"/>
    <dgm:cxn modelId="{7F4C0515-2EBB-414E-914E-13BFA716F04D}" type="presParOf" srcId="{5A301438-F895-4D97-A70B-F684A62CF04F}" destId="{5673B8ED-FCEB-429C-9C58-7FA488EE05F1}" srcOrd="1" destOrd="0" presId="urn:microsoft.com/office/officeart/2005/8/layout/hierarchy4"/>
    <dgm:cxn modelId="{ACB712CA-2213-4BE7-9A38-C6428CC62E46}" type="presParOf" srcId="{5A301438-F895-4D97-A70B-F684A62CF04F}" destId="{7193DE2D-63C7-4746-AD3B-2DAD773993FF}" srcOrd="2" destOrd="0" presId="urn:microsoft.com/office/officeart/2005/8/layout/hierarchy4"/>
    <dgm:cxn modelId="{A4A5E670-B661-4FA8-9553-7F83D1DA7810}" type="presParOf" srcId="{7193DE2D-63C7-4746-AD3B-2DAD773993FF}" destId="{EB7C10C6-E903-4497-8604-573CC309FCF1}" srcOrd="0" destOrd="0" presId="urn:microsoft.com/office/officeart/2005/8/layout/hierarchy4"/>
    <dgm:cxn modelId="{3E5D4E9D-D540-47D9-ABF9-DD838854D851}" type="presParOf" srcId="{7193DE2D-63C7-4746-AD3B-2DAD773993FF}" destId="{DD7E0FA2-6A92-44AA-9BC0-48A34267596A}" srcOrd="1" destOrd="0" presId="urn:microsoft.com/office/officeart/2005/8/layout/hierarchy4"/>
    <dgm:cxn modelId="{0F1E2B89-A0AD-4C60-A44C-AA277FF964D7}" type="presParOf" srcId="{5A301438-F895-4D97-A70B-F684A62CF04F}" destId="{7210B3FC-9487-499B-AA1D-BE4CE0704281}" srcOrd="3" destOrd="0" presId="urn:microsoft.com/office/officeart/2005/8/layout/hierarchy4"/>
    <dgm:cxn modelId="{53026E78-2620-43B6-9267-E2DCF768CE33}" type="presParOf" srcId="{5A301438-F895-4D97-A70B-F684A62CF04F}" destId="{44384DBC-8B07-4F4B-BA78-E8FB87FE5251}" srcOrd="4" destOrd="0" presId="urn:microsoft.com/office/officeart/2005/8/layout/hierarchy4"/>
    <dgm:cxn modelId="{C26B8405-9DFD-48D2-99D4-176E90315B45}" type="presParOf" srcId="{44384DBC-8B07-4F4B-BA78-E8FB87FE5251}" destId="{355634D6-6B78-4CBC-AF4B-BB92D5B0648E}" srcOrd="0" destOrd="0" presId="urn:microsoft.com/office/officeart/2005/8/layout/hierarchy4"/>
    <dgm:cxn modelId="{EE329A0D-9F5D-4E2F-A794-C7D899B37DBE}" type="presParOf" srcId="{44384DBC-8B07-4F4B-BA78-E8FB87FE5251}" destId="{FA123AA2-91F3-49A6-A4A1-149884E7AE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87D4E3-CF2E-40AB-A1BC-0994157F40C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EF813B0-8CA0-4CE8-86BC-93203524793A}">
      <dgm:prSet custT="1"/>
      <dgm:spPr>
        <a:solidFill>
          <a:schemeClr val="accent6"/>
        </a:solidFill>
      </dgm:spPr>
      <dgm:t>
        <a:bodyPr/>
        <a:lstStyle/>
        <a:p>
          <a:pPr algn="l" rtl="0"/>
          <a:r>
            <a:rPr lang="zh-CN" altLang="en-US" sz="2400" dirty="0" smtClean="0"/>
            <a:t>法律概念的不同划分：</a:t>
          </a:r>
          <a:endParaRPr lang="zh-CN" altLang="en-US" sz="2400" dirty="0"/>
        </a:p>
      </dgm:t>
    </dgm:pt>
    <dgm:pt modelId="{F599AD0B-79F1-4CAB-9888-7AEE5356E6F9}" type="par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A33D5126-DB8A-46EA-9EE3-C7BB8B590FA9}" type="sib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0685CB44-2EB6-4BEB-9421-A8E9C89211CC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法律概念可分为涉人概念、涉事概念、涉物概念</a:t>
          </a:r>
          <a:endParaRPr lang="zh-CN" dirty="0"/>
        </a:p>
      </dgm:t>
    </dgm:pt>
    <dgm:pt modelId="{10B66626-4B98-47A4-8852-9C577710B91A}" type="par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E0E9610C-19A7-4565-A576-146314593BA8}" type="sib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30673776-A622-4DA0-82CE-2ABE0CA3DFC4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按概念的确定性程度不同，可分为确定性概念和不确定性概念</a:t>
          </a:r>
          <a:endParaRPr lang="zh-CN" dirty="0"/>
        </a:p>
      </dgm:t>
    </dgm:pt>
    <dgm:pt modelId="{CC1943A6-9248-4F86-A6C9-121CC06A903B}" type="par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F82A2022-AE18-449C-A588-C4FA7E7526D7}" type="sib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19476F20-F908-481C-BE17-59B16F122F85}" type="pres">
      <dgm:prSet presAssocID="{FC87D4E3-CF2E-40AB-A1BC-0994157F40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A5FAE4A-5878-4FEF-91F3-7AE0BF0A9631}" type="pres">
      <dgm:prSet presAssocID="{5EF813B0-8CA0-4CE8-86BC-93203524793A}" presName="vertOne" presStyleCnt="0"/>
      <dgm:spPr/>
    </dgm:pt>
    <dgm:pt modelId="{98AAE6EC-2819-4F76-8C9F-D3FCF984025E}" type="pres">
      <dgm:prSet presAssocID="{5EF813B0-8CA0-4CE8-86BC-93203524793A}" presName="txOne" presStyleLbl="node0" presStyleIdx="0" presStyleCnt="1" custScaleY="56448" custLinFactNeighborX="36" custLinFactNeighborY="620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AD6406-90A0-49F9-A4B7-7CDC3F3A542D}" type="pres">
      <dgm:prSet presAssocID="{5EF813B0-8CA0-4CE8-86BC-93203524793A}" presName="parTransOne" presStyleCnt="0"/>
      <dgm:spPr/>
    </dgm:pt>
    <dgm:pt modelId="{5A301438-F895-4D97-A70B-F684A62CF04F}" type="pres">
      <dgm:prSet presAssocID="{5EF813B0-8CA0-4CE8-86BC-93203524793A}" presName="horzOne" presStyleCnt="0"/>
      <dgm:spPr/>
    </dgm:pt>
    <dgm:pt modelId="{730DC136-554B-4C45-952B-FC172126D046}" type="pres">
      <dgm:prSet presAssocID="{0685CB44-2EB6-4BEB-9421-A8E9C89211CC}" presName="vertTwo" presStyleCnt="0"/>
      <dgm:spPr/>
    </dgm:pt>
    <dgm:pt modelId="{36291917-73D1-4E37-8105-AAEE6E6E1DFB}" type="pres">
      <dgm:prSet presAssocID="{0685CB44-2EB6-4BEB-9421-A8E9C89211CC}" presName="txTwo" presStyleLbl="node2" presStyleIdx="0" presStyleCnt="2" custScaleY="121000" custLinFactNeighborX="-424" custLinFactNeighborY="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E84CC6-5428-4ABD-9902-0A7E80D6A455}" type="pres">
      <dgm:prSet presAssocID="{0685CB44-2EB6-4BEB-9421-A8E9C89211CC}" presName="horzTwo" presStyleCnt="0"/>
      <dgm:spPr/>
    </dgm:pt>
    <dgm:pt modelId="{5673B8ED-FCEB-429C-9C58-7FA488EE05F1}" type="pres">
      <dgm:prSet presAssocID="{E0E9610C-19A7-4565-A576-146314593BA8}" presName="sibSpaceTwo" presStyleCnt="0"/>
      <dgm:spPr/>
    </dgm:pt>
    <dgm:pt modelId="{44384DBC-8B07-4F4B-BA78-E8FB87FE5251}" type="pres">
      <dgm:prSet presAssocID="{30673776-A622-4DA0-82CE-2ABE0CA3DFC4}" presName="vertTwo" presStyleCnt="0"/>
      <dgm:spPr/>
    </dgm:pt>
    <dgm:pt modelId="{355634D6-6B78-4CBC-AF4B-BB92D5B0648E}" type="pres">
      <dgm:prSet presAssocID="{30673776-A622-4DA0-82CE-2ABE0CA3DFC4}" presName="txTwo" presStyleLbl="node2" presStyleIdx="1" presStyleCnt="2" custScaleY="121000" custLinFactY="30008" custLinFactNeighborX="9741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123AA2-91F3-49A6-A4A1-149884E7AE23}" type="pres">
      <dgm:prSet presAssocID="{30673776-A622-4DA0-82CE-2ABE0CA3DFC4}" presName="horzTwo" presStyleCnt="0"/>
      <dgm:spPr/>
    </dgm:pt>
  </dgm:ptLst>
  <dgm:cxnLst>
    <dgm:cxn modelId="{B62FC913-EEEB-44B9-8E95-686E225F8F21}" type="presOf" srcId="{5EF813B0-8CA0-4CE8-86BC-93203524793A}" destId="{98AAE6EC-2819-4F76-8C9F-D3FCF984025E}" srcOrd="0" destOrd="0" presId="urn:microsoft.com/office/officeart/2005/8/layout/hierarchy4"/>
    <dgm:cxn modelId="{C57BFD16-AF64-48A6-BBA2-C04224DD5859}" type="presOf" srcId="{FC87D4E3-CF2E-40AB-A1BC-0994157F40C9}" destId="{19476F20-F908-481C-BE17-59B16F122F85}" srcOrd="0" destOrd="0" presId="urn:microsoft.com/office/officeart/2005/8/layout/hierarchy4"/>
    <dgm:cxn modelId="{15312002-831F-4F75-8A90-291633116541}" type="presOf" srcId="{0685CB44-2EB6-4BEB-9421-A8E9C89211CC}" destId="{36291917-73D1-4E37-8105-AAEE6E6E1DFB}" srcOrd="0" destOrd="0" presId="urn:microsoft.com/office/officeart/2005/8/layout/hierarchy4"/>
    <dgm:cxn modelId="{1511D34A-D77B-4D56-9DB1-426E841D5D03}" type="presOf" srcId="{30673776-A622-4DA0-82CE-2ABE0CA3DFC4}" destId="{355634D6-6B78-4CBC-AF4B-BB92D5B0648E}" srcOrd="0" destOrd="0" presId="urn:microsoft.com/office/officeart/2005/8/layout/hierarchy4"/>
    <dgm:cxn modelId="{E7A2B07C-DDA7-40F9-99F9-776031D16E70}" srcId="{5EF813B0-8CA0-4CE8-86BC-93203524793A}" destId="{0685CB44-2EB6-4BEB-9421-A8E9C89211CC}" srcOrd="0" destOrd="0" parTransId="{10B66626-4B98-47A4-8852-9C577710B91A}" sibTransId="{E0E9610C-19A7-4565-A576-146314593BA8}"/>
    <dgm:cxn modelId="{26924241-D4D6-4963-9DDF-80C2D9AAF100}" srcId="{FC87D4E3-CF2E-40AB-A1BC-0994157F40C9}" destId="{5EF813B0-8CA0-4CE8-86BC-93203524793A}" srcOrd="0" destOrd="0" parTransId="{F599AD0B-79F1-4CAB-9888-7AEE5356E6F9}" sibTransId="{A33D5126-DB8A-46EA-9EE3-C7BB8B590FA9}"/>
    <dgm:cxn modelId="{4FDCBC23-8F8B-4080-91FC-9123F9CB5873}" srcId="{5EF813B0-8CA0-4CE8-86BC-93203524793A}" destId="{30673776-A622-4DA0-82CE-2ABE0CA3DFC4}" srcOrd="1" destOrd="0" parTransId="{CC1943A6-9248-4F86-A6C9-121CC06A903B}" sibTransId="{F82A2022-AE18-449C-A588-C4FA7E7526D7}"/>
    <dgm:cxn modelId="{38C99365-FAAC-4B7A-B53C-03BB0655759C}" type="presParOf" srcId="{19476F20-F908-481C-BE17-59B16F122F85}" destId="{2A5FAE4A-5878-4FEF-91F3-7AE0BF0A9631}" srcOrd="0" destOrd="0" presId="urn:microsoft.com/office/officeart/2005/8/layout/hierarchy4"/>
    <dgm:cxn modelId="{BAFD496B-B355-41F7-A8DA-C7B121157730}" type="presParOf" srcId="{2A5FAE4A-5878-4FEF-91F3-7AE0BF0A9631}" destId="{98AAE6EC-2819-4F76-8C9F-D3FCF984025E}" srcOrd="0" destOrd="0" presId="urn:microsoft.com/office/officeart/2005/8/layout/hierarchy4"/>
    <dgm:cxn modelId="{2A74EA3D-03B6-4170-B630-60F1B0871885}" type="presParOf" srcId="{2A5FAE4A-5878-4FEF-91F3-7AE0BF0A9631}" destId="{87AD6406-90A0-49F9-A4B7-7CDC3F3A542D}" srcOrd="1" destOrd="0" presId="urn:microsoft.com/office/officeart/2005/8/layout/hierarchy4"/>
    <dgm:cxn modelId="{67BB0F45-82EB-43FE-9884-D7BAA1024792}" type="presParOf" srcId="{2A5FAE4A-5878-4FEF-91F3-7AE0BF0A9631}" destId="{5A301438-F895-4D97-A70B-F684A62CF04F}" srcOrd="2" destOrd="0" presId="urn:microsoft.com/office/officeart/2005/8/layout/hierarchy4"/>
    <dgm:cxn modelId="{88CD409A-BEAD-4010-A42B-417CB38C45A2}" type="presParOf" srcId="{5A301438-F895-4D97-A70B-F684A62CF04F}" destId="{730DC136-554B-4C45-952B-FC172126D046}" srcOrd="0" destOrd="0" presId="urn:microsoft.com/office/officeart/2005/8/layout/hierarchy4"/>
    <dgm:cxn modelId="{56D24C49-34A6-48E2-941D-962BB657EE3F}" type="presParOf" srcId="{730DC136-554B-4C45-952B-FC172126D046}" destId="{36291917-73D1-4E37-8105-AAEE6E6E1DFB}" srcOrd="0" destOrd="0" presId="urn:microsoft.com/office/officeart/2005/8/layout/hierarchy4"/>
    <dgm:cxn modelId="{218D8E6E-8E0A-4012-8CD3-3B885DDDAC9B}" type="presParOf" srcId="{730DC136-554B-4C45-952B-FC172126D046}" destId="{7EE84CC6-5428-4ABD-9902-0A7E80D6A455}" srcOrd="1" destOrd="0" presId="urn:microsoft.com/office/officeart/2005/8/layout/hierarchy4"/>
    <dgm:cxn modelId="{C7CCC87E-D088-4EB6-962A-1B6715BED4AD}" type="presParOf" srcId="{5A301438-F895-4D97-A70B-F684A62CF04F}" destId="{5673B8ED-FCEB-429C-9C58-7FA488EE05F1}" srcOrd="1" destOrd="0" presId="urn:microsoft.com/office/officeart/2005/8/layout/hierarchy4"/>
    <dgm:cxn modelId="{112794D3-3BD6-4E43-A9CA-0D5EB2CB3662}" type="presParOf" srcId="{5A301438-F895-4D97-A70B-F684A62CF04F}" destId="{44384DBC-8B07-4F4B-BA78-E8FB87FE5251}" srcOrd="2" destOrd="0" presId="urn:microsoft.com/office/officeart/2005/8/layout/hierarchy4"/>
    <dgm:cxn modelId="{6E9D9EED-6F1B-4FDB-A297-2AEDDF4C9C9F}" type="presParOf" srcId="{44384DBC-8B07-4F4B-BA78-E8FB87FE5251}" destId="{355634D6-6B78-4CBC-AF4B-BB92D5B0648E}" srcOrd="0" destOrd="0" presId="urn:microsoft.com/office/officeart/2005/8/layout/hierarchy4"/>
    <dgm:cxn modelId="{4BA4A55E-A99D-4F69-B1AB-67508F43429E}" type="presParOf" srcId="{44384DBC-8B07-4F4B-BA78-E8FB87FE5251}" destId="{FA123AA2-91F3-49A6-A4A1-149884E7AE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AE6EC-2819-4F76-8C9F-D3FCF984025E}">
      <dsp:nvSpPr>
        <dsp:cNvPr id="0" name=""/>
        <dsp:cNvSpPr/>
      </dsp:nvSpPr>
      <dsp:spPr>
        <a:xfrm>
          <a:off x="4502" y="115910"/>
          <a:ext cx="6260193" cy="89287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法律要素的质量高低的标准：</a:t>
          </a:r>
          <a:endParaRPr lang="zh-CN" altLang="en-US" sz="2400" kern="1200" dirty="0"/>
        </a:p>
      </dsp:txBody>
      <dsp:txXfrm>
        <a:off x="30653" y="142061"/>
        <a:ext cx="6207891" cy="840573"/>
      </dsp:txXfrm>
    </dsp:sp>
    <dsp:sp modelId="{36291917-73D1-4E37-8105-AAEE6E6E1DFB}">
      <dsp:nvSpPr>
        <dsp:cNvPr id="0" name=""/>
        <dsp:cNvSpPr/>
      </dsp:nvSpPr>
      <dsp:spPr>
        <a:xfrm>
          <a:off x="0" y="1080016"/>
          <a:ext cx="1972213" cy="191393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法律要素含义的明确性和确定性</a:t>
          </a:r>
          <a:endParaRPr lang="zh-CN" sz="2600" kern="1200" dirty="0"/>
        </a:p>
      </dsp:txBody>
      <dsp:txXfrm>
        <a:off x="56057" y="1136073"/>
        <a:ext cx="1860099" cy="1801823"/>
      </dsp:txXfrm>
    </dsp:sp>
    <dsp:sp modelId="{EB7C10C6-E903-4497-8604-573CC309FCF1}">
      <dsp:nvSpPr>
        <dsp:cNvPr id="0" name=""/>
        <dsp:cNvSpPr/>
      </dsp:nvSpPr>
      <dsp:spPr>
        <a:xfrm>
          <a:off x="2146241" y="1079119"/>
          <a:ext cx="1972213" cy="191393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法律要素间联系的紧密性及协调性</a:t>
          </a:r>
          <a:endParaRPr lang="zh-CN" sz="2600" kern="1200" dirty="0"/>
        </a:p>
      </dsp:txBody>
      <dsp:txXfrm>
        <a:off x="2202298" y="1135176"/>
        <a:ext cx="1860099" cy="1801823"/>
      </dsp:txXfrm>
    </dsp:sp>
    <dsp:sp modelId="{355634D6-6B78-4CBC-AF4B-BB92D5B0648E}">
      <dsp:nvSpPr>
        <dsp:cNvPr id="0" name=""/>
        <dsp:cNvSpPr/>
      </dsp:nvSpPr>
      <dsp:spPr>
        <a:xfrm>
          <a:off x="4292482" y="1080016"/>
          <a:ext cx="1972213" cy="191393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法律要素的专门化、技术化程</a:t>
          </a:r>
          <a:endParaRPr lang="zh-CN" sz="2600" kern="1200" dirty="0"/>
        </a:p>
      </dsp:txBody>
      <dsp:txXfrm>
        <a:off x="4348539" y="1136073"/>
        <a:ext cx="1860099" cy="1801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AE6EC-2819-4F76-8C9F-D3FCF984025E}">
      <dsp:nvSpPr>
        <dsp:cNvPr id="0" name=""/>
        <dsp:cNvSpPr/>
      </dsp:nvSpPr>
      <dsp:spPr>
        <a:xfrm>
          <a:off x="4502" y="115910"/>
          <a:ext cx="6260193" cy="89287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法律原则的功能：</a:t>
          </a:r>
          <a:endParaRPr lang="zh-CN" altLang="en-US" sz="2400" kern="1200" dirty="0"/>
        </a:p>
      </dsp:txBody>
      <dsp:txXfrm>
        <a:off x="30653" y="142061"/>
        <a:ext cx="6207891" cy="840573"/>
      </dsp:txXfrm>
    </dsp:sp>
    <dsp:sp modelId="{36291917-73D1-4E37-8105-AAEE6E6E1DFB}">
      <dsp:nvSpPr>
        <dsp:cNvPr id="0" name=""/>
        <dsp:cNvSpPr/>
      </dsp:nvSpPr>
      <dsp:spPr>
        <a:xfrm>
          <a:off x="0" y="1080016"/>
          <a:ext cx="1972213" cy="191393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为法律规则和概念提供基础或出发点</a:t>
          </a:r>
          <a:endParaRPr lang="zh-CN" sz="2600" kern="1200" dirty="0"/>
        </a:p>
      </dsp:txBody>
      <dsp:txXfrm>
        <a:off x="56057" y="1136073"/>
        <a:ext cx="1860099" cy="1801823"/>
      </dsp:txXfrm>
    </dsp:sp>
    <dsp:sp modelId="{EB7C10C6-E903-4497-8604-573CC309FCF1}">
      <dsp:nvSpPr>
        <dsp:cNvPr id="0" name=""/>
        <dsp:cNvSpPr/>
      </dsp:nvSpPr>
      <dsp:spPr>
        <a:xfrm>
          <a:off x="2146241" y="1079119"/>
          <a:ext cx="1972213" cy="191393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可以作为疑难案件的判决依据</a:t>
          </a:r>
          <a:endParaRPr lang="zh-CN" sz="2600" kern="1200" dirty="0"/>
        </a:p>
      </dsp:txBody>
      <dsp:txXfrm>
        <a:off x="2202298" y="1135176"/>
        <a:ext cx="1860099" cy="1801823"/>
      </dsp:txXfrm>
    </dsp:sp>
    <dsp:sp modelId="{355634D6-6B78-4CBC-AF4B-BB92D5B0648E}">
      <dsp:nvSpPr>
        <dsp:cNvPr id="0" name=""/>
        <dsp:cNvSpPr/>
      </dsp:nvSpPr>
      <dsp:spPr>
        <a:xfrm>
          <a:off x="4292482" y="1080016"/>
          <a:ext cx="1972213" cy="191393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直接作为审判的依据</a:t>
          </a:r>
          <a:endParaRPr lang="zh-CN" sz="2600" kern="1200" dirty="0"/>
        </a:p>
      </dsp:txBody>
      <dsp:txXfrm>
        <a:off x="4348539" y="1136073"/>
        <a:ext cx="1860099" cy="1801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AE6EC-2819-4F76-8C9F-D3FCF984025E}">
      <dsp:nvSpPr>
        <dsp:cNvPr id="0" name=""/>
        <dsp:cNvSpPr/>
      </dsp:nvSpPr>
      <dsp:spPr>
        <a:xfrm>
          <a:off x="4566" y="118519"/>
          <a:ext cx="6260070" cy="119266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法律概念的不同划分：</a:t>
          </a:r>
          <a:endParaRPr lang="zh-CN" altLang="en-US" sz="2400" kern="1200" dirty="0"/>
        </a:p>
      </dsp:txBody>
      <dsp:txXfrm>
        <a:off x="39498" y="153451"/>
        <a:ext cx="6190206" cy="1122805"/>
      </dsp:txXfrm>
    </dsp:sp>
    <dsp:sp modelId="{36291917-73D1-4E37-8105-AAEE6E6E1DFB}">
      <dsp:nvSpPr>
        <dsp:cNvPr id="0" name=""/>
        <dsp:cNvSpPr/>
      </dsp:nvSpPr>
      <dsp:spPr>
        <a:xfrm>
          <a:off x="0" y="1383767"/>
          <a:ext cx="2998008" cy="255656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法律概念可分为涉人概念、涉事概念、涉物概念</a:t>
          </a:r>
          <a:endParaRPr lang="zh-CN" sz="2900" kern="1200" dirty="0"/>
        </a:p>
      </dsp:txBody>
      <dsp:txXfrm>
        <a:off x="74879" y="1458646"/>
        <a:ext cx="2848250" cy="2406808"/>
      </dsp:txXfrm>
    </dsp:sp>
    <dsp:sp modelId="{355634D6-6B78-4CBC-AF4B-BB92D5B0648E}">
      <dsp:nvSpPr>
        <dsp:cNvPr id="0" name=""/>
        <dsp:cNvSpPr/>
      </dsp:nvSpPr>
      <dsp:spPr>
        <a:xfrm>
          <a:off x="3266687" y="1384368"/>
          <a:ext cx="2998008" cy="255656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按概念的确定性程度不同，可分为确定性概念和不确定性概念</a:t>
          </a:r>
          <a:endParaRPr lang="zh-CN" sz="2900" kern="1200" dirty="0"/>
        </a:p>
      </dsp:txBody>
      <dsp:txXfrm>
        <a:off x="3341566" y="1459247"/>
        <a:ext cx="2848250" cy="240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45A9F75-84B1-4B80-9A5F-E4AFFBD2F79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759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A5C0967-AE86-4AE1-8305-831D64D9CD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868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06:18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fld id="{EE806FE9-783C-44F4-8778-C74CCCAEA401}" type="slidenum">
              <a:rPr lang="zh-CN" altLang="en-US" sz="120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36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E4D92-C15A-44AC-9618-D6B96FCAE2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3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F25D1-0F08-40B0-9A2B-5432EB6AB1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A644-BDEA-4061-8050-029F991AA8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6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E0D5E-3B4A-44C1-9926-7B90D0F65A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83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5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E8C90-C945-4FC5-872C-86D6D65CE8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2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91B81-2BDC-4E71-BC65-9853121A8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4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8FAFF-ABC8-4734-9F73-11C605AB34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9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C499B-7E7A-43C4-B7FE-688B8998A8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24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D3410-FB44-4146-B2E9-29027352C2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0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5690F-8550-4EC6-AF0D-F88A697C47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6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1C3FF-3A7D-4E8B-BCBF-8A8E9BA475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C1AC-93D0-4C72-9AE8-8A2E993D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6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E3A6571C-AC5D-4709-93F8-1D6B43DEF3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第七章 法的要素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第三节 法的原则</a:t>
            </a:r>
          </a:p>
        </p:txBody>
      </p:sp>
      <p:sp>
        <p:nvSpPr>
          <p:cNvPr id="16387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17413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4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1633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法律的基础性真理或原理，为其他规则提供基础性或本原性的综合性规则或原理，是法律行为、法律程序、法律决定的决定性规则。 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第三节</a:t>
            </a:r>
            <a:r>
              <a:rPr lang="en-US" altLang="zh-CN" smtClean="0"/>
              <a:t>:</a:t>
            </a:r>
            <a:r>
              <a:rPr lang="zh-CN" altLang="en-US" smtClean="0"/>
              <a:t>法的原则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5908675" cy="558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法的原则的概念：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</a:t>
            </a:r>
            <a:r>
              <a:rPr lang="en-US" altLang="zh-CN" smtClean="0"/>
              <a:t>:</a:t>
            </a:r>
            <a:r>
              <a:rPr lang="zh-CN" altLang="en-US" smtClean="0"/>
              <a:t>法的原则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053676" y="1764406"/>
          <a:ext cx="6264696" cy="299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</a:t>
            </a:r>
            <a:r>
              <a:rPr lang="en-US" altLang="zh-CN" smtClean="0"/>
              <a:t>:</a:t>
            </a:r>
            <a:r>
              <a:rPr lang="zh-CN" altLang="en-US" smtClean="0"/>
              <a:t>法的原则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4294967295"/>
          </p:nvPr>
        </p:nvSpPr>
        <p:spPr>
          <a:xfrm>
            <a:off x="550863" y="1254125"/>
            <a:ext cx="6911975" cy="696913"/>
          </a:xfrm>
        </p:spPr>
        <p:txBody>
          <a:bodyPr/>
          <a:lstStyle/>
          <a:p>
            <a:r>
              <a:rPr lang="zh-CN" altLang="en-US" smtClean="0"/>
              <a:t>法的原则</a:t>
            </a:r>
            <a:r>
              <a:rPr lang="en-US" altLang="zh-CN" smtClean="0"/>
              <a:t>VS</a:t>
            </a:r>
            <a:r>
              <a:rPr lang="zh-CN" altLang="en-US" smtClean="0"/>
              <a:t>法律规则：</a:t>
            </a:r>
          </a:p>
        </p:txBody>
      </p:sp>
      <p:sp>
        <p:nvSpPr>
          <p:cNvPr id="5" name="矩形 4"/>
          <p:cNvSpPr/>
          <p:nvPr/>
        </p:nvSpPr>
        <p:spPr>
          <a:xfrm>
            <a:off x="901700" y="2317750"/>
            <a:ext cx="2619375" cy="647700"/>
          </a:xfrm>
          <a:prstGeom prst="rect">
            <a:avLst/>
          </a:prstGeom>
          <a:solidFill>
            <a:srgbClr val="008DCA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>
                <a:solidFill>
                  <a:schemeClr val="bg1"/>
                </a:solidFill>
              </a:rPr>
              <a:t>法律原则较宽</a:t>
            </a:r>
          </a:p>
        </p:txBody>
      </p:sp>
      <p:sp>
        <p:nvSpPr>
          <p:cNvPr id="7" name="矩形 6"/>
          <p:cNvSpPr/>
          <p:nvPr/>
        </p:nvSpPr>
        <p:spPr>
          <a:xfrm>
            <a:off x="901700" y="3298825"/>
            <a:ext cx="2619375" cy="647700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>
                <a:solidFill>
                  <a:schemeClr val="bg1"/>
                </a:solidFill>
              </a:rPr>
              <a:t>法律原则稳定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2538" y="2347913"/>
            <a:ext cx="2709862" cy="647700"/>
          </a:xfrm>
          <a:prstGeom prst="rect">
            <a:avLst/>
          </a:prstGeom>
          <a:solidFill>
            <a:srgbClr val="008DCA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>
                <a:solidFill>
                  <a:schemeClr val="bg1"/>
                </a:solidFill>
              </a:rPr>
              <a:t>法律规则窄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62538" y="3298825"/>
            <a:ext cx="2709862" cy="647700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>
                <a:solidFill>
                  <a:schemeClr val="bg1"/>
                </a:solidFill>
              </a:rPr>
              <a:t>法律规则不稳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1700" y="4192588"/>
            <a:ext cx="2633663" cy="647700"/>
          </a:xfrm>
          <a:prstGeom prst="rect">
            <a:avLst/>
          </a:prstGeom>
          <a:solidFill>
            <a:srgbClr val="008DCA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>
                <a:solidFill>
                  <a:schemeClr val="bg1"/>
                </a:solidFill>
              </a:rPr>
              <a:t>法律原则比较模糊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76825" y="4222750"/>
            <a:ext cx="2695575" cy="647700"/>
          </a:xfrm>
          <a:prstGeom prst="rect">
            <a:avLst/>
          </a:prstGeom>
          <a:solidFill>
            <a:srgbClr val="008DCA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>
                <a:solidFill>
                  <a:schemeClr val="bg1"/>
                </a:solidFill>
              </a:rPr>
              <a:t>法律规则比较明确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左右箭头 2"/>
          <p:cNvSpPr/>
          <p:nvPr/>
        </p:nvSpPr>
        <p:spPr bwMode="auto">
          <a:xfrm>
            <a:off x="3900488" y="4419600"/>
            <a:ext cx="811212" cy="254000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Ctr="1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endParaRPr lang="zh-CN" altLang="en-US"/>
          </a:p>
        </p:txBody>
      </p:sp>
      <p:sp>
        <p:nvSpPr>
          <p:cNvPr id="17" name="左右箭头 16"/>
          <p:cNvSpPr/>
          <p:nvPr/>
        </p:nvSpPr>
        <p:spPr bwMode="auto">
          <a:xfrm>
            <a:off x="3886200" y="3495675"/>
            <a:ext cx="811213" cy="254000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Ctr="1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endParaRPr lang="zh-CN" altLang="en-US"/>
          </a:p>
        </p:txBody>
      </p:sp>
      <p:sp>
        <p:nvSpPr>
          <p:cNvPr id="20" name="左右箭头 19"/>
          <p:cNvSpPr/>
          <p:nvPr/>
        </p:nvSpPr>
        <p:spPr bwMode="auto">
          <a:xfrm>
            <a:off x="3905250" y="2563813"/>
            <a:ext cx="811213" cy="255587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Ctr="1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  <p:bldP spid="3" grpId="0" animBg="1"/>
      <p:bldP spid="17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第三节</a:t>
            </a:r>
            <a:r>
              <a:rPr lang="en-US" altLang="zh-CN" smtClean="0"/>
              <a:t>:</a:t>
            </a:r>
            <a:r>
              <a:rPr lang="zh-CN" altLang="en-US" smtClean="0"/>
              <a:t>法的原则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5908675" cy="558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法的规则的种类：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22425" y="2552700"/>
            <a:ext cx="5667375" cy="901700"/>
          </a:xfrm>
          <a:prstGeom prst="roundRect">
            <a:avLst>
              <a:gd name="adj" fmla="val 7028"/>
            </a:avLst>
          </a:prstGeom>
          <a:solidFill>
            <a:srgbClr val="EEA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2800" dirty="0"/>
              <a:t>政策性法律原则和公理性法律原则</a:t>
            </a:r>
            <a:endParaRPr lang="zh-CN" altLang="en-US" sz="2800" b="1" dirty="0"/>
          </a:p>
        </p:txBody>
      </p:sp>
      <p:sp>
        <p:nvSpPr>
          <p:cNvPr id="8" name="圆角矩形 7"/>
          <p:cNvSpPr/>
          <p:nvPr/>
        </p:nvSpPr>
        <p:spPr>
          <a:xfrm>
            <a:off x="1622425" y="3841750"/>
            <a:ext cx="5667375" cy="901700"/>
          </a:xfrm>
          <a:prstGeom prst="roundRect">
            <a:avLst>
              <a:gd name="adj" fmla="val 7028"/>
            </a:avLst>
          </a:prstGeom>
          <a:solidFill>
            <a:srgbClr val="E15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2800" dirty="0"/>
              <a:t>基本法律原则和具体法律原则</a:t>
            </a:r>
            <a:endParaRPr lang="zh-CN" altLang="en-US" sz="2800" b="1" dirty="0"/>
          </a:p>
        </p:txBody>
      </p:sp>
      <p:sp>
        <p:nvSpPr>
          <p:cNvPr id="10" name="圆角矩形 9"/>
          <p:cNvSpPr/>
          <p:nvPr/>
        </p:nvSpPr>
        <p:spPr>
          <a:xfrm>
            <a:off x="1622425" y="5170488"/>
            <a:ext cx="5667375" cy="901700"/>
          </a:xfrm>
          <a:prstGeom prst="roundRect">
            <a:avLst>
              <a:gd name="adj" fmla="val 7028"/>
            </a:avLst>
          </a:prstGeom>
          <a:solidFill>
            <a:srgbClr val="58A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2800" dirty="0"/>
              <a:t>实体性法律原则和程序性法律原则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第四节 法律的概念</a:t>
            </a:r>
          </a:p>
        </p:txBody>
      </p:sp>
      <p:sp>
        <p:nvSpPr>
          <p:cNvPr id="21507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22533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34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1633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法律概念是有法律意义的概念，即对各种有关法律的事物、状态、行为进行概括而形成的术语。 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31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第四节：法律的概念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5908675" cy="558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法律的概念：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第四节：法律的概念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5908675" cy="558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法律独特的功能：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22425" y="2552700"/>
            <a:ext cx="5667375" cy="901700"/>
          </a:xfrm>
          <a:prstGeom prst="roundRect">
            <a:avLst>
              <a:gd name="adj" fmla="val 7028"/>
            </a:avLst>
          </a:prstGeom>
          <a:solidFill>
            <a:srgbClr val="EEA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2800" dirty="0"/>
              <a:t>表达功能</a:t>
            </a:r>
            <a:endParaRPr lang="zh-CN" altLang="en-US" sz="2800" b="1" dirty="0"/>
          </a:p>
        </p:txBody>
      </p:sp>
      <p:sp>
        <p:nvSpPr>
          <p:cNvPr id="8" name="圆角矩形 7"/>
          <p:cNvSpPr/>
          <p:nvPr/>
        </p:nvSpPr>
        <p:spPr>
          <a:xfrm>
            <a:off x="1622425" y="3841750"/>
            <a:ext cx="5667375" cy="901700"/>
          </a:xfrm>
          <a:prstGeom prst="roundRect">
            <a:avLst>
              <a:gd name="adj" fmla="val 7028"/>
            </a:avLst>
          </a:prstGeom>
          <a:solidFill>
            <a:srgbClr val="E15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2800" dirty="0"/>
              <a:t>认识功能</a:t>
            </a:r>
            <a:endParaRPr lang="zh-CN" altLang="en-US" sz="2800" b="1" dirty="0"/>
          </a:p>
        </p:txBody>
      </p:sp>
      <p:sp>
        <p:nvSpPr>
          <p:cNvPr id="10" name="圆角矩形 9"/>
          <p:cNvSpPr/>
          <p:nvPr/>
        </p:nvSpPr>
        <p:spPr>
          <a:xfrm>
            <a:off x="1622425" y="5170488"/>
            <a:ext cx="5667375" cy="901700"/>
          </a:xfrm>
          <a:prstGeom prst="roundRect">
            <a:avLst>
              <a:gd name="adj" fmla="val 7028"/>
            </a:avLst>
          </a:prstGeom>
          <a:solidFill>
            <a:srgbClr val="58A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2800" dirty="0"/>
              <a:t>改进法律、提高法律科学化程度的功能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第四节：法律的概念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053676" y="1764405"/>
          <a:ext cx="6264696" cy="3940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法的要素释义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"/>
          <p:cNvGrpSpPr>
            <a:grpSpLocks/>
          </p:cNvGrpSpPr>
          <p:nvPr/>
        </p:nvGrpSpPr>
        <p:grpSpPr bwMode="auto">
          <a:xfrm>
            <a:off x="901700" y="2511425"/>
            <a:ext cx="7121525" cy="1700213"/>
            <a:chOff x="901700" y="2511044"/>
            <a:chExt cx="7121838" cy="3181417"/>
          </a:xfrm>
        </p:grpSpPr>
        <p:sp>
          <p:nvSpPr>
            <p:cNvPr id="819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8" name="矩形 8"/>
            <p:cNvSpPr>
              <a:spLocks noChangeArrowheads="1"/>
            </p:cNvSpPr>
            <p:nvPr/>
          </p:nvSpPr>
          <p:spPr bwMode="auto">
            <a:xfrm>
              <a:off x="1311275" y="2782888"/>
              <a:ext cx="643731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法的要素指法的基本成份，即构成法律的基本元素。</a:t>
              </a:r>
              <a:endPara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第一节：法的要素释义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5908675" cy="558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法的要素的含义：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第一节：法的要素释义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5908675" cy="558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法的要素的特点：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22425" y="2552700"/>
            <a:ext cx="5060950" cy="901700"/>
          </a:xfrm>
          <a:prstGeom prst="roundRect">
            <a:avLst>
              <a:gd name="adj" fmla="val 7028"/>
            </a:avLst>
          </a:prstGeom>
          <a:solidFill>
            <a:srgbClr val="EEA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2800" dirty="0"/>
              <a:t>含义的明确性和确定性</a:t>
            </a:r>
            <a:endParaRPr lang="zh-CN" altLang="en-US" sz="2800" b="1" dirty="0"/>
          </a:p>
        </p:txBody>
      </p:sp>
      <p:sp>
        <p:nvSpPr>
          <p:cNvPr id="8" name="圆角矩形 7"/>
          <p:cNvSpPr/>
          <p:nvPr/>
        </p:nvSpPr>
        <p:spPr>
          <a:xfrm>
            <a:off x="1622425" y="3841750"/>
            <a:ext cx="5060950" cy="901700"/>
          </a:xfrm>
          <a:prstGeom prst="roundRect">
            <a:avLst>
              <a:gd name="adj" fmla="val 7028"/>
            </a:avLst>
          </a:prstGeom>
          <a:solidFill>
            <a:srgbClr val="E15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2800" dirty="0"/>
              <a:t>联系的紧密性及协调性</a:t>
            </a:r>
            <a:endParaRPr lang="zh-CN" altLang="en-US" sz="2800" b="1" dirty="0"/>
          </a:p>
        </p:txBody>
      </p:sp>
      <p:sp>
        <p:nvSpPr>
          <p:cNvPr id="10" name="圆角矩形 9"/>
          <p:cNvSpPr/>
          <p:nvPr/>
        </p:nvSpPr>
        <p:spPr>
          <a:xfrm>
            <a:off x="1622425" y="5170488"/>
            <a:ext cx="5060950" cy="901700"/>
          </a:xfrm>
          <a:prstGeom prst="roundRect">
            <a:avLst>
              <a:gd name="adj" fmla="val 7028"/>
            </a:avLst>
          </a:prstGeom>
          <a:solidFill>
            <a:srgbClr val="58A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2800" dirty="0"/>
              <a:t>专门化、技术化</a:t>
            </a:r>
            <a:r>
              <a:rPr lang="zh-CN" altLang="en-US" sz="2800" dirty="0"/>
              <a:t>程度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第一节：法的要素释义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053676" y="1764406"/>
          <a:ext cx="6264696" cy="299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法的规则</a:t>
            </a:r>
          </a:p>
        </p:txBody>
      </p:sp>
      <p:sp>
        <p:nvSpPr>
          <p:cNvPr id="11267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>
            <a:grpSpLocks/>
          </p:cNvGrpSpPr>
          <p:nvPr/>
        </p:nvGrpSpPr>
        <p:grpSpPr bwMode="auto">
          <a:xfrm>
            <a:off x="901700" y="2511425"/>
            <a:ext cx="7121525" cy="2357438"/>
            <a:chOff x="901700" y="2511044"/>
            <a:chExt cx="7121838" cy="3208738"/>
          </a:xfrm>
        </p:grpSpPr>
        <p:sp>
          <p:nvSpPr>
            <p:cNvPr id="12293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4" name="矩形 8"/>
            <p:cNvSpPr>
              <a:spLocks noChangeArrowheads="1"/>
            </p:cNvSpPr>
            <p:nvPr/>
          </p:nvSpPr>
          <p:spPr bwMode="auto">
            <a:xfrm>
              <a:off x="1311275" y="2782887"/>
              <a:ext cx="6437313" cy="293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规定法律上的权利、义务、责任的准则、标准，或是赋予某种事实状态以法律意义的指示、规定。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构成法律的首要成份。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第二节</a:t>
            </a:r>
            <a:r>
              <a:rPr lang="en-US" altLang="zh-CN" smtClean="0"/>
              <a:t>:</a:t>
            </a:r>
            <a:r>
              <a:rPr lang="zh-CN" altLang="en-US" smtClean="0"/>
              <a:t>法的规则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5908675" cy="558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法的</a:t>
            </a:r>
            <a:r>
              <a:rPr lang="zh-CN" altLang="en-US" kern="0" dirty="0"/>
              <a:t>规则</a:t>
            </a:r>
            <a:r>
              <a:rPr lang="zh-CN" altLang="en-US" kern="0" dirty="0" smtClean="0"/>
              <a:t>的含义：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第二节</a:t>
            </a:r>
            <a:r>
              <a:rPr lang="en-US" altLang="zh-CN" smtClean="0"/>
              <a:t>:</a:t>
            </a:r>
            <a:r>
              <a:rPr lang="zh-CN" altLang="en-US" smtClean="0"/>
              <a:t>法的规则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5908675" cy="558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法的规则的特点：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22425" y="2552700"/>
            <a:ext cx="5060950" cy="901700"/>
          </a:xfrm>
          <a:prstGeom prst="roundRect">
            <a:avLst>
              <a:gd name="adj" fmla="val 7028"/>
            </a:avLst>
          </a:prstGeom>
          <a:solidFill>
            <a:srgbClr val="EEA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2800" dirty="0"/>
              <a:t>微观的指导性</a:t>
            </a:r>
            <a:endParaRPr lang="zh-CN" altLang="en-US" sz="2800" b="1" dirty="0"/>
          </a:p>
        </p:txBody>
      </p:sp>
      <p:sp>
        <p:nvSpPr>
          <p:cNvPr id="8" name="圆角矩形 7"/>
          <p:cNvSpPr/>
          <p:nvPr/>
        </p:nvSpPr>
        <p:spPr>
          <a:xfrm>
            <a:off x="1622425" y="3841750"/>
            <a:ext cx="5060950" cy="901700"/>
          </a:xfrm>
          <a:prstGeom prst="roundRect">
            <a:avLst>
              <a:gd name="adj" fmla="val 7028"/>
            </a:avLst>
          </a:prstGeom>
          <a:solidFill>
            <a:srgbClr val="E15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2800" dirty="0"/>
              <a:t>可操作性较强</a:t>
            </a:r>
            <a:endParaRPr lang="zh-CN" altLang="en-US" sz="2800" b="1" dirty="0"/>
          </a:p>
        </p:txBody>
      </p:sp>
      <p:sp>
        <p:nvSpPr>
          <p:cNvPr id="10" name="圆角矩形 9"/>
          <p:cNvSpPr/>
          <p:nvPr/>
        </p:nvSpPr>
        <p:spPr>
          <a:xfrm>
            <a:off x="1622425" y="5170488"/>
            <a:ext cx="5060950" cy="901700"/>
          </a:xfrm>
          <a:prstGeom prst="roundRect">
            <a:avLst>
              <a:gd name="adj" fmla="val 7028"/>
            </a:avLst>
          </a:prstGeom>
          <a:solidFill>
            <a:srgbClr val="58A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2800" dirty="0"/>
              <a:t>确定性程度较高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</a:t>
            </a:r>
            <a:r>
              <a:rPr lang="en-US" altLang="zh-CN" smtClean="0"/>
              <a:t>:</a:t>
            </a:r>
            <a:r>
              <a:rPr lang="zh-CN" altLang="en-US" smtClean="0"/>
              <a:t>法的规则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39750"/>
          </a:xfrm>
        </p:spPr>
        <p:txBody>
          <a:bodyPr/>
          <a:lstStyle/>
          <a:p>
            <a:r>
              <a:rPr lang="zh-CN" altLang="en-US" smtClean="0"/>
              <a:t>法律规则的分类：</a:t>
            </a:r>
          </a:p>
        </p:txBody>
      </p:sp>
      <p:grpSp>
        <p:nvGrpSpPr>
          <p:cNvPr id="14340" name="组合 6"/>
          <p:cNvGrpSpPr>
            <a:grpSpLocks/>
          </p:cNvGrpSpPr>
          <p:nvPr/>
        </p:nvGrpSpPr>
        <p:grpSpPr bwMode="auto">
          <a:xfrm>
            <a:off x="752475" y="2466975"/>
            <a:ext cx="1651000" cy="3116263"/>
            <a:chOff x="752476" y="2466975"/>
            <a:chExt cx="1650695" cy="3116263"/>
          </a:xfrm>
        </p:grpSpPr>
        <p:sp>
          <p:nvSpPr>
            <p:cNvPr id="5" name="矩形 4"/>
            <p:cNvSpPr/>
            <p:nvPr/>
          </p:nvSpPr>
          <p:spPr>
            <a:xfrm>
              <a:off x="752476" y="2466975"/>
              <a:ext cx="1650695" cy="31162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752476" y="3098800"/>
              <a:ext cx="1650695" cy="2484438"/>
            </a:xfrm>
            <a:custGeom>
              <a:avLst/>
              <a:gdLst>
                <a:gd name="connsiteX0" fmla="*/ 1175287 w 2356338"/>
                <a:gd name="connsiteY0" fmla="*/ 0 h 2856024"/>
                <a:gd name="connsiteX1" fmla="*/ 1474827 w 2356338"/>
                <a:gd name="connsiteY1" fmla="*/ 140960 h 2856024"/>
                <a:gd name="connsiteX2" fmla="*/ 2356338 w 2356338"/>
                <a:gd name="connsiteY2" fmla="*/ 140960 h 2856024"/>
                <a:gd name="connsiteX3" fmla="*/ 2356338 w 2356338"/>
                <a:gd name="connsiteY3" fmla="*/ 2856024 h 2856024"/>
                <a:gd name="connsiteX4" fmla="*/ 0 w 2356338"/>
                <a:gd name="connsiteY4" fmla="*/ 2856024 h 2856024"/>
                <a:gd name="connsiteX5" fmla="*/ 0 w 2356338"/>
                <a:gd name="connsiteY5" fmla="*/ 140960 h 2856024"/>
                <a:gd name="connsiteX6" fmla="*/ 875747 w 2356338"/>
                <a:gd name="connsiteY6" fmla="*/ 140960 h 285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anchor="ctr"/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授权性规则、义务性规则和权义复合规则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5" name="文本框 20"/>
            <p:cNvSpPr txBox="1">
              <a:spLocks noChangeArrowheads="1"/>
            </p:cNvSpPr>
            <p:nvPr/>
          </p:nvSpPr>
          <p:spPr bwMode="auto">
            <a:xfrm>
              <a:off x="752476" y="2613025"/>
              <a:ext cx="165069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110000"/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内容上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513013" y="2466975"/>
            <a:ext cx="1711325" cy="3116263"/>
            <a:chOff x="3349625" y="2466975"/>
            <a:chExt cx="2355850" cy="3116263"/>
          </a:xfrm>
        </p:grpSpPr>
        <p:sp>
          <p:nvSpPr>
            <p:cNvPr id="4" name="矩形 3"/>
            <p:cNvSpPr/>
            <p:nvPr/>
          </p:nvSpPr>
          <p:spPr>
            <a:xfrm>
              <a:off x="3349625" y="2466975"/>
              <a:ext cx="2355850" cy="31162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349625" y="3098800"/>
              <a:ext cx="2355850" cy="2484438"/>
            </a:xfrm>
            <a:custGeom>
              <a:avLst/>
              <a:gdLst>
                <a:gd name="connsiteX0" fmla="*/ 1175287 w 2356338"/>
                <a:gd name="connsiteY0" fmla="*/ 0 h 2856024"/>
                <a:gd name="connsiteX1" fmla="*/ 1474827 w 2356338"/>
                <a:gd name="connsiteY1" fmla="*/ 140960 h 2856024"/>
                <a:gd name="connsiteX2" fmla="*/ 2356338 w 2356338"/>
                <a:gd name="connsiteY2" fmla="*/ 140960 h 2856024"/>
                <a:gd name="connsiteX3" fmla="*/ 2356338 w 2356338"/>
                <a:gd name="connsiteY3" fmla="*/ 2856024 h 2856024"/>
                <a:gd name="connsiteX4" fmla="*/ 0 w 2356338"/>
                <a:gd name="connsiteY4" fmla="*/ 2856024 h 2856024"/>
                <a:gd name="connsiteX5" fmla="*/ 0 w 2356338"/>
                <a:gd name="connsiteY5" fmla="*/ 140960 h 2856024"/>
                <a:gd name="connsiteX6" fmla="*/ 875747 w 2356338"/>
                <a:gd name="connsiteY6" fmla="*/ 140960 h 285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anchor="ctr"/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规范性规则和标准性规则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2" name="文本框 21"/>
            <p:cNvSpPr txBox="1">
              <a:spLocks noChangeArrowheads="1"/>
            </p:cNvSpPr>
            <p:nvPr/>
          </p:nvSpPr>
          <p:spPr bwMode="auto">
            <a:xfrm>
              <a:off x="3349625" y="2613025"/>
              <a:ext cx="2355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110000"/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形式特征上</a:t>
              </a: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33875" y="2447925"/>
            <a:ext cx="1768475" cy="3116263"/>
            <a:chOff x="5946775" y="2466975"/>
            <a:chExt cx="2355850" cy="3116263"/>
          </a:xfrm>
        </p:grpSpPr>
        <p:sp>
          <p:nvSpPr>
            <p:cNvPr id="6" name="矩形 5"/>
            <p:cNvSpPr/>
            <p:nvPr/>
          </p:nvSpPr>
          <p:spPr>
            <a:xfrm>
              <a:off x="5946775" y="2466975"/>
              <a:ext cx="2355850" cy="31162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946775" y="3098800"/>
              <a:ext cx="2355850" cy="2484438"/>
            </a:xfrm>
            <a:custGeom>
              <a:avLst/>
              <a:gdLst>
                <a:gd name="connsiteX0" fmla="*/ 1175287 w 2356338"/>
                <a:gd name="connsiteY0" fmla="*/ 0 h 2856024"/>
                <a:gd name="connsiteX1" fmla="*/ 1474827 w 2356338"/>
                <a:gd name="connsiteY1" fmla="*/ 140960 h 2856024"/>
                <a:gd name="connsiteX2" fmla="*/ 2356338 w 2356338"/>
                <a:gd name="connsiteY2" fmla="*/ 140960 h 2856024"/>
                <a:gd name="connsiteX3" fmla="*/ 2356338 w 2356338"/>
                <a:gd name="connsiteY3" fmla="*/ 2856024 h 2856024"/>
                <a:gd name="connsiteX4" fmla="*/ 0 w 2356338"/>
                <a:gd name="connsiteY4" fmla="*/ 2856024 h 2856024"/>
                <a:gd name="connsiteX5" fmla="*/ 0 w 2356338"/>
                <a:gd name="connsiteY5" fmla="*/ 140960 h 2856024"/>
                <a:gd name="connsiteX6" fmla="*/ 875747 w 2356338"/>
                <a:gd name="connsiteY6" fmla="*/ 140960 h 285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anchor="ctr"/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调整性规则和构成性规则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9" name="文本框 22"/>
            <p:cNvSpPr txBox="1">
              <a:spLocks noChangeArrowheads="1"/>
            </p:cNvSpPr>
            <p:nvPr/>
          </p:nvSpPr>
          <p:spPr bwMode="auto">
            <a:xfrm>
              <a:off x="5946775" y="2613025"/>
              <a:ext cx="2355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110000"/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功能上</a:t>
              </a: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6211888" y="2466975"/>
            <a:ext cx="1709737" cy="3116263"/>
            <a:chOff x="5946775" y="2466975"/>
            <a:chExt cx="2355850" cy="3116263"/>
          </a:xfrm>
        </p:grpSpPr>
        <p:sp>
          <p:nvSpPr>
            <p:cNvPr id="16" name="矩形 15"/>
            <p:cNvSpPr/>
            <p:nvPr/>
          </p:nvSpPr>
          <p:spPr>
            <a:xfrm>
              <a:off x="5946775" y="2466975"/>
              <a:ext cx="2355850" cy="31162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946775" y="3098800"/>
              <a:ext cx="2355850" cy="2484438"/>
            </a:xfrm>
            <a:custGeom>
              <a:avLst/>
              <a:gdLst>
                <a:gd name="connsiteX0" fmla="*/ 1175287 w 2356338"/>
                <a:gd name="connsiteY0" fmla="*/ 0 h 2856024"/>
                <a:gd name="connsiteX1" fmla="*/ 1474827 w 2356338"/>
                <a:gd name="connsiteY1" fmla="*/ 140960 h 2856024"/>
                <a:gd name="connsiteX2" fmla="*/ 2356338 w 2356338"/>
                <a:gd name="connsiteY2" fmla="*/ 140960 h 2856024"/>
                <a:gd name="connsiteX3" fmla="*/ 2356338 w 2356338"/>
                <a:gd name="connsiteY3" fmla="*/ 2856024 h 2856024"/>
                <a:gd name="connsiteX4" fmla="*/ 0 w 2356338"/>
                <a:gd name="connsiteY4" fmla="*/ 2856024 h 2856024"/>
                <a:gd name="connsiteX5" fmla="*/ 0 w 2356338"/>
                <a:gd name="connsiteY5" fmla="*/ 140960 h 2856024"/>
                <a:gd name="connsiteX6" fmla="*/ 875747 w 2356338"/>
                <a:gd name="connsiteY6" fmla="*/ 140960 h 285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6338" h="2856024">
                  <a:moveTo>
                    <a:pt x="1175287" y="0"/>
                  </a:moveTo>
                  <a:lnTo>
                    <a:pt x="1474827" y="140960"/>
                  </a:lnTo>
                  <a:lnTo>
                    <a:pt x="2356338" y="140960"/>
                  </a:lnTo>
                  <a:lnTo>
                    <a:pt x="2356338" y="2856024"/>
                  </a:lnTo>
                  <a:lnTo>
                    <a:pt x="0" y="2856024"/>
                  </a:lnTo>
                  <a:lnTo>
                    <a:pt x="0" y="140960"/>
                  </a:lnTo>
                  <a:lnTo>
                    <a:pt x="875747" y="14096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anchor="ctr"/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强行性规则和指导性规则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6" name="文本框 22"/>
            <p:cNvSpPr txBox="1">
              <a:spLocks noChangeArrowheads="1"/>
            </p:cNvSpPr>
            <p:nvPr/>
          </p:nvSpPr>
          <p:spPr bwMode="auto">
            <a:xfrm>
              <a:off x="5946775" y="2613025"/>
              <a:ext cx="2355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110000"/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强制性上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</TotalTime>
  <Words>487</Words>
  <Application>Microsoft Office PowerPoint</Application>
  <PresentationFormat>全屏显示(4:3)</PresentationFormat>
  <Paragraphs>73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Office 主题</vt:lpstr>
      <vt:lpstr>法理学</vt:lpstr>
      <vt:lpstr>第一节 法的要素释义</vt:lpstr>
      <vt:lpstr>第一节：法的要素释义</vt:lpstr>
      <vt:lpstr>第一节：法的要素释义</vt:lpstr>
      <vt:lpstr>第一节：法的要素释义</vt:lpstr>
      <vt:lpstr>第二节 法的规则</vt:lpstr>
      <vt:lpstr>第二节:法的规则</vt:lpstr>
      <vt:lpstr>第二节:法的规则</vt:lpstr>
      <vt:lpstr>第二节:法的规则</vt:lpstr>
      <vt:lpstr>第三节 法的原则</vt:lpstr>
      <vt:lpstr>第三节:法的原则</vt:lpstr>
      <vt:lpstr>第三节:法的原则</vt:lpstr>
      <vt:lpstr>第三节:法的原则</vt:lpstr>
      <vt:lpstr>第三节:法的原则</vt:lpstr>
      <vt:lpstr>第四节 法律的概念</vt:lpstr>
      <vt:lpstr>第四节：法律的概念</vt:lpstr>
      <vt:lpstr>第四节：法律的概念</vt:lpstr>
      <vt:lpstr>第四节：法律的概念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205</cp:revision>
  <dcterms:created xsi:type="dcterms:W3CDTF">2009-04-16T11:43:59Z</dcterms:created>
  <dcterms:modified xsi:type="dcterms:W3CDTF">2015-09-08T11:02:19Z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