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5"/>
  </p:notesMasterIdLst>
  <p:handoutMasterIdLst>
    <p:handoutMasterId r:id="rId16"/>
  </p:handoutMasterIdLst>
  <p:sldIdLst>
    <p:sldId id="284" r:id="rId2"/>
    <p:sldId id="310" r:id="rId3"/>
    <p:sldId id="288" r:id="rId4"/>
    <p:sldId id="313" r:id="rId5"/>
    <p:sldId id="314" r:id="rId6"/>
    <p:sldId id="315" r:id="rId7"/>
    <p:sldId id="316" r:id="rId8"/>
    <p:sldId id="317" r:id="rId9"/>
    <p:sldId id="318" r:id="rId10"/>
    <p:sldId id="312" r:id="rId11"/>
    <p:sldId id="319" r:id="rId12"/>
    <p:sldId id="311" r:id="rId13"/>
    <p:sldId id="320" r:id="rId14"/>
  </p:sldIdLst>
  <p:sldSz cx="9144000" cy="6858000" type="screen4x3"/>
  <p:notesSz cx="6858000" cy="9144000"/>
  <p:custDataLst>
    <p:tags r:id="rId17"/>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dgm:spPr>
        <a:solidFill>
          <a:schemeClr val="accent6"/>
        </a:solidFill>
      </dgm:spPr>
      <dgm:t>
        <a:bodyPr/>
        <a:lstStyle/>
        <a:p>
          <a:pPr algn="l" rtl="0"/>
          <a:r>
            <a:rPr lang="zh-CN" altLang="en-US" dirty="0" smtClean="0"/>
            <a:t>四个时期：</a:t>
          </a:r>
          <a:endParaRPr lang="zh-CN"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custT="1"/>
      <dgm:spPr>
        <a:solidFill>
          <a:schemeClr val="accent1"/>
        </a:solidFill>
      </dgm:spPr>
      <dgm:t>
        <a:bodyPr/>
        <a:lstStyle/>
        <a:p>
          <a:pPr rtl="0"/>
          <a:r>
            <a:rPr lang="zh-CN" altLang="en-US" sz="4100" dirty="0" smtClean="0"/>
            <a:t>夏商西周</a:t>
          </a:r>
          <a:r>
            <a:rPr lang="zh-CN" altLang="en-US" sz="2400" dirty="0" smtClean="0"/>
            <a:t>（产生）</a:t>
          </a:r>
          <a:endParaRPr lang="zh-CN" altLang="en-US" sz="2400"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85898C51-818E-4DA0-825D-98BE85D53166}">
      <dgm:prSet custT="1"/>
      <dgm:spPr>
        <a:solidFill>
          <a:schemeClr val="accent1"/>
        </a:solidFill>
      </dgm:spPr>
      <dgm:t>
        <a:bodyPr/>
        <a:lstStyle/>
        <a:p>
          <a:pPr rtl="0"/>
          <a:r>
            <a:rPr lang="zh-CN" altLang="en-US" sz="3800" smtClean="0"/>
            <a:t>春秋战国</a:t>
          </a:r>
          <a:r>
            <a:rPr lang="zh-CN" altLang="en-US" sz="2400" smtClean="0"/>
            <a:t>（</a:t>
          </a:r>
          <a:r>
            <a:rPr lang="zh-CN" altLang="en-US" sz="2400" dirty="0" smtClean="0"/>
            <a:t>兴起与大发展）</a:t>
          </a:r>
          <a:endParaRPr lang="zh-CN" altLang="en-US" sz="2400" dirty="0"/>
        </a:p>
      </dgm:t>
    </dgm:pt>
    <dgm:pt modelId="{75A360F9-461D-447B-84EC-AD270646EDB7}" type="parTrans" cxnId="{C3378FDF-F615-4E45-9563-4A10EB0587B2}">
      <dgm:prSet/>
      <dgm:spPr/>
      <dgm:t>
        <a:bodyPr/>
        <a:lstStyle/>
        <a:p>
          <a:endParaRPr lang="zh-CN" altLang="en-US"/>
        </a:p>
      </dgm:t>
    </dgm:pt>
    <dgm:pt modelId="{F278F6DF-CCDE-4275-8D02-766F98C66E0A}" type="sibTrans" cxnId="{C3378FDF-F615-4E45-9563-4A10EB0587B2}">
      <dgm:prSet/>
      <dgm:spPr/>
      <dgm:t>
        <a:bodyPr/>
        <a:lstStyle/>
        <a:p>
          <a:endParaRPr lang="zh-CN" altLang="en-US"/>
        </a:p>
      </dgm:t>
    </dgm:pt>
    <dgm:pt modelId="{30673776-A622-4DA0-82CE-2ABE0CA3DFC4}">
      <dgm:prSet custT="1"/>
      <dgm:spPr>
        <a:solidFill>
          <a:schemeClr val="accent1"/>
        </a:solidFill>
      </dgm:spPr>
      <dgm:t>
        <a:bodyPr/>
        <a:lstStyle/>
        <a:p>
          <a:pPr rtl="0"/>
          <a:r>
            <a:rPr lang="zh-CN" altLang="en-US" sz="2900" dirty="0" smtClean="0"/>
            <a:t>清末至中华民国</a:t>
          </a:r>
          <a:r>
            <a:rPr lang="zh-CN" altLang="en-US" sz="2400" dirty="0" smtClean="0"/>
            <a:t>（封建法学走向没落）</a:t>
          </a:r>
          <a:endParaRPr lang="zh-CN" altLang="en-US" sz="2400" dirty="0"/>
        </a:p>
      </dgm:t>
    </dgm:pt>
    <dgm:pt modelId="{CC1943A6-9248-4F86-A6C9-121CC06A903B}" type="parTrans" cxnId="{4FDCBC23-8F8B-4080-91FC-9123F9CB5873}">
      <dgm:prSet/>
      <dgm:spPr/>
      <dgm:t>
        <a:bodyPr/>
        <a:lstStyle/>
        <a:p>
          <a:endParaRPr lang="zh-CN" altLang="en-US"/>
        </a:p>
      </dgm:t>
    </dgm:pt>
    <dgm:pt modelId="{F82A2022-AE18-449C-A588-C4FA7E7526D7}" type="sibTrans" cxnId="{4FDCBC23-8F8B-4080-91FC-9123F9CB5873}">
      <dgm:prSet/>
      <dgm:spPr/>
      <dgm:t>
        <a:bodyPr/>
        <a:lstStyle/>
        <a:p>
          <a:endParaRPr lang="zh-CN" altLang="en-US"/>
        </a:p>
      </dgm:t>
    </dgm:pt>
    <dgm:pt modelId="{85652725-8D97-4CB8-934E-9B4ED37C4590}">
      <dgm:prSet custT="1"/>
      <dgm:spPr>
        <a:solidFill>
          <a:schemeClr val="accent1"/>
        </a:solidFill>
      </dgm:spPr>
      <dgm:t>
        <a:bodyPr/>
        <a:lstStyle/>
        <a:p>
          <a:pPr rtl="0"/>
          <a:r>
            <a:rPr lang="zh-CN" altLang="en-US" sz="3400" dirty="0" smtClean="0"/>
            <a:t>西汉至清代中期</a:t>
          </a:r>
          <a:r>
            <a:rPr lang="zh-CN" altLang="en-US" sz="2400" dirty="0" smtClean="0"/>
            <a:t>（繁荣发展时期）</a:t>
          </a:r>
          <a:endParaRPr lang="zh-CN" altLang="en-US" sz="2400" dirty="0"/>
        </a:p>
      </dgm:t>
    </dgm:pt>
    <dgm:pt modelId="{382F326F-6FFE-4306-B1A1-B3C3FEE6369B}" type="parTrans" cxnId="{F9110A73-FE3C-4906-8D49-5A11AE8B9043}">
      <dgm:prSet/>
      <dgm:spPr/>
      <dgm:t>
        <a:bodyPr/>
        <a:lstStyle/>
        <a:p>
          <a:endParaRPr lang="zh-CN" altLang="en-US"/>
        </a:p>
      </dgm:t>
    </dgm:pt>
    <dgm:pt modelId="{CDFA9582-19FC-479C-8B5D-9FB12E1B10BA}" type="sibTrans" cxnId="{F9110A73-FE3C-4906-8D49-5A11AE8B9043}">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532" custLinFactNeighborY="-108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4" custScaleX="108859" custScaleY="136992">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7193DE2D-63C7-4746-AD3B-2DAD773993FF}" type="pres">
      <dgm:prSet presAssocID="{85898C51-818E-4DA0-825D-98BE85D53166}" presName="vertTwo" presStyleCnt="0"/>
      <dgm:spPr/>
    </dgm:pt>
    <dgm:pt modelId="{EB7C10C6-E903-4497-8604-573CC309FCF1}" type="pres">
      <dgm:prSet presAssocID="{85898C51-818E-4DA0-825D-98BE85D53166}" presName="txTwo" presStyleLbl="node2" presStyleIdx="1" presStyleCnt="4" custScaleX="105327" custScaleY="140387">
        <dgm:presLayoutVars>
          <dgm:chPref val="3"/>
        </dgm:presLayoutVars>
      </dgm:prSet>
      <dgm:spPr/>
      <dgm:t>
        <a:bodyPr/>
        <a:lstStyle/>
        <a:p>
          <a:endParaRPr lang="zh-CN" altLang="en-US"/>
        </a:p>
      </dgm:t>
    </dgm:pt>
    <dgm:pt modelId="{DD7E0FA2-6A92-44AA-9BC0-48A34267596A}" type="pres">
      <dgm:prSet presAssocID="{85898C51-818E-4DA0-825D-98BE85D53166}" presName="horzTwo" presStyleCnt="0"/>
      <dgm:spPr/>
    </dgm:pt>
    <dgm:pt modelId="{7210B3FC-9487-499B-AA1D-BE4CE0704281}" type="pres">
      <dgm:prSet presAssocID="{F278F6DF-CCDE-4275-8D02-766F98C66E0A}" presName="sibSpaceTwo" presStyleCnt="0"/>
      <dgm:spPr/>
    </dgm:pt>
    <dgm:pt modelId="{A55562D3-7E49-414B-9FDF-7A3A3F40CBBB}" type="pres">
      <dgm:prSet presAssocID="{85652725-8D97-4CB8-934E-9B4ED37C4590}" presName="vertTwo" presStyleCnt="0"/>
      <dgm:spPr/>
    </dgm:pt>
    <dgm:pt modelId="{D85E88A7-A1AD-4B36-9A31-61D7F86BB410}" type="pres">
      <dgm:prSet presAssocID="{85652725-8D97-4CB8-934E-9B4ED37C4590}" presName="txTwo" presStyleLbl="node2" presStyleIdx="2" presStyleCnt="4" custScaleY="139762">
        <dgm:presLayoutVars>
          <dgm:chPref val="3"/>
        </dgm:presLayoutVars>
      </dgm:prSet>
      <dgm:spPr/>
      <dgm:t>
        <a:bodyPr/>
        <a:lstStyle/>
        <a:p>
          <a:endParaRPr lang="zh-CN" altLang="en-US"/>
        </a:p>
      </dgm:t>
    </dgm:pt>
    <dgm:pt modelId="{C6CEF235-E306-47C0-9D42-7C342A90F33A}" type="pres">
      <dgm:prSet presAssocID="{85652725-8D97-4CB8-934E-9B4ED37C4590}" presName="horzTwo" presStyleCnt="0"/>
      <dgm:spPr/>
    </dgm:pt>
    <dgm:pt modelId="{07093BC3-08D4-47EF-85B6-88634B2BAEA4}" type="pres">
      <dgm:prSet presAssocID="{CDFA9582-19FC-479C-8B5D-9FB12E1B10BA}" presName="sibSpaceTwo" presStyleCnt="0"/>
      <dgm:spPr/>
    </dgm:pt>
    <dgm:pt modelId="{44384DBC-8B07-4F4B-BA78-E8FB87FE5251}" type="pres">
      <dgm:prSet presAssocID="{30673776-A622-4DA0-82CE-2ABE0CA3DFC4}" presName="vertTwo" presStyleCnt="0"/>
      <dgm:spPr/>
    </dgm:pt>
    <dgm:pt modelId="{355634D6-6B78-4CBC-AF4B-BB92D5B0648E}" type="pres">
      <dgm:prSet presAssocID="{30673776-A622-4DA0-82CE-2ABE0CA3DFC4}" presName="txTwo" presStyleLbl="node2" presStyleIdx="3" presStyleCnt="4" custScaleY="142471" custLinFactY="30008" custLinFactNeighborX="97417" custLinFactNeighborY="100000">
        <dgm:presLayoutVars>
          <dgm:chPref val="3"/>
        </dgm:presLayoutVars>
      </dgm:prSet>
      <dgm:spPr/>
      <dgm:t>
        <a:bodyPr/>
        <a:lstStyle/>
        <a:p>
          <a:endParaRPr lang="zh-CN" altLang="en-US"/>
        </a:p>
      </dgm:t>
    </dgm:pt>
    <dgm:pt modelId="{FA123AA2-91F3-49A6-A4A1-149884E7AE23}" type="pres">
      <dgm:prSet presAssocID="{30673776-A622-4DA0-82CE-2ABE0CA3DFC4}" presName="horzTwo" presStyleCnt="0"/>
      <dgm:spPr/>
    </dgm:pt>
  </dgm:ptLst>
  <dgm:cxnLst>
    <dgm:cxn modelId="{38B50EBB-09BB-4070-8CD8-01C4D2DA563A}" type="presOf" srcId="{30673776-A622-4DA0-82CE-2ABE0CA3DFC4}" destId="{355634D6-6B78-4CBC-AF4B-BB92D5B0648E}" srcOrd="0" destOrd="0" presId="urn:microsoft.com/office/officeart/2005/8/layout/hierarchy4"/>
    <dgm:cxn modelId="{1DA79FED-0790-4510-9718-C0AF8690E561}" type="presOf" srcId="{85652725-8D97-4CB8-934E-9B4ED37C4590}" destId="{D85E88A7-A1AD-4B36-9A31-61D7F86BB410}" srcOrd="0" destOrd="0" presId="urn:microsoft.com/office/officeart/2005/8/layout/hierarchy4"/>
    <dgm:cxn modelId="{2F73C6C6-6CF8-456D-861E-653DDA7B8043}" type="presOf" srcId="{5EF813B0-8CA0-4CE8-86BC-93203524793A}" destId="{98AAE6EC-2819-4F76-8C9F-D3FCF984025E}" srcOrd="0" destOrd="0" presId="urn:microsoft.com/office/officeart/2005/8/layout/hierarchy4"/>
    <dgm:cxn modelId="{C3378FDF-F615-4E45-9563-4A10EB0587B2}" srcId="{5EF813B0-8CA0-4CE8-86BC-93203524793A}" destId="{85898C51-818E-4DA0-825D-98BE85D53166}" srcOrd="1" destOrd="0" parTransId="{75A360F9-461D-447B-84EC-AD270646EDB7}" sibTransId="{F278F6DF-CCDE-4275-8D02-766F98C66E0A}"/>
    <dgm:cxn modelId="{F9110A73-FE3C-4906-8D49-5A11AE8B9043}" srcId="{5EF813B0-8CA0-4CE8-86BC-93203524793A}" destId="{85652725-8D97-4CB8-934E-9B4ED37C4590}" srcOrd="2" destOrd="0" parTransId="{382F326F-6FFE-4306-B1A1-B3C3FEE6369B}" sibTransId="{CDFA9582-19FC-479C-8B5D-9FB12E1B10BA}"/>
    <dgm:cxn modelId="{20CC2003-3C39-4A65-BF17-212848B371A8}" type="presOf" srcId="{FC87D4E3-CF2E-40AB-A1BC-0994157F40C9}" destId="{19476F20-F908-481C-BE17-59B16F122F85}" srcOrd="0" destOrd="0" presId="urn:microsoft.com/office/officeart/2005/8/layout/hierarchy4"/>
    <dgm:cxn modelId="{22684B4C-9652-49C4-BF3A-75C455A5C1DE}" type="presOf" srcId="{85898C51-818E-4DA0-825D-98BE85D53166}" destId="{EB7C10C6-E903-4497-8604-573CC309FCF1}" srcOrd="0" destOrd="0" presId="urn:microsoft.com/office/officeart/2005/8/layout/hierarchy4"/>
    <dgm:cxn modelId="{E7A2B07C-DDA7-40F9-99F9-776031D16E70}" srcId="{5EF813B0-8CA0-4CE8-86BC-93203524793A}" destId="{0685CB44-2EB6-4BEB-9421-A8E9C89211CC}" srcOrd="0" destOrd="0" parTransId="{10B66626-4B98-47A4-8852-9C577710B91A}" sibTransId="{E0E9610C-19A7-4565-A576-146314593BA8}"/>
    <dgm:cxn modelId="{B797358D-1809-473F-919A-401300D9E98F}" type="presOf" srcId="{0685CB44-2EB6-4BEB-9421-A8E9C89211CC}" destId="{36291917-73D1-4E37-8105-AAEE6E6E1DFB}" srcOrd="0" destOrd="0" presId="urn:microsoft.com/office/officeart/2005/8/layout/hierarchy4"/>
    <dgm:cxn modelId="{4FDCBC23-8F8B-4080-91FC-9123F9CB5873}" srcId="{5EF813B0-8CA0-4CE8-86BC-93203524793A}" destId="{30673776-A622-4DA0-82CE-2ABE0CA3DFC4}" srcOrd="3" destOrd="0" parTransId="{CC1943A6-9248-4F86-A6C9-121CC06A903B}" sibTransId="{F82A2022-AE18-449C-A588-C4FA7E7526D7}"/>
    <dgm:cxn modelId="{26924241-D4D6-4963-9DDF-80C2D9AAF100}" srcId="{FC87D4E3-CF2E-40AB-A1BC-0994157F40C9}" destId="{5EF813B0-8CA0-4CE8-86BC-93203524793A}" srcOrd="0" destOrd="0" parTransId="{F599AD0B-79F1-4CAB-9888-7AEE5356E6F9}" sibTransId="{A33D5126-DB8A-46EA-9EE3-C7BB8B590FA9}"/>
    <dgm:cxn modelId="{28650FD4-16C5-475E-8863-2CD660E6FEB3}" type="presParOf" srcId="{19476F20-F908-481C-BE17-59B16F122F85}" destId="{2A5FAE4A-5878-4FEF-91F3-7AE0BF0A9631}" srcOrd="0" destOrd="0" presId="urn:microsoft.com/office/officeart/2005/8/layout/hierarchy4"/>
    <dgm:cxn modelId="{BECE474A-E071-4921-8235-03C8E2C68E2C}" type="presParOf" srcId="{2A5FAE4A-5878-4FEF-91F3-7AE0BF0A9631}" destId="{98AAE6EC-2819-4F76-8C9F-D3FCF984025E}" srcOrd="0" destOrd="0" presId="urn:microsoft.com/office/officeart/2005/8/layout/hierarchy4"/>
    <dgm:cxn modelId="{89CECE31-8D00-4971-B31D-D4325169A918}" type="presParOf" srcId="{2A5FAE4A-5878-4FEF-91F3-7AE0BF0A9631}" destId="{87AD6406-90A0-49F9-A4B7-7CDC3F3A542D}" srcOrd="1" destOrd="0" presId="urn:microsoft.com/office/officeart/2005/8/layout/hierarchy4"/>
    <dgm:cxn modelId="{81CF46D1-4F8B-4E02-96E1-BF6A4431EDCD}" type="presParOf" srcId="{2A5FAE4A-5878-4FEF-91F3-7AE0BF0A9631}" destId="{5A301438-F895-4D97-A70B-F684A62CF04F}" srcOrd="2" destOrd="0" presId="urn:microsoft.com/office/officeart/2005/8/layout/hierarchy4"/>
    <dgm:cxn modelId="{06899868-0A91-4BDB-818C-DC7FEE4B4113}" type="presParOf" srcId="{5A301438-F895-4D97-A70B-F684A62CF04F}" destId="{730DC136-554B-4C45-952B-FC172126D046}" srcOrd="0" destOrd="0" presId="urn:microsoft.com/office/officeart/2005/8/layout/hierarchy4"/>
    <dgm:cxn modelId="{67D09737-96E6-40A3-AA2A-05CA6C724367}" type="presParOf" srcId="{730DC136-554B-4C45-952B-FC172126D046}" destId="{36291917-73D1-4E37-8105-AAEE6E6E1DFB}" srcOrd="0" destOrd="0" presId="urn:microsoft.com/office/officeart/2005/8/layout/hierarchy4"/>
    <dgm:cxn modelId="{1E514BB7-6579-4D63-865F-E9A5A31C3B00}" type="presParOf" srcId="{730DC136-554B-4C45-952B-FC172126D046}" destId="{7EE84CC6-5428-4ABD-9902-0A7E80D6A455}" srcOrd="1" destOrd="0" presId="urn:microsoft.com/office/officeart/2005/8/layout/hierarchy4"/>
    <dgm:cxn modelId="{69AF9070-35C2-449F-8F7D-2BDE209E8992}" type="presParOf" srcId="{5A301438-F895-4D97-A70B-F684A62CF04F}" destId="{5673B8ED-FCEB-429C-9C58-7FA488EE05F1}" srcOrd="1" destOrd="0" presId="urn:microsoft.com/office/officeart/2005/8/layout/hierarchy4"/>
    <dgm:cxn modelId="{69C5C6A4-10F6-41CE-BDE8-C676D0CEC1F0}" type="presParOf" srcId="{5A301438-F895-4D97-A70B-F684A62CF04F}" destId="{7193DE2D-63C7-4746-AD3B-2DAD773993FF}" srcOrd="2" destOrd="0" presId="urn:microsoft.com/office/officeart/2005/8/layout/hierarchy4"/>
    <dgm:cxn modelId="{A4775A68-5E9A-4F1A-81E4-1AC9000A10C7}" type="presParOf" srcId="{7193DE2D-63C7-4746-AD3B-2DAD773993FF}" destId="{EB7C10C6-E903-4497-8604-573CC309FCF1}" srcOrd="0" destOrd="0" presId="urn:microsoft.com/office/officeart/2005/8/layout/hierarchy4"/>
    <dgm:cxn modelId="{9775A441-AA22-4742-9E65-A546BAA9E46B}" type="presParOf" srcId="{7193DE2D-63C7-4746-AD3B-2DAD773993FF}" destId="{DD7E0FA2-6A92-44AA-9BC0-48A34267596A}" srcOrd="1" destOrd="0" presId="urn:microsoft.com/office/officeart/2005/8/layout/hierarchy4"/>
    <dgm:cxn modelId="{8F6E99FC-BA1F-4998-9CA8-25C2E4B9B939}" type="presParOf" srcId="{5A301438-F895-4D97-A70B-F684A62CF04F}" destId="{7210B3FC-9487-499B-AA1D-BE4CE0704281}" srcOrd="3" destOrd="0" presId="urn:microsoft.com/office/officeart/2005/8/layout/hierarchy4"/>
    <dgm:cxn modelId="{08C642C3-33D9-4BC4-A251-929141B59404}" type="presParOf" srcId="{5A301438-F895-4D97-A70B-F684A62CF04F}" destId="{A55562D3-7E49-414B-9FDF-7A3A3F40CBBB}" srcOrd="4" destOrd="0" presId="urn:microsoft.com/office/officeart/2005/8/layout/hierarchy4"/>
    <dgm:cxn modelId="{D7A9FB19-58D5-4088-991C-3A8DCDD8AEDA}" type="presParOf" srcId="{A55562D3-7E49-414B-9FDF-7A3A3F40CBBB}" destId="{D85E88A7-A1AD-4B36-9A31-61D7F86BB410}" srcOrd="0" destOrd="0" presId="urn:microsoft.com/office/officeart/2005/8/layout/hierarchy4"/>
    <dgm:cxn modelId="{04E3A747-6798-47EE-89F3-9AF8F5C2F873}" type="presParOf" srcId="{A55562D3-7E49-414B-9FDF-7A3A3F40CBBB}" destId="{C6CEF235-E306-47C0-9D42-7C342A90F33A}" srcOrd="1" destOrd="0" presId="urn:microsoft.com/office/officeart/2005/8/layout/hierarchy4"/>
    <dgm:cxn modelId="{2FC8556A-8CC3-4F3D-BB79-DAA085F3BF05}" type="presParOf" srcId="{5A301438-F895-4D97-A70B-F684A62CF04F}" destId="{07093BC3-08D4-47EF-85B6-88634B2BAEA4}" srcOrd="5" destOrd="0" presId="urn:microsoft.com/office/officeart/2005/8/layout/hierarchy4"/>
    <dgm:cxn modelId="{30E4D033-83C3-4AF6-BD93-6AF9FCCF8E17}" type="presParOf" srcId="{5A301438-F895-4D97-A70B-F684A62CF04F}" destId="{44384DBC-8B07-4F4B-BA78-E8FB87FE5251}" srcOrd="6" destOrd="0" presId="urn:microsoft.com/office/officeart/2005/8/layout/hierarchy4"/>
    <dgm:cxn modelId="{E64366A6-3E43-4DFD-ACC1-ABDD7A6ECDF2}" type="presParOf" srcId="{44384DBC-8B07-4F4B-BA78-E8FB87FE5251}" destId="{355634D6-6B78-4CBC-AF4B-BB92D5B0648E}" srcOrd="0" destOrd="0" presId="urn:microsoft.com/office/officeart/2005/8/layout/hierarchy4"/>
    <dgm:cxn modelId="{852FC2CE-4117-4061-8754-D0355161254D}" type="presParOf" srcId="{44384DBC-8B07-4F4B-BA78-E8FB87FE5251}" destId="{FA123AA2-91F3-49A6-A4A1-149884E7AE2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1747" y="0"/>
          <a:ext cx="7758655" cy="1187721"/>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zh-CN" altLang="en-US" sz="4900" kern="1200" dirty="0" smtClean="0"/>
            <a:t>四个时期：</a:t>
          </a:r>
          <a:endParaRPr lang="zh-CN" sz="4900" kern="1200" dirty="0"/>
        </a:p>
      </dsp:txBody>
      <dsp:txXfrm>
        <a:off x="36534" y="34787"/>
        <a:ext cx="7689081" cy="1118147"/>
      </dsp:txXfrm>
    </dsp:sp>
    <dsp:sp modelId="{36291917-73D1-4E37-8105-AAEE6E6E1DFB}">
      <dsp:nvSpPr>
        <dsp:cNvPr id="0" name=""/>
        <dsp:cNvSpPr/>
      </dsp:nvSpPr>
      <dsp:spPr>
        <a:xfrm>
          <a:off x="8446" y="1397541"/>
          <a:ext cx="1918474" cy="2882446"/>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rtl="0">
            <a:lnSpc>
              <a:spcPct val="90000"/>
            </a:lnSpc>
            <a:spcBef>
              <a:spcPct val="0"/>
            </a:spcBef>
            <a:spcAft>
              <a:spcPct val="35000"/>
            </a:spcAft>
          </a:pPr>
          <a:r>
            <a:rPr lang="zh-CN" altLang="en-US" sz="4100" kern="1200" dirty="0" smtClean="0"/>
            <a:t>夏商西周</a:t>
          </a:r>
          <a:r>
            <a:rPr lang="zh-CN" altLang="en-US" sz="2400" kern="1200" dirty="0" smtClean="0"/>
            <a:t>（产生）</a:t>
          </a:r>
          <a:endParaRPr lang="zh-CN" altLang="en-US" sz="2400" kern="1200" dirty="0"/>
        </a:p>
      </dsp:txBody>
      <dsp:txXfrm>
        <a:off x="64636" y="1453731"/>
        <a:ext cx="1806094" cy="2770066"/>
      </dsp:txXfrm>
    </dsp:sp>
    <dsp:sp modelId="{EB7C10C6-E903-4497-8604-573CC309FCF1}">
      <dsp:nvSpPr>
        <dsp:cNvPr id="0" name=""/>
        <dsp:cNvSpPr/>
      </dsp:nvSpPr>
      <dsp:spPr>
        <a:xfrm>
          <a:off x="2074958" y="1397541"/>
          <a:ext cx="1856227" cy="2953880"/>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zh-CN" altLang="en-US" sz="3800" kern="1200" smtClean="0"/>
            <a:t>春秋战国</a:t>
          </a:r>
          <a:r>
            <a:rPr lang="zh-CN" altLang="en-US" sz="2400" kern="1200" smtClean="0"/>
            <a:t>（</a:t>
          </a:r>
          <a:r>
            <a:rPr lang="zh-CN" altLang="en-US" sz="2400" kern="1200" dirty="0" smtClean="0"/>
            <a:t>兴起与大发展）</a:t>
          </a:r>
          <a:endParaRPr lang="zh-CN" altLang="en-US" sz="2400" kern="1200" dirty="0"/>
        </a:p>
      </dsp:txBody>
      <dsp:txXfrm>
        <a:off x="2129325" y="1451908"/>
        <a:ext cx="1747493" cy="2845146"/>
      </dsp:txXfrm>
    </dsp:sp>
    <dsp:sp modelId="{D85E88A7-A1AD-4B36-9A31-61D7F86BB410}">
      <dsp:nvSpPr>
        <dsp:cNvPr id="0" name=""/>
        <dsp:cNvSpPr/>
      </dsp:nvSpPr>
      <dsp:spPr>
        <a:xfrm>
          <a:off x="4079223" y="1397541"/>
          <a:ext cx="1762347" cy="2940729"/>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zh-CN" altLang="en-US" sz="3400" kern="1200" dirty="0" smtClean="0"/>
            <a:t>西汉至清代中期</a:t>
          </a:r>
          <a:r>
            <a:rPr lang="zh-CN" altLang="en-US" sz="2400" kern="1200" dirty="0" smtClean="0"/>
            <a:t>（繁荣发展时期）</a:t>
          </a:r>
          <a:endParaRPr lang="zh-CN" altLang="en-US" sz="2400" kern="1200" dirty="0"/>
        </a:p>
      </dsp:txBody>
      <dsp:txXfrm>
        <a:off x="4130840" y="1449158"/>
        <a:ext cx="1659113" cy="2837495"/>
      </dsp:txXfrm>
    </dsp:sp>
    <dsp:sp modelId="{355634D6-6B78-4CBC-AF4B-BB92D5B0648E}">
      <dsp:nvSpPr>
        <dsp:cNvPr id="0" name=""/>
        <dsp:cNvSpPr/>
      </dsp:nvSpPr>
      <dsp:spPr>
        <a:xfrm>
          <a:off x="5998055" y="1399406"/>
          <a:ext cx="1762347" cy="2997729"/>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zh-CN" altLang="en-US" sz="2900" kern="1200" dirty="0" smtClean="0"/>
            <a:t>清末至中华民国</a:t>
          </a:r>
          <a:r>
            <a:rPr lang="zh-CN" altLang="en-US" sz="2400" kern="1200" dirty="0" smtClean="0"/>
            <a:t>（封建法学走向没落）</a:t>
          </a:r>
          <a:endParaRPr lang="zh-CN" altLang="en-US" sz="2400" kern="1200" dirty="0"/>
        </a:p>
      </dsp:txBody>
      <dsp:txXfrm>
        <a:off x="6049672" y="1451023"/>
        <a:ext cx="1659113" cy="28944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71BF8D2D-7728-48C1-886E-113CCC314A76}" type="slidenum">
              <a:rPr lang="ko-KR" altLang="en-US"/>
              <a:pPr>
                <a:defRPr/>
              </a:pPr>
              <a:t>‹#›</a:t>
            </a:fld>
            <a:endParaRPr lang="en-US" altLang="ko-KR"/>
          </a:p>
        </p:txBody>
      </p:sp>
    </p:spTree>
    <p:extLst>
      <p:ext uri="{BB962C8B-B14F-4D97-AF65-F5344CB8AC3E}">
        <p14:creationId xmlns:p14="http://schemas.microsoft.com/office/powerpoint/2010/main" val="1531976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813BE489-C31E-4CFB-8FF4-45E82B6EA4C9}" type="slidenum">
              <a:rPr lang="zh-CN" altLang="en-US"/>
              <a:pPr>
                <a:defRPr/>
              </a:pPr>
              <a:t>‹#›</a:t>
            </a:fld>
            <a:endParaRPr lang="en-US" altLang="zh-CN"/>
          </a:p>
        </p:txBody>
      </p:sp>
    </p:spTree>
    <p:extLst>
      <p:ext uri="{BB962C8B-B14F-4D97-AF65-F5344CB8AC3E}">
        <p14:creationId xmlns:p14="http://schemas.microsoft.com/office/powerpoint/2010/main" val="502301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60D32A8C-55DB-462E-BA47-41DEC8D4BA36}" type="slidenum">
              <a:rPr lang="zh-CN" altLang="en-US"/>
              <a:pPr>
                <a:defRPr/>
              </a:pPr>
              <a:t>‹#›</a:t>
            </a:fld>
            <a:endParaRPr lang="zh-CN" altLang="en-US"/>
          </a:p>
        </p:txBody>
      </p:sp>
    </p:spTree>
    <p:extLst>
      <p:ext uri="{BB962C8B-B14F-4D97-AF65-F5344CB8AC3E}">
        <p14:creationId xmlns:p14="http://schemas.microsoft.com/office/powerpoint/2010/main" val="5274969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123506A-7858-465C-8C76-80745B6AF5FB}" type="slidenum">
              <a:rPr lang="zh-CN" altLang="en-US"/>
              <a:pPr>
                <a:defRPr/>
              </a:pPr>
              <a:t>‹#›</a:t>
            </a:fld>
            <a:endParaRPr lang="zh-CN" altLang="en-US"/>
          </a:p>
        </p:txBody>
      </p:sp>
    </p:spTree>
    <p:extLst>
      <p:ext uri="{BB962C8B-B14F-4D97-AF65-F5344CB8AC3E}">
        <p14:creationId xmlns:p14="http://schemas.microsoft.com/office/powerpoint/2010/main" val="409110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576963-5596-49B7-AC57-9BB095981554}" type="slidenum">
              <a:rPr lang="zh-CN" altLang="en-US"/>
              <a:pPr>
                <a:defRPr/>
              </a:pPr>
              <a:t>‹#›</a:t>
            </a:fld>
            <a:endParaRPr lang="zh-CN" altLang="en-US"/>
          </a:p>
        </p:txBody>
      </p:sp>
    </p:spTree>
    <p:extLst>
      <p:ext uri="{BB962C8B-B14F-4D97-AF65-F5344CB8AC3E}">
        <p14:creationId xmlns:p14="http://schemas.microsoft.com/office/powerpoint/2010/main" val="3524545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E36C0D1-EA41-4FBD-A642-D821E90B6A8F}" type="slidenum">
              <a:rPr lang="zh-CN" altLang="en-US"/>
              <a:pPr>
                <a:defRPr/>
              </a:pPr>
              <a:t>‹#›</a:t>
            </a:fld>
            <a:endParaRPr lang="zh-CN" altLang="en-US"/>
          </a:p>
        </p:txBody>
      </p:sp>
    </p:spTree>
    <p:extLst>
      <p:ext uri="{BB962C8B-B14F-4D97-AF65-F5344CB8AC3E}">
        <p14:creationId xmlns:p14="http://schemas.microsoft.com/office/powerpoint/2010/main" val="3651477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77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E7F0C3-A9BD-4E89-B983-2157F86A27A7}" type="slidenum">
              <a:rPr lang="zh-CN" altLang="en-US"/>
              <a:pPr>
                <a:defRPr/>
              </a:pPr>
              <a:t>‹#›</a:t>
            </a:fld>
            <a:endParaRPr lang="zh-CN" altLang="en-US"/>
          </a:p>
        </p:txBody>
      </p:sp>
    </p:spTree>
    <p:extLst>
      <p:ext uri="{BB962C8B-B14F-4D97-AF65-F5344CB8AC3E}">
        <p14:creationId xmlns:p14="http://schemas.microsoft.com/office/powerpoint/2010/main" val="383919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8B9AFC1-6A29-4313-A6C6-A84C73369ED4}" type="slidenum">
              <a:rPr lang="zh-CN" altLang="en-US"/>
              <a:pPr>
                <a:defRPr/>
              </a:pPr>
              <a:t>‹#›</a:t>
            </a:fld>
            <a:endParaRPr lang="zh-CN" altLang="en-US"/>
          </a:p>
        </p:txBody>
      </p:sp>
    </p:spTree>
    <p:extLst>
      <p:ext uri="{BB962C8B-B14F-4D97-AF65-F5344CB8AC3E}">
        <p14:creationId xmlns:p14="http://schemas.microsoft.com/office/powerpoint/2010/main" val="115712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BAEE10E-78AC-4C45-A98B-69AC56556F2F}" type="slidenum">
              <a:rPr lang="zh-CN" altLang="en-US"/>
              <a:pPr>
                <a:defRPr/>
              </a:pPr>
              <a:t>‹#›</a:t>
            </a:fld>
            <a:endParaRPr lang="zh-CN" altLang="en-US"/>
          </a:p>
        </p:txBody>
      </p:sp>
    </p:spTree>
    <p:extLst>
      <p:ext uri="{BB962C8B-B14F-4D97-AF65-F5344CB8AC3E}">
        <p14:creationId xmlns:p14="http://schemas.microsoft.com/office/powerpoint/2010/main" val="80456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F035FBF-84E3-4CF3-9DFA-BA7D587AA1D2}" type="slidenum">
              <a:rPr lang="zh-CN" altLang="en-US"/>
              <a:pPr>
                <a:defRPr/>
              </a:pPr>
              <a:t>‹#›</a:t>
            </a:fld>
            <a:endParaRPr lang="zh-CN" altLang="en-US"/>
          </a:p>
        </p:txBody>
      </p:sp>
    </p:spTree>
    <p:extLst>
      <p:ext uri="{BB962C8B-B14F-4D97-AF65-F5344CB8AC3E}">
        <p14:creationId xmlns:p14="http://schemas.microsoft.com/office/powerpoint/2010/main" val="130135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F5CEBAB-DE8C-4478-B70B-CF15CC20A38A}" type="slidenum">
              <a:rPr lang="zh-CN" altLang="en-US"/>
              <a:pPr>
                <a:defRPr/>
              </a:pPr>
              <a:t>‹#›</a:t>
            </a:fld>
            <a:endParaRPr lang="zh-CN" altLang="en-US"/>
          </a:p>
        </p:txBody>
      </p:sp>
    </p:spTree>
    <p:extLst>
      <p:ext uri="{BB962C8B-B14F-4D97-AF65-F5344CB8AC3E}">
        <p14:creationId xmlns:p14="http://schemas.microsoft.com/office/powerpoint/2010/main" val="152832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B2177B3-7590-49D6-8C3B-74AC71ABC0B0}" type="slidenum">
              <a:rPr lang="zh-CN" altLang="en-US"/>
              <a:pPr>
                <a:defRPr/>
              </a:pPr>
              <a:t>‹#›</a:t>
            </a:fld>
            <a:endParaRPr lang="zh-CN" altLang="en-US"/>
          </a:p>
        </p:txBody>
      </p:sp>
    </p:spTree>
    <p:extLst>
      <p:ext uri="{BB962C8B-B14F-4D97-AF65-F5344CB8AC3E}">
        <p14:creationId xmlns:p14="http://schemas.microsoft.com/office/powerpoint/2010/main" val="304203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B5654F7-8C05-4DC9-99A6-BC62006EED66}" type="slidenum">
              <a:rPr lang="zh-CN" altLang="en-US"/>
              <a:pPr>
                <a:defRPr/>
              </a:pPr>
              <a:t>‹#›</a:t>
            </a:fld>
            <a:endParaRPr lang="zh-CN" altLang="en-US"/>
          </a:p>
        </p:txBody>
      </p:sp>
    </p:spTree>
    <p:extLst>
      <p:ext uri="{BB962C8B-B14F-4D97-AF65-F5344CB8AC3E}">
        <p14:creationId xmlns:p14="http://schemas.microsoft.com/office/powerpoint/2010/main" val="411263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A41438-ACBE-4788-85A3-7159AD28993B}" type="slidenum">
              <a:rPr lang="zh-CN" altLang="en-US"/>
              <a:pPr>
                <a:defRPr/>
              </a:pPr>
              <a:t>‹#›</a:t>
            </a:fld>
            <a:endParaRPr lang="zh-CN" altLang="en-US"/>
          </a:p>
        </p:txBody>
      </p:sp>
    </p:spTree>
    <p:extLst>
      <p:ext uri="{BB962C8B-B14F-4D97-AF65-F5344CB8AC3E}">
        <p14:creationId xmlns:p14="http://schemas.microsoft.com/office/powerpoint/2010/main" val="19613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EE5E8787-1B7D-4572-A7CE-498301E89E26}"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63"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4"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第二章 法学的历史</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mtClean="0"/>
              <a:t>第二节 中国法学的历史</a:t>
            </a:r>
          </a:p>
        </p:txBody>
      </p:sp>
      <p:sp>
        <p:nvSpPr>
          <p:cNvPr id="15363"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第二节：中国法学的历史</a:t>
            </a:r>
          </a:p>
        </p:txBody>
      </p:sp>
      <p:grpSp>
        <p:nvGrpSpPr>
          <p:cNvPr id="10" name="组合 9"/>
          <p:cNvGrpSpPr/>
          <p:nvPr/>
        </p:nvGrpSpPr>
        <p:grpSpPr>
          <a:xfrm>
            <a:off x="1464952" y="2100463"/>
            <a:ext cx="2078189" cy="2031193"/>
            <a:chOff x="3325813" y="5146676"/>
            <a:chExt cx="631825" cy="617537"/>
          </a:xfrm>
          <a:solidFill>
            <a:schemeClr val="bg1"/>
          </a:solidFill>
        </p:grpSpPr>
        <p:sp>
          <p:nvSpPr>
            <p:cNvPr id="11" name="Freeform 2220"/>
            <p:cNvSpPr>
              <a:spLocks/>
            </p:cNvSpPr>
            <p:nvPr/>
          </p:nvSpPr>
          <p:spPr bwMode="auto">
            <a:xfrm>
              <a:off x="3325813" y="5643563"/>
              <a:ext cx="150813" cy="120650"/>
            </a:xfrm>
            <a:custGeom>
              <a:avLst/>
              <a:gdLst>
                <a:gd name="T0" fmla="*/ 77 w 79"/>
                <a:gd name="T1" fmla="*/ 64 h 64"/>
                <a:gd name="T2" fmla="*/ 39 w 79"/>
                <a:gd name="T3" fmla="*/ 4 h 64"/>
                <a:gd name="T4" fmla="*/ 2 w 79"/>
                <a:gd name="T5" fmla="*/ 64 h 64"/>
                <a:gd name="T6" fmla="*/ 77 w 79"/>
                <a:gd name="T7" fmla="*/ 64 h 64"/>
              </a:gdLst>
              <a:ahLst/>
              <a:cxnLst>
                <a:cxn ang="0">
                  <a:pos x="T0" y="T1"/>
                </a:cxn>
                <a:cxn ang="0">
                  <a:pos x="T2" y="T3"/>
                </a:cxn>
                <a:cxn ang="0">
                  <a:pos x="T4" y="T5"/>
                </a:cxn>
                <a:cxn ang="0">
                  <a:pos x="T6" y="T7"/>
                </a:cxn>
              </a:cxnLst>
              <a:rect l="0" t="0" r="r" b="b"/>
              <a:pathLst>
                <a:path w="79" h="64">
                  <a:moveTo>
                    <a:pt x="77" y="64"/>
                  </a:moveTo>
                  <a:cubicBezTo>
                    <a:pt x="79" y="0"/>
                    <a:pt x="39" y="4"/>
                    <a:pt x="39" y="4"/>
                  </a:cubicBezTo>
                  <a:cubicBezTo>
                    <a:pt x="39" y="4"/>
                    <a:pt x="0" y="0"/>
                    <a:pt x="2" y="64"/>
                  </a:cubicBezTo>
                  <a:lnTo>
                    <a:pt x="7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12" name="Oval 2221"/>
            <p:cNvSpPr>
              <a:spLocks noChangeArrowheads="1"/>
            </p:cNvSpPr>
            <p:nvPr/>
          </p:nvSpPr>
          <p:spPr bwMode="auto">
            <a:xfrm>
              <a:off x="3362326" y="5556251"/>
              <a:ext cx="76200"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13" name="Freeform 2222"/>
            <p:cNvSpPr>
              <a:spLocks/>
            </p:cNvSpPr>
            <p:nvPr/>
          </p:nvSpPr>
          <p:spPr bwMode="auto">
            <a:xfrm>
              <a:off x="3502026" y="5643563"/>
              <a:ext cx="149225" cy="120650"/>
            </a:xfrm>
            <a:custGeom>
              <a:avLst/>
              <a:gdLst>
                <a:gd name="T0" fmla="*/ 39 w 78"/>
                <a:gd name="T1" fmla="*/ 4 h 64"/>
                <a:gd name="T2" fmla="*/ 2 w 78"/>
                <a:gd name="T3" fmla="*/ 64 h 64"/>
                <a:gd name="T4" fmla="*/ 76 w 78"/>
                <a:gd name="T5" fmla="*/ 64 h 64"/>
                <a:gd name="T6" fmla="*/ 39 w 78"/>
                <a:gd name="T7" fmla="*/ 4 h 64"/>
              </a:gdLst>
              <a:ahLst/>
              <a:cxnLst>
                <a:cxn ang="0">
                  <a:pos x="T0" y="T1"/>
                </a:cxn>
                <a:cxn ang="0">
                  <a:pos x="T2" y="T3"/>
                </a:cxn>
                <a:cxn ang="0">
                  <a:pos x="T4" y="T5"/>
                </a:cxn>
                <a:cxn ang="0">
                  <a:pos x="T6" y="T7"/>
                </a:cxn>
              </a:cxnLst>
              <a:rect l="0" t="0" r="r" b="b"/>
              <a:pathLst>
                <a:path w="78" h="64">
                  <a:moveTo>
                    <a:pt x="39" y="4"/>
                  </a:moveTo>
                  <a:cubicBezTo>
                    <a:pt x="39" y="4"/>
                    <a:pt x="0" y="0"/>
                    <a:pt x="2" y="64"/>
                  </a:cubicBezTo>
                  <a:cubicBezTo>
                    <a:pt x="76" y="64"/>
                    <a:pt x="76" y="64"/>
                    <a:pt x="76" y="64"/>
                  </a:cubicBezTo>
                  <a:cubicBezTo>
                    <a:pt x="78" y="0"/>
                    <a:pt x="39" y="4"/>
                    <a:pt x="3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14" name="Oval 2223"/>
            <p:cNvSpPr>
              <a:spLocks noChangeArrowheads="1"/>
            </p:cNvSpPr>
            <p:nvPr/>
          </p:nvSpPr>
          <p:spPr bwMode="auto">
            <a:xfrm>
              <a:off x="3538538" y="5556251"/>
              <a:ext cx="76200"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15" name="Freeform 2224"/>
            <p:cNvSpPr>
              <a:spLocks/>
            </p:cNvSpPr>
            <p:nvPr/>
          </p:nvSpPr>
          <p:spPr bwMode="auto">
            <a:xfrm>
              <a:off x="3678238" y="5643563"/>
              <a:ext cx="149225" cy="120650"/>
            </a:xfrm>
            <a:custGeom>
              <a:avLst/>
              <a:gdLst>
                <a:gd name="T0" fmla="*/ 40 w 79"/>
                <a:gd name="T1" fmla="*/ 4 h 64"/>
                <a:gd name="T2" fmla="*/ 2 w 79"/>
                <a:gd name="T3" fmla="*/ 64 h 64"/>
                <a:gd name="T4" fmla="*/ 77 w 79"/>
                <a:gd name="T5" fmla="*/ 64 h 64"/>
                <a:gd name="T6" fmla="*/ 40 w 79"/>
                <a:gd name="T7" fmla="*/ 4 h 64"/>
              </a:gdLst>
              <a:ahLst/>
              <a:cxnLst>
                <a:cxn ang="0">
                  <a:pos x="T0" y="T1"/>
                </a:cxn>
                <a:cxn ang="0">
                  <a:pos x="T2" y="T3"/>
                </a:cxn>
                <a:cxn ang="0">
                  <a:pos x="T4" y="T5"/>
                </a:cxn>
                <a:cxn ang="0">
                  <a:pos x="T6" y="T7"/>
                </a:cxn>
              </a:cxnLst>
              <a:rect l="0" t="0" r="r" b="b"/>
              <a:pathLst>
                <a:path w="79" h="64">
                  <a:moveTo>
                    <a:pt x="40" y="4"/>
                  </a:moveTo>
                  <a:cubicBezTo>
                    <a:pt x="40" y="4"/>
                    <a:pt x="0" y="0"/>
                    <a:pt x="2" y="64"/>
                  </a:cubicBezTo>
                  <a:cubicBezTo>
                    <a:pt x="77" y="64"/>
                    <a:pt x="77" y="64"/>
                    <a:pt x="77" y="64"/>
                  </a:cubicBezTo>
                  <a:cubicBezTo>
                    <a:pt x="79" y="0"/>
                    <a:pt x="40" y="4"/>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16" name="Oval 2225"/>
            <p:cNvSpPr>
              <a:spLocks noChangeArrowheads="1"/>
            </p:cNvSpPr>
            <p:nvPr/>
          </p:nvSpPr>
          <p:spPr bwMode="auto">
            <a:xfrm>
              <a:off x="3714751" y="5556251"/>
              <a:ext cx="77788"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17" name="Oval 2226"/>
            <p:cNvSpPr>
              <a:spLocks noChangeArrowheads="1"/>
            </p:cNvSpPr>
            <p:nvPr/>
          </p:nvSpPr>
          <p:spPr bwMode="auto">
            <a:xfrm>
              <a:off x="3813176" y="5211763"/>
              <a:ext cx="69850"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18" name="Freeform 2227"/>
            <p:cNvSpPr>
              <a:spLocks noEditPoints="1"/>
            </p:cNvSpPr>
            <p:nvPr/>
          </p:nvSpPr>
          <p:spPr bwMode="auto">
            <a:xfrm>
              <a:off x="3328988" y="5146676"/>
              <a:ext cx="628650" cy="377825"/>
            </a:xfrm>
            <a:custGeom>
              <a:avLst/>
              <a:gdLst>
                <a:gd name="T0" fmla="*/ 261 w 330"/>
                <a:gd name="T1" fmla="*/ 153 h 199"/>
                <a:gd name="T2" fmla="*/ 262 w 330"/>
                <a:gd name="T3" fmla="*/ 168 h 199"/>
                <a:gd name="T4" fmla="*/ 309 w 330"/>
                <a:gd name="T5" fmla="*/ 169 h 199"/>
                <a:gd name="T6" fmla="*/ 323 w 330"/>
                <a:gd name="T7" fmla="*/ 134 h 199"/>
                <a:gd name="T8" fmla="*/ 313 w 330"/>
                <a:gd name="T9" fmla="*/ 107 h 199"/>
                <a:gd name="T10" fmla="*/ 271 w 330"/>
                <a:gd name="T11" fmla="*/ 81 h 199"/>
                <a:gd name="T12" fmla="*/ 232 w 330"/>
                <a:gd name="T13" fmla="*/ 109 h 199"/>
                <a:gd name="T14" fmla="*/ 222 w 330"/>
                <a:gd name="T15" fmla="*/ 127 h 199"/>
                <a:gd name="T16" fmla="*/ 207 w 330"/>
                <a:gd name="T17" fmla="*/ 120 h 199"/>
                <a:gd name="T18" fmla="*/ 207 w 330"/>
                <a:gd name="T19" fmla="*/ 0 h 199"/>
                <a:gd name="T20" fmla="*/ 204 w 330"/>
                <a:gd name="T21" fmla="*/ 0 h 199"/>
                <a:gd name="T22" fmla="*/ 0 w 330"/>
                <a:gd name="T23" fmla="*/ 0 h 199"/>
                <a:gd name="T24" fmla="*/ 0 w 330"/>
                <a:gd name="T25" fmla="*/ 178 h 199"/>
                <a:gd name="T26" fmla="*/ 207 w 330"/>
                <a:gd name="T27" fmla="*/ 178 h 199"/>
                <a:gd name="T28" fmla="*/ 207 w 330"/>
                <a:gd name="T29" fmla="*/ 147 h 199"/>
                <a:gd name="T30" fmla="*/ 212 w 330"/>
                <a:gd name="T31" fmla="*/ 150 h 199"/>
                <a:gd name="T32" fmla="*/ 239 w 330"/>
                <a:gd name="T33" fmla="*/ 148 h 199"/>
                <a:gd name="T34" fmla="*/ 239 w 330"/>
                <a:gd name="T35" fmla="*/ 199 h 199"/>
                <a:gd name="T36" fmla="*/ 310 w 330"/>
                <a:gd name="T37" fmla="*/ 199 h 199"/>
                <a:gd name="T38" fmla="*/ 311 w 330"/>
                <a:gd name="T39" fmla="*/ 173 h 199"/>
                <a:gd name="T40" fmla="*/ 257 w 330"/>
                <a:gd name="T41" fmla="*/ 173 h 199"/>
                <a:gd name="T42" fmla="*/ 257 w 330"/>
                <a:gd name="T43" fmla="*/ 124 h 199"/>
                <a:gd name="T44" fmla="*/ 299 w 330"/>
                <a:gd name="T45" fmla="*/ 124 h 199"/>
                <a:gd name="T46" fmla="*/ 299 w 330"/>
                <a:gd name="T47" fmla="*/ 145 h 199"/>
                <a:gd name="T48" fmla="*/ 261 w 330"/>
                <a:gd name="T49" fmla="*/ 153 h 199"/>
                <a:gd name="T50" fmla="*/ 202 w 330"/>
                <a:gd name="T51" fmla="*/ 173 h 199"/>
                <a:gd name="T52" fmla="*/ 5 w 330"/>
                <a:gd name="T53" fmla="*/ 173 h 199"/>
                <a:gd name="T54" fmla="*/ 5 w 330"/>
                <a:gd name="T55" fmla="*/ 6 h 199"/>
                <a:gd name="T56" fmla="*/ 202 w 330"/>
                <a:gd name="T57" fmla="*/ 6 h 199"/>
                <a:gd name="T58" fmla="*/ 202 w 330"/>
                <a:gd name="T59" fmla="*/ 117 h 199"/>
                <a:gd name="T60" fmla="*/ 180 w 330"/>
                <a:gd name="T61" fmla="*/ 107 h 199"/>
                <a:gd name="T62" fmla="*/ 177 w 330"/>
                <a:gd name="T63" fmla="*/ 112 h 199"/>
                <a:gd name="T64" fmla="*/ 113 w 330"/>
                <a:gd name="T65" fmla="*/ 77 h 199"/>
                <a:gd name="T66" fmla="*/ 110 w 330"/>
                <a:gd name="T67" fmla="*/ 83 h 199"/>
                <a:gd name="T68" fmla="*/ 174 w 330"/>
                <a:gd name="T69" fmla="*/ 118 h 199"/>
                <a:gd name="T70" fmla="*/ 171 w 330"/>
                <a:gd name="T71" fmla="*/ 124 h 199"/>
                <a:gd name="T72" fmla="*/ 202 w 330"/>
                <a:gd name="T73" fmla="*/ 144 h 199"/>
                <a:gd name="T74" fmla="*/ 202 w 330"/>
                <a:gd name="T75" fmla="*/ 17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0" h="199">
                  <a:moveTo>
                    <a:pt x="261" y="153"/>
                  </a:moveTo>
                  <a:cubicBezTo>
                    <a:pt x="261" y="156"/>
                    <a:pt x="261" y="165"/>
                    <a:pt x="262" y="168"/>
                  </a:cubicBezTo>
                  <a:cubicBezTo>
                    <a:pt x="265" y="168"/>
                    <a:pt x="309" y="169"/>
                    <a:pt x="309" y="169"/>
                  </a:cubicBezTo>
                  <a:cubicBezTo>
                    <a:pt x="317" y="168"/>
                    <a:pt x="330" y="162"/>
                    <a:pt x="323" y="134"/>
                  </a:cubicBezTo>
                  <a:cubicBezTo>
                    <a:pt x="320" y="122"/>
                    <a:pt x="318" y="116"/>
                    <a:pt x="313" y="107"/>
                  </a:cubicBezTo>
                  <a:cubicBezTo>
                    <a:pt x="299" y="78"/>
                    <a:pt x="271" y="81"/>
                    <a:pt x="271" y="81"/>
                  </a:cubicBezTo>
                  <a:cubicBezTo>
                    <a:pt x="271" y="81"/>
                    <a:pt x="249" y="80"/>
                    <a:pt x="232" y="109"/>
                  </a:cubicBezTo>
                  <a:cubicBezTo>
                    <a:pt x="228" y="116"/>
                    <a:pt x="225" y="121"/>
                    <a:pt x="222" y="127"/>
                  </a:cubicBezTo>
                  <a:cubicBezTo>
                    <a:pt x="207" y="120"/>
                    <a:pt x="207" y="120"/>
                    <a:pt x="207" y="120"/>
                  </a:cubicBezTo>
                  <a:cubicBezTo>
                    <a:pt x="207" y="0"/>
                    <a:pt x="207" y="0"/>
                    <a:pt x="207" y="0"/>
                  </a:cubicBezTo>
                  <a:cubicBezTo>
                    <a:pt x="204" y="0"/>
                    <a:pt x="204" y="0"/>
                    <a:pt x="204" y="0"/>
                  </a:cubicBezTo>
                  <a:cubicBezTo>
                    <a:pt x="0" y="0"/>
                    <a:pt x="0" y="0"/>
                    <a:pt x="0" y="0"/>
                  </a:cubicBezTo>
                  <a:cubicBezTo>
                    <a:pt x="0" y="178"/>
                    <a:pt x="0" y="178"/>
                    <a:pt x="0" y="178"/>
                  </a:cubicBezTo>
                  <a:cubicBezTo>
                    <a:pt x="207" y="178"/>
                    <a:pt x="207" y="178"/>
                    <a:pt x="207" y="178"/>
                  </a:cubicBezTo>
                  <a:cubicBezTo>
                    <a:pt x="207" y="147"/>
                    <a:pt x="207" y="147"/>
                    <a:pt x="207" y="147"/>
                  </a:cubicBezTo>
                  <a:cubicBezTo>
                    <a:pt x="209" y="148"/>
                    <a:pt x="210" y="149"/>
                    <a:pt x="212" y="150"/>
                  </a:cubicBezTo>
                  <a:cubicBezTo>
                    <a:pt x="230" y="159"/>
                    <a:pt x="239" y="148"/>
                    <a:pt x="239" y="148"/>
                  </a:cubicBezTo>
                  <a:cubicBezTo>
                    <a:pt x="239" y="199"/>
                    <a:pt x="239" y="199"/>
                    <a:pt x="239" y="199"/>
                  </a:cubicBezTo>
                  <a:cubicBezTo>
                    <a:pt x="310" y="199"/>
                    <a:pt x="310" y="199"/>
                    <a:pt x="310" y="199"/>
                  </a:cubicBezTo>
                  <a:cubicBezTo>
                    <a:pt x="311" y="173"/>
                    <a:pt x="311" y="173"/>
                    <a:pt x="311" y="173"/>
                  </a:cubicBezTo>
                  <a:cubicBezTo>
                    <a:pt x="257" y="173"/>
                    <a:pt x="257" y="173"/>
                    <a:pt x="257" y="173"/>
                  </a:cubicBezTo>
                  <a:cubicBezTo>
                    <a:pt x="257" y="124"/>
                    <a:pt x="257" y="124"/>
                    <a:pt x="257" y="124"/>
                  </a:cubicBezTo>
                  <a:cubicBezTo>
                    <a:pt x="299" y="124"/>
                    <a:pt x="299" y="124"/>
                    <a:pt x="299" y="124"/>
                  </a:cubicBezTo>
                  <a:cubicBezTo>
                    <a:pt x="299" y="145"/>
                    <a:pt x="299" y="145"/>
                    <a:pt x="299" y="145"/>
                  </a:cubicBezTo>
                  <a:cubicBezTo>
                    <a:pt x="299" y="145"/>
                    <a:pt x="264" y="153"/>
                    <a:pt x="261" y="153"/>
                  </a:cubicBezTo>
                  <a:close/>
                  <a:moveTo>
                    <a:pt x="202" y="173"/>
                  </a:moveTo>
                  <a:cubicBezTo>
                    <a:pt x="196" y="173"/>
                    <a:pt x="10" y="173"/>
                    <a:pt x="5" y="173"/>
                  </a:cubicBezTo>
                  <a:cubicBezTo>
                    <a:pt x="5" y="168"/>
                    <a:pt x="5" y="11"/>
                    <a:pt x="5" y="6"/>
                  </a:cubicBezTo>
                  <a:cubicBezTo>
                    <a:pt x="10" y="6"/>
                    <a:pt x="196" y="6"/>
                    <a:pt x="202" y="6"/>
                  </a:cubicBezTo>
                  <a:cubicBezTo>
                    <a:pt x="202" y="9"/>
                    <a:pt x="202" y="70"/>
                    <a:pt x="202" y="117"/>
                  </a:cubicBezTo>
                  <a:cubicBezTo>
                    <a:pt x="180" y="107"/>
                    <a:pt x="180" y="107"/>
                    <a:pt x="180" y="107"/>
                  </a:cubicBezTo>
                  <a:cubicBezTo>
                    <a:pt x="177" y="112"/>
                    <a:pt x="177" y="112"/>
                    <a:pt x="177" y="112"/>
                  </a:cubicBezTo>
                  <a:cubicBezTo>
                    <a:pt x="113" y="77"/>
                    <a:pt x="113" y="77"/>
                    <a:pt x="113" y="77"/>
                  </a:cubicBezTo>
                  <a:cubicBezTo>
                    <a:pt x="110" y="83"/>
                    <a:pt x="110" y="83"/>
                    <a:pt x="110" y="83"/>
                  </a:cubicBezTo>
                  <a:cubicBezTo>
                    <a:pt x="174" y="118"/>
                    <a:pt x="174" y="118"/>
                    <a:pt x="174" y="118"/>
                  </a:cubicBezTo>
                  <a:cubicBezTo>
                    <a:pt x="171" y="124"/>
                    <a:pt x="171" y="124"/>
                    <a:pt x="171" y="124"/>
                  </a:cubicBezTo>
                  <a:cubicBezTo>
                    <a:pt x="171" y="124"/>
                    <a:pt x="187" y="135"/>
                    <a:pt x="202" y="144"/>
                  </a:cubicBezTo>
                  <a:cubicBezTo>
                    <a:pt x="202" y="160"/>
                    <a:pt x="202" y="171"/>
                    <a:pt x="202"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aphicFrame>
        <p:nvGraphicFramePr>
          <p:cNvPr id="21" name="图示 20"/>
          <p:cNvGraphicFramePr/>
          <p:nvPr/>
        </p:nvGraphicFramePr>
        <p:xfrm>
          <a:off x="831803" y="1719876"/>
          <a:ext cx="7760403" cy="4397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mtClean="0"/>
              <a:t>第三节 马克思主义法学的</a:t>
            </a:r>
            <a:r>
              <a:rPr lang="en-US" altLang="zh-CN" smtClean="0"/>
              <a:t/>
            </a:r>
            <a:br>
              <a:rPr lang="en-US" altLang="zh-CN" smtClean="0"/>
            </a:br>
            <a:r>
              <a:rPr lang="zh-CN" altLang="en-US" smtClean="0"/>
              <a:t>产生与发展</a:t>
            </a:r>
          </a:p>
        </p:txBody>
      </p:sp>
      <p:sp>
        <p:nvSpPr>
          <p:cNvPr id="1741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第三节：马克思主义法学的产生与发展</a:t>
            </a:r>
          </a:p>
        </p:txBody>
      </p:sp>
      <p:sp>
        <p:nvSpPr>
          <p:cNvPr id="4" name="内容占位符 2"/>
          <p:cNvSpPr>
            <a:spLocks noGrp="1"/>
          </p:cNvSpPr>
          <p:nvPr>
            <p:ph sz="quarter" idx="4294967295"/>
          </p:nvPr>
        </p:nvSpPr>
        <p:spPr>
          <a:xfrm>
            <a:off x="550863" y="1254125"/>
            <a:ext cx="8326437" cy="709613"/>
          </a:xfrm>
        </p:spPr>
        <p:txBody>
          <a:bodyPr/>
          <a:lstStyle/>
          <a:p>
            <a:r>
              <a:rPr lang="zh-CN" altLang="en-US" smtClean="0"/>
              <a:t>马克思主义法学的产生把法学推向了崭新的发展阶段</a:t>
            </a:r>
          </a:p>
        </p:txBody>
      </p:sp>
      <p:sp>
        <p:nvSpPr>
          <p:cNvPr id="6" name="矩形 5"/>
          <p:cNvSpPr>
            <a:spLocks noChangeArrowheads="1"/>
          </p:cNvSpPr>
          <p:nvPr/>
        </p:nvSpPr>
        <p:spPr bwMode="auto">
          <a:xfrm>
            <a:off x="901700" y="2413000"/>
            <a:ext cx="76247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u"/>
            </a:pPr>
            <a:r>
              <a:rPr lang="zh-CN" altLang="en-US" sz="2400"/>
              <a:t>马克思恩格斯奠定了马克思主义法学的理论和方法论基础，开创了法学的新纪元。</a:t>
            </a:r>
            <a:endParaRPr lang="en-US" altLang="zh-CN" sz="2400"/>
          </a:p>
          <a:p>
            <a:pPr eaLnBrk="1" hangingPunct="1">
              <a:lnSpc>
                <a:spcPct val="120000"/>
              </a:lnSpc>
              <a:buClr>
                <a:schemeClr val="folHlink"/>
              </a:buClr>
              <a:buSzPct val="110000"/>
              <a:buFont typeface="Wingdings" panose="05000000000000000000" pitchFamily="2" charset="2"/>
              <a:buChar char="u"/>
            </a:pPr>
            <a:r>
              <a:rPr lang="zh-CN" altLang="en-US" sz="2400"/>
              <a:t>列宁的社会主义法制理论丰富了马克思主义法学；</a:t>
            </a:r>
            <a:endParaRPr lang="en-US" altLang="zh-CN" sz="2400"/>
          </a:p>
          <a:p>
            <a:pPr eaLnBrk="1" hangingPunct="1">
              <a:lnSpc>
                <a:spcPct val="120000"/>
              </a:lnSpc>
              <a:buClr>
                <a:schemeClr val="folHlink"/>
              </a:buClr>
              <a:buSzPct val="110000"/>
              <a:buFont typeface="Wingdings" panose="05000000000000000000" pitchFamily="2" charset="2"/>
              <a:buChar char="u"/>
            </a:pPr>
            <a:r>
              <a:rPr lang="zh-CN" altLang="en-US" sz="2400"/>
              <a:t>以毛泽东为代表的中国共产党人创立的人民民主专政的国家和法律理论丰富了马克思主义法学理论宝库。</a:t>
            </a:r>
            <a:endParaRPr lang="en-US" altLang="zh-CN" sz="2400"/>
          </a:p>
          <a:p>
            <a:pPr eaLnBrk="1" hangingPunct="1">
              <a:lnSpc>
                <a:spcPct val="120000"/>
              </a:lnSpc>
              <a:buClr>
                <a:schemeClr val="folHlink"/>
              </a:buClr>
              <a:buSzPct val="110000"/>
              <a:buFont typeface="Wingdings" panose="05000000000000000000" pitchFamily="2" charset="2"/>
              <a:buChar char="u"/>
            </a:pPr>
            <a:r>
              <a:rPr lang="zh-CN" altLang="en-US" sz="2400"/>
              <a:t>邓小平建设有中国特色主义民主法制的理论极大地发展了马克思主义法学。 </a:t>
            </a:r>
            <a:endParaRPr lang="zh-CN" altLang="en-US" sz="2400">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mtClean="0"/>
              <a:t>第一节 西方法学的历史</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第一节：西方法学的历史</a:t>
            </a:r>
          </a:p>
        </p:txBody>
      </p:sp>
      <p:sp>
        <p:nvSpPr>
          <p:cNvPr id="5" name="Rectangle 3"/>
          <p:cNvSpPr txBox="1">
            <a:spLocks noChangeArrowheads="1"/>
          </p:cNvSpPr>
          <p:nvPr/>
        </p:nvSpPr>
        <p:spPr bwMode="auto">
          <a:xfrm>
            <a:off x="1068388" y="2470150"/>
            <a:ext cx="52800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SzPct val="110000"/>
              <a:buFont typeface="Wingdings" panose="05000000000000000000" pitchFamily="2" charset="2"/>
              <a:buNone/>
            </a:pPr>
            <a:r>
              <a:rPr lang="zh-CN" altLang="en-US" sz="4400"/>
              <a:t>起源于</a:t>
            </a:r>
            <a:r>
              <a:rPr lang="zh-CN" altLang="en-US" sz="4400">
                <a:solidFill>
                  <a:srgbClr val="C00000"/>
                </a:solidFill>
              </a:rPr>
              <a:t>古希腊</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2017713"/>
            <a:ext cx="1944688" cy="382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10" presetClass="entr" presetSubtype="0" fill="hold"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标题 1"/>
          <p:cNvSpPr>
            <a:spLocks noGrp="1"/>
          </p:cNvSpPr>
          <p:nvPr>
            <p:ph type="title"/>
          </p:nvPr>
        </p:nvSpPr>
        <p:spPr>
          <a:xfrm>
            <a:off x="901700" y="88900"/>
            <a:ext cx="7975600" cy="533400"/>
          </a:xfrm>
        </p:spPr>
        <p:txBody>
          <a:bodyPr/>
          <a:lstStyle/>
          <a:p>
            <a:r>
              <a:rPr lang="zh-CN" altLang="en-US" smtClean="0"/>
              <a:t>第一节：西方法学的历史</a:t>
            </a:r>
          </a:p>
        </p:txBody>
      </p:sp>
      <p:grpSp>
        <p:nvGrpSpPr>
          <p:cNvPr id="2" name="组合 1"/>
          <p:cNvGrpSpPr/>
          <p:nvPr/>
        </p:nvGrpSpPr>
        <p:grpSpPr>
          <a:xfrm>
            <a:off x="992188" y="857250"/>
            <a:ext cx="7629525" cy="5143500"/>
            <a:chOff x="992188" y="857250"/>
            <a:chExt cx="7629525" cy="5143500"/>
          </a:xfrm>
        </p:grpSpPr>
        <p:sp>
          <p:nvSpPr>
            <p:cNvPr id="9218"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219"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9221"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1</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9222" name="矩形 1"/>
            <p:cNvSpPr>
              <a:spLocks noChangeArrowheads="1"/>
            </p:cNvSpPr>
            <p:nvPr/>
          </p:nvSpPr>
          <p:spPr bwMode="auto">
            <a:xfrm>
              <a:off x="3741738" y="1868488"/>
              <a:ext cx="263366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古罗马阶段</a:t>
              </a:r>
              <a:endParaRPr lang="zh-CN" altLang="en-US" sz="1800">
                <a:solidFill>
                  <a:srgbClr val="008DCA"/>
                </a:solidFill>
                <a:latin typeface="Arial" panose="020B0604020202020204" pitchFamily="34" charset="0"/>
                <a:ea typeface="宋体" panose="02010600030101010101" pitchFamily="2" charset="-122"/>
              </a:endParaRPr>
            </a:p>
          </p:txBody>
        </p:sp>
        <p:sp>
          <p:nvSpPr>
            <p:cNvPr id="9223" name="矩形 8"/>
            <p:cNvSpPr>
              <a:spLocks noChangeArrowheads="1"/>
            </p:cNvSpPr>
            <p:nvPr/>
          </p:nvSpPr>
          <p:spPr bwMode="auto">
            <a:xfrm>
              <a:off x="1079500" y="2936875"/>
              <a:ext cx="6437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法学家集团；</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法律学校；</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法学流派</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9225" name="椭圆形标注 6"/>
            <p:cNvSpPr>
              <a:spLocks noChangeArrowheads="1"/>
            </p:cNvSpPr>
            <p:nvPr/>
          </p:nvSpPr>
          <p:spPr bwMode="auto">
            <a:xfrm>
              <a:off x="6513513" y="1562100"/>
              <a:ext cx="1146175" cy="1108075"/>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9226" name="组合 11"/>
            <p:cNvGrpSpPr>
              <a:grpSpLocks/>
            </p:cNvGrpSpPr>
            <p:nvPr/>
          </p:nvGrpSpPr>
          <p:grpSpPr bwMode="auto">
            <a:xfrm>
              <a:off x="6686550" y="1752600"/>
              <a:ext cx="677863" cy="633413"/>
              <a:chOff x="0" y="0"/>
              <a:chExt cx="1435101" cy="1389063"/>
            </a:xfrm>
          </p:grpSpPr>
          <p:sp>
            <p:nvSpPr>
              <p:cNvPr id="9227" name="Freeform 11"/>
              <p:cNvSpPr>
                <a:spLocks noEditPoints="1" noChangeArrowheads="1"/>
              </p:cNvSpPr>
              <p:nvPr/>
            </p:nvSpPr>
            <p:spPr bwMode="auto">
              <a:xfrm>
                <a:off x="0" y="7938"/>
                <a:ext cx="1098550" cy="1103313"/>
              </a:xfrm>
              <a:custGeom>
                <a:avLst/>
                <a:gdLst>
                  <a:gd name="T0" fmla="*/ 2147483646 w 376"/>
                  <a:gd name="T1" fmla="*/ 0 h 377"/>
                  <a:gd name="T2" fmla="*/ 0 w 376"/>
                  <a:gd name="T3" fmla="*/ 2147483646 h 377"/>
                  <a:gd name="T4" fmla="*/ 2147483646 w 376"/>
                  <a:gd name="T5" fmla="*/ 2147483646 h 377"/>
                  <a:gd name="T6" fmla="*/ 2147483646 w 376"/>
                  <a:gd name="T7" fmla="*/ 2147483646 h 377"/>
                  <a:gd name="T8" fmla="*/ 2147483646 w 376"/>
                  <a:gd name="T9" fmla="*/ 0 h 377"/>
                  <a:gd name="T10" fmla="*/ 2147483646 w 376"/>
                  <a:gd name="T11" fmla="*/ 2147483646 h 377"/>
                  <a:gd name="T12" fmla="*/ 2147483646 w 376"/>
                  <a:gd name="T13" fmla="*/ 2147483646 h 377"/>
                  <a:gd name="T14" fmla="*/ 2147483646 w 376"/>
                  <a:gd name="T15" fmla="*/ 2147483646 h 377"/>
                  <a:gd name="T16" fmla="*/ 2147483646 w 376"/>
                  <a:gd name="T17" fmla="*/ 2147483646 h 377"/>
                  <a:gd name="T18" fmla="*/ 2147483646 w 376"/>
                  <a:gd name="T19" fmla="*/ 2147483646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377"/>
                  <a:gd name="T32" fmla="*/ 376 w 376"/>
                  <a:gd name="T33" fmla="*/ 377 h 3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9228" name="Freeform 12"/>
              <p:cNvSpPr>
                <a:spLocks noChangeArrowheads="1"/>
              </p:cNvSpPr>
              <p:nvPr/>
            </p:nvSpPr>
            <p:spPr bwMode="auto">
              <a:xfrm>
                <a:off x="903288" y="874713"/>
                <a:ext cx="111125" cy="115888"/>
              </a:xfrm>
              <a:custGeom>
                <a:avLst/>
                <a:gdLst>
                  <a:gd name="T0" fmla="*/ 2147483646 w 38"/>
                  <a:gd name="T1" fmla="*/ 2147483646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2147483646 w 38"/>
                  <a:gd name="T15" fmla="*/ 2147483646 h 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40"/>
                  <a:gd name="T26" fmla="*/ 38 w 3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9229" name="Freeform 13"/>
              <p:cNvSpPr>
                <a:spLocks noChangeArrowheads="1"/>
              </p:cNvSpPr>
              <p:nvPr/>
            </p:nvSpPr>
            <p:spPr bwMode="auto">
              <a:xfrm>
                <a:off x="941388" y="909638"/>
                <a:ext cx="493713" cy="479425"/>
              </a:xfrm>
              <a:custGeom>
                <a:avLst/>
                <a:gdLst>
                  <a:gd name="T0" fmla="*/ 2147483646 w 169"/>
                  <a:gd name="T1" fmla="*/ 2147483646 h 164"/>
                  <a:gd name="T2" fmla="*/ 2147483646 w 169"/>
                  <a:gd name="T3" fmla="*/ 2147483646 h 164"/>
                  <a:gd name="T4" fmla="*/ 2147483646 w 169"/>
                  <a:gd name="T5" fmla="*/ 2147483646 h 164"/>
                  <a:gd name="T6" fmla="*/ 2147483646 w 169"/>
                  <a:gd name="T7" fmla="*/ 2147483646 h 164"/>
                  <a:gd name="T8" fmla="*/ 2147483646 w 169"/>
                  <a:gd name="T9" fmla="*/ 2147483646 h 164"/>
                  <a:gd name="T10" fmla="*/ 2147483646 w 169"/>
                  <a:gd name="T11" fmla="*/ 2147483646 h 164"/>
                  <a:gd name="T12" fmla="*/ 2147483646 w 169"/>
                  <a:gd name="T13" fmla="*/ 2147483646 h 164"/>
                  <a:gd name="T14" fmla="*/ 2147483646 w 169"/>
                  <a:gd name="T15" fmla="*/ 2147483646 h 16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64"/>
                  <a:gd name="T26" fmla="*/ 169 w 169"/>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9230" name="Freeform 14"/>
              <p:cNvSpPr>
                <a:spLocks noChangeArrowheads="1"/>
              </p:cNvSpPr>
              <p:nvPr/>
            </p:nvSpPr>
            <p:spPr bwMode="auto">
              <a:xfrm>
                <a:off x="969963" y="107950"/>
                <a:ext cx="271463" cy="58738"/>
              </a:xfrm>
              <a:custGeom>
                <a:avLst/>
                <a:gdLst>
                  <a:gd name="T0" fmla="*/ 2147483646 w 93"/>
                  <a:gd name="T1" fmla="*/ 2147483646 h 20"/>
                  <a:gd name="T2" fmla="*/ 2147483646 w 93"/>
                  <a:gd name="T3" fmla="*/ 2147483646 h 20"/>
                  <a:gd name="T4" fmla="*/ 2147483646 w 93"/>
                  <a:gd name="T5" fmla="*/ 2147483646 h 20"/>
                  <a:gd name="T6" fmla="*/ 0 w 93"/>
                  <a:gd name="T7" fmla="*/ 2147483646 h 20"/>
                  <a:gd name="T8" fmla="*/ 0 w 93"/>
                  <a:gd name="T9" fmla="*/ 2147483646 h 20"/>
                  <a:gd name="T10" fmla="*/ 2147483646 w 93"/>
                  <a:gd name="T11" fmla="*/ 0 h 20"/>
                  <a:gd name="T12" fmla="*/ 2147483646 w 93"/>
                  <a:gd name="T13" fmla="*/ 0 h 20"/>
                  <a:gd name="T14" fmla="*/ 2147483646 w 93"/>
                  <a:gd name="T15" fmla="*/ 2147483646 h 20"/>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20"/>
                  <a:gd name="T26" fmla="*/ 93 w 93"/>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9231" name="Freeform 15"/>
              <p:cNvSpPr>
                <a:spLocks noChangeArrowheads="1"/>
              </p:cNvSpPr>
              <p:nvPr/>
            </p:nvSpPr>
            <p:spPr bwMode="auto">
              <a:xfrm>
                <a:off x="1077913" y="0"/>
                <a:ext cx="55563" cy="271463"/>
              </a:xfrm>
              <a:custGeom>
                <a:avLst/>
                <a:gdLst>
                  <a:gd name="T0" fmla="*/ 2147483646 w 19"/>
                  <a:gd name="T1" fmla="*/ 0 h 93"/>
                  <a:gd name="T2" fmla="*/ 2147483646 w 19"/>
                  <a:gd name="T3" fmla="*/ 2147483646 h 93"/>
                  <a:gd name="T4" fmla="*/ 2147483646 w 19"/>
                  <a:gd name="T5" fmla="*/ 2147483646 h 93"/>
                  <a:gd name="T6" fmla="*/ 2147483646 w 19"/>
                  <a:gd name="T7" fmla="*/ 2147483646 h 93"/>
                  <a:gd name="T8" fmla="*/ 2147483646 w 19"/>
                  <a:gd name="T9" fmla="*/ 2147483646 h 93"/>
                  <a:gd name="T10" fmla="*/ 0 w 19"/>
                  <a:gd name="T11" fmla="*/ 2147483646 h 93"/>
                  <a:gd name="T12" fmla="*/ 0 w 19"/>
                  <a:gd name="T13" fmla="*/ 2147483646 h 93"/>
                  <a:gd name="T14" fmla="*/ 2147483646 w 19"/>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93"/>
                  <a:gd name="T26" fmla="*/ 19 w 19"/>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9232" name="Freeform 16"/>
              <p:cNvSpPr>
                <a:spLocks noChangeArrowheads="1"/>
              </p:cNvSpPr>
              <p:nvPr/>
            </p:nvSpPr>
            <p:spPr bwMode="auto">
              <a:xfrm>
                <a:off x="560388" y="180975"/>
                <a:ext cx="354013" cy="287338"/>
              </a:xfrm>
              <a:custGeom>
                <a:avLst/>
                <a:gdLst>
                  <a:gd name="T0" fmla="*/ 2147483646 w 121"/>
                  <a:gd name="T1" fmla="*/ 2147483646 h 98"/>
                  <a:gd name="T2" fmla="*/ 2147483646 w 121"/>
                  <a:gd name="T3" fmla="*/ 2147483646 h 98"/>
                  <a:gd name="T4" fmla="*/ 2147483646 w 121"/>
                  <a:gd name="T5" fmla="*/ 2147483646 h 98"/>
                  <a:gd name="T6" fmla="*/ 2147483646 w 121"/>
                  <a:gd name="T7" fmla="*/ 2147483646 h 98"/>
                  <a:gd name="T8" fmla="*/ 2147483646 w 121"/>
                  <a:gd name="T9" fmla="*/ 2147483646 h 98"/>
                  <a:gd name="T10" fmla="*/ 2147483646 w 121"/>
                  <a:gd name="T11" fmla="*/ 0 h 98"/>
                  <a:gd name="T12" fmla="*/ 2147483646 w 121"/>
                  <a:gd name="T13" fmla="*/ 0 h 98"/>
                  <a:gd name="T14" fmla="*/ 2147483646 w 121"/>
                  <a:gd name="T15" fmla="*/ 2147483646 h 98"/>
                  <a:gd name="T16" fmla="*/ 2147483646 w 121"/>
                  <a:gd name="T17" fmla="*/ 2147483646 h 98"/>
                  <a:gd name="T18" fmla="*/ 2147483646 w 121"/>
                  <a:gd name="T19" fmla="*/ 2147483646 h 98"/>
                  <a:gd name="T20" fmla="*/ 2147483646 w 121"/>
                  <a:gd name="T21" fmla="*/ 2147483646 h 98"/>
                  <a:gd name="T22" fmla="*/ 2147483646 w 121"/>
                  <a:gd name="T23" fmla="*/ 2147483646 h 98"/>
                  <a:gd name="T24" fmla="*/ 2147483646 w 121"/>
                  <a:gd name="T25" fmla="*/ 2147483646 h 98"/>
                  <a:gd name="T26" fmla="*/ 2147483646 w 121"/>
                  <a:gd name="T27" fmla="*/ 2147483646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98"/>
                  <a:gd name="T44" fmla="*/ 121 w 121"/>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9233" name="Oval 17"/>
              <p:cNvSpPr>
                <a:spLocks noChangeArrowheads="1"/>
              </p:cNvSpPr>
              <p:nvPr/>
            </p:nvSpPr>
            <p:spPr bwMode="auto">
              <a:xfrm>
                <a:off x="876300" y="485775"/>
                <a:ext cx="52388" cy="52388"/>
              </a:xfrm>
              <a:prstGeom prst="ellipse">
                <a:avLst/>
              </a:prstGeom>
              <a:solidFill>
                <a:srgbClr val="E4631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endParaRPr lang="zh-CN" altLang="zh-CN" sz="2400">
                  <a:solidFill>
                    <a:srgbClr val="000000"/>
                  </a:solidFill>
                  <a:ea typeface="宋体" panose="02010600030101010101" pitchFamily="2" charset="-122"/>
                  <a:sym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标题 1"/>
          <p:cNvSpPr>
            <a:spLocks noGrp="1"/>
          </p:cNvSpPr>
          <p:nvPr>
            <p:ph type="title"/>
          </p:nvPr>
        </p:nvSpPr>
        <p:spPr>
          <a:xfrm>
            <a:off x="901700" y="88900"/>
            <a:ext cx="7975600" cy="533400"/>
          </a:xfrm>
        </p:spPr>
        <p:txBody>
          <a:bodyPr/>
          <a:lstStyle/>
          <a:p>
            <a:r>
              <a:rPr lang="zh-CN" altLang="en-US" smtClean="0"/>
              <a:t>第一节：西方法学的历史</a:t>
            </a:r>
          </a:p>
        </p:txBody>
      </p:sp>
      <p:grpSp>
        <p:nvGrpSpPr>
          <p:cNvPr id="3" name="组合 2"/>
          <p:cNvGrpSpPr/>
          <p:nvPr/>
        </p:nvGrpSpPr>
        <p:grpSpPr>
          <a:xfrm>
            <a:off x="992188" y="857250"/>
            <a:ext cx="7629525" cy="5143500"/>
            <a:chOff x="992188" y="857250"/>
            <a:chExt cx="7629525" cy="5143500"/>
          </a:xfrm>
        </p:grpSpPr>
        <p:sp>
          <p:nvSpPr>
            <p:cNvPr id="10242"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43"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2"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2</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10246" name="矩形 1"/>
            <p:cNvSpPr>
              <a:spLocks noChangeArrowheads="1"/>
            </p:cNvSpPr>
            <p:nvPr/>
          </p:nvSpPr>
          <p:spPr bwMode="auto">
            <a:xfrm>
              <a:off x="4124325" y="1868488"/>
              <a:ext cx="225107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中世纪</a:t>
              </a:r>
              <a:endParaRPr lang="zh-CN" altLang="en-US" sz="1800">
                <a:solidFill>
                  <a:srgbClr val="008DCA"/>
                </a:solidFill>
                <a:latin typeface="Arial" panose="020B0604020202020204" pitchFamily="34" charset="0"/>
                <a:ea typeface="宋体" panose="02010600030101010101" pitchFamily="2" charset="-122"/>
              </a:endParaRPr>
            </a:p>
          </p:txBody>
        </p:sp>
        <p:sp>
          <p:nvSpPr>
            <p:cNvPr id="10247" name="矩形 8"/>
            <p:cNvSpPr>
              <a:spLocks noChangeArrowheads="1"/>
            </p:cNvSpPr>
            <p:nvPr/>
          </p:nvSpPr>
          <p:spPr bwMode="auto">
            <a:xfrm>
              <a:off x="1079500" y="2936875"/>
              <a:ext cx="6437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西方基督教处于万流归宗的地位。托马斯</a:t>
              </a:r>
              <a:r>
                <a:rPr lang="en-US" altLang="zh-CN" sz="2400">
                  <a:solidFill>
                    <a:schemeClr val="bg1"/>
                  </a:solidFill>
                  <a:latin typeface="微软雅黑" panose="020B0503020204020204" pitchFamily="34" charset="-122"/>
                  <a:ea typeface="微软雅黑" panose="020B0503020204020204" pitchFamily="34" charset="-122"/>
                </a:rPr>
                <a:t>·</a:t>
              </a:r>
              <a:r>
                <a:rPr lang="zh-CN" altLang="en-US" sz="2400">
                  <a:solidFill>
                    <a:schemeClr val="bg1"/>
                  </a:solidFill>
                  <a:latin typeface="微软雅黑" panose="020B0503020204020204" pitchFamily="34" charset="-122"/>
                  <a:ea typeface="微软雅黑" panose="020B0503020204020204" pitchFamily="34" charset="-122"/>
                </a:rPr>
                <a:t>阿奎那的法律思想。罗马法复兴运动及法学教育的恢复和发展。注释法学派的法学研究。</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0249" name="椭圆形标注 6"/>
            <p:cNvSpPr>
              <a:spLocks noChangeArrowheads="1"/>
            </p:cNvSpPr>
            <p:nvPr/>
          </p:nvSpPr>
          <p:spPr bwMode="auto">
            <a:xfrm>
              <a:off x="6513513" y="1562100"/>
              <a:ext cx="1146175" cy="1108075"/>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0250" name="组合 11"/>
            <p:cNvGrpSpPr>
              <a:grpSpLocks/>
            </p:cNvGrpSpPr>
            <p:nvPr/>
          </p:nvGrpSpPr>
          <p:grpSpPr bwMode="auto">
            <a:xfrm>
              <a:off x="6686550" y="1752600"/>
              <a:ext cx="677863" cy="633413"/>
              <a:chOff x="0" y="0"/>
              <a:chExt cx="1435101" cy="1389063"/>
            </a:xfrm>
          </p:grpSpPr>
          <p:sp>
            <p:nvSpPr>
              <p:cNvPr id="10251" name="Freeform 11"/>
              <p:cNvSpPr>
                <a:spLocks noEditPoints="1" noChangeArrowheads="1"/>
              </p:cNvSpPr>
              <p:nvPr/>
            </p:nvSpPr>
            <p:spPr bwMode="auto">
              <a:xfrm>
                <a:off x="0" y="7938"/>
                <a:ext cx="1098550" cy="1103313"/>
              </a:xfrm>
              <a:custGeom>
                <a:avLst/>
                <a:gdLst>
                  <a:gd name="T0" fmla="*/ 2147483646 w 376"/>
                  <a:gd name="T1" fmla="*/ 0 h 377"/>
                  <a:gd name="T2" fmla="*/ 0 w 376"/>
                  <a:gd name="T3" fmla="*/ 2147483646 h 377"/>
                  <a:gd name="T4" fmla="*/ 2147483646 w 376"/>
                  <a:gd name="T5" fmla="*/ 2147483646 h 377"/>
                  <a:gd name="T6" fmla="*/ 2147483646 w 376"/>
                  <a:gd name="T7" fmla="*/ 2147483646 h 377"/>
                  <a:gd name="T8" fmla="*/ 2147483646 w 376"/>
                  <a:gd name="T9" fmla="*/ 0 h 377"/>
                  <a:gd name="T10" fmla="*/ 2147483646 w 376"/>
                  <a:gd name="T11" fmla="*/ 2147483646 h 377"/>
                  <a:gd name="T12" fmla="*/ 2147483646 w 376"/>
                  <a:gd name="T13" fmla="*/ 2147483646 h 377"/>
                  <a:gd name="T14" fmla="*/ 2147483646 w 376"/>
                  <a:gd name="T15" fmla="*/ 2147483646 h 377"/>
                  <a:gd name="T16" fmla="*/ 2147483646 w 376"/>
                  <a:gd name="T17" fmla="*/ 2147483646 h 377"/>
                  <a:gd name="T18" fmla="*/ 2147483646 w 376"/>
                  <a:gd name="T19" fmla="*/ 2147483646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377"/>
                  <a:gd name="T32" fmla="*/ 376 w 376"/>
                  <a:gd name="T33" fmla="*/ 377 h 3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252" name="Freeform 12"/>
              <p:cNvSpPr>
                <a:spLocks noChangeArrowheads="1"/>
              </p:cNvSpPr>
              <p:nvPr/>
            </p:nvSpPr>
            <p:spPr bwMode="auto">
              <a:xfrm>
                <a:off x="903288" y="874713"/>
                <a:ext cx="111125" cy="115888"/>
              </a:xfrm>
              <a:custGeom>
                <a:avLst/>
                <a:gdLst>
                  <a:gd name="T0" fmla="*/ 2147483646 w 38"/>
                  <a:gd name="T1" fmla="*/ 2147483646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2147483646 w 38"/>
                  <a:gd name="T15" fmla="*/ 2147483646 h 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40"/>
                  <a:gd name="T26" fmla="*/ 38 w 3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253" name="Freeform 13"/>
              <p:cNvSpPr>
                <a:spLocks noChangeArrowheads="1"/>
              </p:cNvSpPr>
              <p:nvPr/>
            </p:nvSpPr>
            <p:spPr bwMode="auto">
              <a:xfrm>
                <a:off x="941388" y="909638"/>
                <a:ext cx="493713" cy="479425"/>
              </a:xfrm>
              <a:custGeom>
                <a:avLst/>
                <a:gdLst>
                  <a:gd name="T0" fmla="*/ 2147483646 w 169"/>
                  <a:gd name="T1" fmla="*/ 2147483646 h 164"/>
                  <a:gd name="T2" fmla="*/ 2147483646 w 169"/>
                  <a:gd name="T3" fmla="*/ 2147483646 h 164"/>
                  <a:gd name="T4" fmla="*/ 2147483646 w 169"/>
                  <a:gd name="T5" fmla="*/ 2147483646 h 164"/>
                  <a:gd name="T6" fmla="*/ 2147483646 w 169"/>
                  <a:gd name="T7" fmla="*/ 2147483646 h 164"/>
                  <a:gd name="T8" fmla="*/ 2147483646 w 169"/>
                  <a:gd name="T9" fmla="*/ 2147483646 h 164"/>
                  <a:gd name="T10" fmla="*/ 2147483646 w 169"/>
                  <a:gd name="T11" fmla="*/ 2147483646 h 164"/>
                  <a:gd name="T12" fmla="*/ 2147483646 w 169"/>
                  <a:gd name="T13" fmla="*/ 2147483646 h 164"/>
                  <a:gd name="T14" fmla="*/ 2147483646 w 169"/>
                  <a:gd name="T15" fmla="*/ 2147483646 h 16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64"/>
                  <a:gd name="T26" fmla="*/ 169 w 169"/>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254" name="Freeform 14"/>
              <p:cNvSpPr>
                <a:spLocks noChangeArrowheads="1"/>
              </p:cNvSpPr>
              <p:nvPr/>
            </p:nvSpPr>
            <p:spPr bwMode="auto">
              <a:xfrm>
                <a:off x="969963" y="107950"/>
                <a:ext cx="271463" cy="58738"/>
              </a:xfrm>
              <a:custGeom>
                <a:avLst/>
                <a:gdLst>
                  <a:gd name="T0" fmla="*/ 2147483646 w 93"/>
                  <a:gd name="T1" fmla="*/ 2147483646 h 20"/>
                  <a:gd name="T2" fmla="*/ 2147483646 w 93"/>
                  <a:gd name="T3" fmla="*/ 2147483646 h 20"/>
                  <a:gd name="T4" fmla="*/ 2147483646 w 93"/>
                  <a:gd name="T5" fmla="*/ 2147483646 h 20"/>
                  <a:gd name="T6" fmla="*/ 0 w 93"/>
                  <a:gd name="T7" fmla="*/ 2147483646 h 20"/>
                  <a:gd name="T8" fmla="*/ 0 w 93"/>
                  <a:gd name="T9" fmla="*/ 2147483646 h 20"/>
                  <a:gd name="T10" fmla="*/ 2147483646 w 93"/>
                  <a:gd name="T11" fmla="*/ 0 h 20"/>
                  <a:gd name="T12" fmla="*/ 2147483646 w 93"/>
                  <a:gd name="T13" fmla="*/ 0 h 20"/>
                  <a:gd name="T14" fmla="*/ 2147483646 w 93"/>
                  <a:gd name="T15" fmla="*/ 2147483646 h 20"/>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20"/>
                  <a:gd name="T26" fmla="*/ 93 w 93"/>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255" name="Freeform 15"/>
              <p:cNvSpPr>
                <a:spLocks noChangeArrowheads="1"/>
              </p:cNvSpPr>
              <p:nvPr/>
            </p:nvSpPr>
            <p:spPr bwMode="auto">
              <a:xfrm>
                <a:off x="1077913" y="0"/>
                <a:ext cx="55563" cy="271463"/>
              </a:xfrm>
              <a:custGeom>
                <a:avLst/>
                <a:gdLst>
                  <a:gd name="T0" fmla="*/ 2147483646 w 19"/>
                  <a:gd name="T1" fmla="*/ 0 h 93"/>
                  <a:gd name="T2" fmla="*/ 2147483646 w 19"/>
                  <a:gd name="T3" fmla="*/ 2147483646 h 93"/>
                  <a:gd name="T4" fmla="*/ 2147483646 w 19"/>
                  <a:gd name="T5" fmla="*/ 2147483646 h 93"/>
                  <a:gd name="T6" fmla="*/ 2147483646 w 19"/>
                  <a:gd name="T7" fmla="*/ 2147483646 h 93"/>
                  <a:gd name="T8" fmla="*/ 2147483646 w 19"/>
                  <a:gd name="T9" fmla="*/ 2147483646 h 93"/>
                  <a:gd name="T10" fmla="*/ 0 w 19"/>
                  <a:gd name="T11" fmla="*/ 2147483646 h 93"/>
                  <a:gd name="T12" fmla="*/ 0 w 19"/>
                  <a:gd name="T13" fmla="*/ 2147483646 h 93"/>
                  <a:gd name="T14" fmla="*/ 2147483646 w 19"/>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93"/>
                  <a:gd name="T26" fmla="*/ 19 w 19"/>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256" name="Freeform 16"/>
              <p:cNvSpPr>
                <a:spLocks noChangeArrowheads="1"/>
              </p:cNvSpPr>
              <p:nvPr/>
            </p:nvSpPr>
            <p:spPr bwMode="auto">
              <a:xfrm>
                <a:off x="560388" y="180975"/>
                <a:ext cx="354013" cy="287338"/>
              </a:xfrm>
              <a:custGeom>
                <a:avLst/>
                <a:gdLst>
                  <a:gd name="T0" fmla="*/ 2147483646 w 121"/>
                  <a:gd name="T1" fmla="*/ 2147483646 h 98"/>
                  <a:gd name="T2" fmla="*/ 2147483646 w 121"/>
                  <a:gd name="T3" fmla="*/ 2147483646 h 98"/>
                  <a:gd name="T4" fmla="*/ 2147483646 w 121"/>
                  <a:gd name="T5" fmla="*/ 2147483646 h 98"/>
                  <a:gd name="T6" fmla="*/ 2147483646 w 121"/>
                  <a:gd name="T7" fmla="*/ 2147483646 h 98"/>
                  <a:gd name="T8" fmla="*/ 2147483646 w 121"/>
                  <a:gd name="T9" fmla="*/ 2147483646 h 98"/>
                  <a:gd name="T10" fmla="*/ 2147483646 w 121"/>
                  <a:gd name="T11" fmla="*/ 0 h 98"/>
                  <a:gd name="T12" fmla="*/ 2147483646 w 121"/>
                  <a:gd name="T13" fmla="*/ 0 h 98"/>
                  <a:gd name="T14" fmla="*/ 2147483646 w 121"/>
                  <a:gd name="T15" fmla="*/ 2147483646 h 98"/>
                  <a:gd name="T16" fmla="*/ 2147483646 w 121"/>
                  <a:gd name="T17" fmla="*/ 2147483646 h 98"/>
                  <a:gd name="T18" fmla="*/ 2147483646 w 121"/>
                  <a:gd name="T19" fmla="*/ 2147483646 h 98"/>
                  <a:gd name="T20" fmla="*/ 2147483646 w 121"/>
                  <a:gd name="T21" fmla="*/ 2147483646 h 98"/>
                  <a:gd name="T22" fmla="*/ 2147483646 w 121"/>
                  <a:gd name="T23" fmla="*/ 2147483646 h 98"/>
                  <a:gd name="T24" fmla="*/ 2147483646 w 121"/>
                  <a:gd name="T25" fmla="*/ 2147483646 h 98"/>
                  <a:gd name="T26" fmla="*/ 2147483646 w 121"/>
                  <a:gd name="T27" fmla="*/ 2147483646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98"/>
                  <a:gd name="T44" fmla="*/ 121 w 121"/>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257" name="Oval 17"/>
              <p:cNvSpPr>
                <a:spLocks noChangeArrowheads="1"/>
              </p:cNvSpPr>
              <p:nvPr/>
            </p:nvSpPr>
            <p:spPr bwMode="auto">
              <a:xfrm>
                <a:off x="876300" y="485775"/>
                <a:ext cx="52388" cy="52388"/>
              </a:xfrm>
              <a:prstGeom prst="ellipse">
                <a:avLst/>
              </a:prstGeom>
              <a:solidFill>
                <a:srgbClr val="E4631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endParaRPr lang="zh-CN" altLang="zh-CN" sz="2400">
                  <a:solidFill>
                    <a:srgbClr val="000000"/>
                  </a:solidFill>
                  <a:ea typeface="宋体" panose="02010600030101010101" pitchFamily="2" charset="-122"/>
                  <a:sym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标题 1"/>
          <p:cNvSpPr>
            <a:spLocks noGrp="1"/>
          </p:cNvSpPr>
          <p:nvPr>
            <p:ph type="title"/>
          </p:nvPr>
        </p:nvSpPr>
        <p:spPr>
          <a:xfrm>
            <a:off x="901700" y="88900"/>
            <a:ext cx="7975600" cy="533400"/>
          </a:xfrm>
        </p:spPr>
        <p:txBody>
          <a:bodyPr/>
          <a:lstStyle/>
          <a:p>
            <a:r>
              <a:rPr lang="zh-CN" altLang="en-US" smtClean="0"/>
              <a:t>第一节：西方法学的历史</a:t>
            </a:r>
          </a:p>
        </p:txBody>
      </p:sp>
      <p:grpSp>
        <p:nvGrpSpPr>
          <p:cNvPr id="2" name="组合 1"/>
          <p:cNvGrpSpPr/>
          <p:nvPr/>
        </p:nvGrpSpPr>
        <p:grpSpPr>
          <a:xfrm>
            <a:off x="992188" y="857250"/>
            <a:ext cx="7629525" cy="5143500"/>
            <a:chOff x="992188" y="857250"/>
            <a:chExt cx="7629525" cy="5143500"/>
          </a:xfrm>
        </p:grpSpPr>
        <p:sp>
          <p:nvSpPr>
            <p:cNvPr id="11266"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267"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11269"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3</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11270" name="矩形 1"/>
            <p:cNvSpPr>
              <a:spLocks noChangeArrowheads="1"/>
            </p:cNvSpPr>
            <p:nvPr/>
          </p:nvSpPr>
          <p:spPr bwMode="auto">
            <a:xfrm>
              <a:off x="3759200" y="1868488"/>
              <a:ext cx="2616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en-US" altLang="zh-CN"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14</a:t>
              </a: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世纪</a:t>
              </a:r>
              <a:endParaRPr lang="zh-CN" altLang="en-US" sz="1800">
                <a:solidFill>
                  <a:srgbClr val="008DCA"/>
                </a:solidFill>
                <a:latin typeface="Arial" panose="020B0604020202020204" pitchFamily="34" charset="0"/>
                <a:ea typeface="宋体" panose="02010600030101010101" pitchFamily="2" charset="-122"/>
              </a:endParaRPr>
            </a:p>
          </p:txBody>
        </p:sp>
        <p:sp>
          <p:nvSpPr>
            <p:cNvPr id="11271" name="矩形 8"/>
            <p:cNvSpPr>
              <a:spLocks noChangeArrowheads="1"/>
            </p:cNvSpPr>
            <p:nvPr/>
          </p:nvSpPr>
          <p:spPr bwMode="auto">
            <a:xfrm>
              <a:off x="1079500" y="2936875"/>
              <a:ext cx="6437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人文主义法学派的产生。古代法学和近代法学的结合。注释法学家和人文主义法学家是把古代法学传达到近代的使者。</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1273" name="椭圆形标注 6"/>
            <p:cNvSpPr>
              <a:spLocks noChangeArrowheads="1"/>
            </p:cNvSpPr>
            <p:nvPr/>
          </p:nvSpPr>
          <p:spPr bwMode="auto">
            <a:xfrm>
              <a:off x="6513513" y="1562100"/>
              <a:ext cx="1146175" cy="1108075"/>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1274" name="组合 11"/>
            <p:cNvGrpSpPr>
              <a:grpSpLocks/>
            </p:cNvGrpSpPr>
            <p:nvPr/>
          </p:nvGrpSpPr>
          <p:grpSpPr bwMode="auto">
            <a:xfrm>
              <a:off x="6686550" y="1752600"/>
              <a:ext cx="677863" cy="633413"/>
              <a:chOff x="0" y="0"/>
              <a:chExt cx="1435101" cy="1389063"/>
            </a:xfrm>
          </p:grpSpPr>
          <p:sp>
            <p:nvSpPr>
              <p:cNvPr id="11275" name="Freeform 11"/>
              <p:cNvSpPr>
                <a:spLocks noEditPoints="1" noChangeArrowheads="1"/>
              </p:cNvSpPr>
              <p:nvPr/>
            </p:nvSpPr>
            <p:spPr bwMode="auto">
              <a:xfrm>
                <a:off x="0" y="7938"/>
                <a:ext cx="1098550" cy="1103313"/>
              </a:xfrm>
              <a:custGeom>
                <a:avLst/>
                <a:gdLst>
                  <a:gd name="T0" fmla="*/ 2147483646 w 376"/>
                  <a:gd name="T1" fmla="*/ 0 h 377"/>
                  <a:gd name="T2" fmla="*/ 0 w 376"/>
                  <a:gd name="T3" fmla="*/ 2147483646 h 377"/>
                  <a:gd name="T4" fmla="*/ 2147483646 w 376"/>
                  <a:gd name="T5" fmla="*/ 2147483646 h 377"/>
                  <a:gd name="T6" fmla="*/ 2147483646 w 376"/>
                  <a:gd name="T7" fmla="*/ 2147483646 h 377"/>
                  <a:gd name="T8" fmla="*/ 2147483646 w 376"/>
                  <a:gd name="T9" fmla="*/ 0 h 377"/>
                  <a:gd name="T10" fmla="*/ 2147483646 w 376"/>
                  <a:gd name="T11" fmla="*/ 2147483646 h 377"/>
                  <a:gd name="T12" fmla="*/ 2147483646 w 376"/>
                  <a:gd name="T13" fmla="*/ 2147483646 h 377"/>
                  <a:gd name="T14" fmla="*/ 2147483646 w 376"/>
                  <a:gd name="T15" fmla="*/ 2147483646 h 377"/>
                  <a:gd name="T16" fmla="*/ 2147483646 w 376"/>
                  <a:gd name="T17" fmla="*/ 2147483646 h 377"/>
                  <a:gd name="T18" fmla="*/ 2147483646 w 376"/>
                  <a:gd name="T19" fmla="*/ 2147483646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377"/>
                  <a:gd name="T32" fmla="*/ 376 w 376"/>
                  <a:gd name="T33" fmla="*/ 377 h 3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1276" name="Freeform 12"/>
              <p:cNvSpPr>
                <a:spLocks noChangeArrowheads="1"/>
              </p:cNvSpPr>
              <p:nvPr/>
            </p:nvSpPr>
            <p:spPr bwMode="auto">
              <a:xfrm>
                <a:off x="903288" y="874713"/>
                <a:ext cx="111125" cy="115888"/>
              </a:xfrm>
              <a:custGeom>
                <a:avLst/>
                <a:gdLst>
                  <a:gd name="T0" fmla="*/ 2147483646 w 38"/>
                  <a:gd name="T1" fmla="*/ 2147483646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2147483646 w 38"/>
                  <a:gd name="T15" fmla="*/ 2147483646 h 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40"/>
                  <a:gd name="T26" fmla="*/ 38 w 3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1277" name="Freeform 13"/>
              <p:cNvSpPr>
                <a:spLocks noChangeArrowheads="1"/>
              </p:cNvSpPr>
              <p:nvPr/>
            </p:nvSpPr>
            <p:spPr bwMode="auto">
              <a:xfrm>
                <a:off x="941388" y="909638"/>
                <a:ext cx="493713" cy="479425"/>
              </a:xfrm>
              <a:custGeom>
                <a:avLst/>
                <a:gdLst>
                  <a:gd name="T0" fmla="*/ 2147483646 w 169"/>
                  <a:gd name="T1" fmla="*/ 2147483646 h 164"/>
                  <a:gd name="T2" fmla="*/ 2147483646 w 169"/>
                  <a:gd name="T3" fmla="*/ 2147483646 h 164"/>
                  <a:gd name="T4" fmla="*/ 2147483646 w 169"/>
                  <a:gd name="T5" fmla="*/ 2147483646 h 164"/>
                  <a:gd name="T6" fmla="*/ 2147483646 w 169"/>
                  <a:gd name="T7" fmla="*/ 2147483646 h 164"/>
                  <a:gd name="T8" fmla="*/ 2147483646 w 169"/>
                  <a:gd name="T9" fmla="*/ 2147483646 h 164"/>
                  <a:gd name="T10" fmla="*/ 2147483646 w 169"/>
                  <a:gd name="T11" fmla="*/ 2147483646 h 164"/>
                  <a:gd name="T12" fmla="*/ 2147483646 w 169"/>
                  <a:gd name="T13" fmla="*/ 2147483646 h 164"/>
                  <a:gd name="T14" fmla="*/ 2147483646 w 169"/>
                  <a:gd name="T15" fmla="*/ 2147483646 h 16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64"/>
                  <a:gd name="T26" fmla="*/ 169 w 169"/>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1278" name="Freeform 14"/>
              <p:cNvSpPr>
                <a:spLocks noChangeArrowheads="1"/>
              </p:cNvSpPr>
              <p:nvPr/>
            </p:nvSpPr>
            <p:spPr bwMode="auto">
              <a:xfrm>
                <a:off x="969963" y="107950"/>
                <a:ext cx="271463" cy="58738"/>
              </a:xfrm>
              <a:custGeom>
                <a:avLst/>
                <a:gdLst>
                  <a:gd name="T0" fmla="*/ 2147483646 w 93"/>
                  <a:gd name="T1" fmla="*/ 2147483646 h 20"/>
                  <a:gd name="T2" fmla="*/ 2147483646 w 93"/>
                  <a:gd name="T3" fmla="*/ 2147483646 h 20"/>
                  <a:gd name="T4" fmla="*/ 2147483646 w 93"/>
                  <a:gd name="T5" fmla="*/ 2147483646 h 20"/>
                  <a:gd name="T6" fmla="*/ 0 w 93"/>
                  <a:gd name="T7" fmla="*/ 2147483646 h 20"/>
                  <a:gd name="T8" fmla="*/ 0 w 93"/>
                  <a:gd name="T9" fmla="*/ 2147483646 h 20"/>
                  <a:gd name="T10" fmla="*/ 2147483646 w 93"/>
                  <a:gd name="T11" fmla="*/ 0 h 20"/>
                  <a:gd name="T12" fmla="*/ 2147483646 w 93"/>
                  <a:gd name="T13" fmla="*/ 0 h 20"/>
                  <a:gd name="T14" fmla="*/ 2147483646 w 93"/>
                  <a:gd name="T15" fmla="*/ 2147483646 h 20"/>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20"/>
                  <a:gd name="T26" fmla="*/ 93 w 93"/>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1279" name="Freeform 15"/>
              <p:cNvSpPr>
                <a:spLocks noChangeArrowheads="1"/>
              </p:cNvSpPr>
              <p:nvPr/>
            </p:nvSpPr>
            <p:spPr bwMode="auto">
              <a:xfrm>
                <a:off x="1077913" y="0"/>
                <a:ext cx="55563" cy="271463"/>
              </a:xfrm>
              <a:custGeom>
                <a:avLst/>
                <a:gdLst>
                  <a:gd name="T0" fmla="*/ 2147483646 w 19"/>
                  <a:gd name="T1" fmla="*/ 0 h 93"/>
                  <a:gd name="T2" fmla="*/ 2147483646 w 19"/>
                  <a:gd name="T3" fmla="*/ 2147483646 h 93"/>
                  <a:gd name="T4" fmla="*/ 2147483646 w 19"/>
                  <a:gd name="T5" fmla="*/ 2147483646 h 93"/>
                  <a:gd name="T6" fmla="*/ 2147483646 w 19"/>
                  <a:gd name="T7" fmla="*/ 2147483646 h 93"/>
                  <a:gd name="T8" fmla="*/ 2147483646 w 19"/>
                  <a:gd name="T9" fmla="*/ 2147483646 h 93"/>
                  <a:gd name="T10" fmla="*/ 0 w 19"/>
                  <a:gd name="T11" fmla="*/ 2147483646 h 93"/>
                  <a:gd name="T12" fmla="*/ 0 w 19"/>
                  <a:gd name="T13" fmla="*/ 2147483646 h 93"/>
                  <a:gd name="T14" fmla="*/ 2147483646 w 19"/>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93"/>
                  <a:gd name="T26" fmla="*/ 19 w 19"/>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1280" name="Freeform 16"/>
              <p:cNvSpPr>
                <a:spLocks noChangeArrowheads="1"/>
              </p:cNvSpPr>
              <p:nvPr/>
            </p:nvSpPr>
            <p:spPr bwMode="auto">
              <a:xfrm>
                <a:off x="560388" y="180975"/>
                <a:ext cx="354013" cy="287338"/>
              </a:xfrm>
              <a:custGeom>
                <a:avLst/>
                <a:gdLst>
                  <a:gd name="T0" fmla="*/ 2147483646 w 121"/>
                  <a:gd name="T1" fmla="*/ 2147483646 h 98"/>
                  <a:gd name="T2" fmla="*/ 2147483646 w 121"/>
                  <a:gd name="T3" fmla="*/ 2147483646 h 98"/>
                  <a:gd name="T4" fmla="*/ 2147483646 w 121"/>
                  <a:gd name="T5" fmla="*/ 2147483646 h 98"/>
                  <a:gd name="T6" fmla="*/ 2147483646 w 121"/>
                  <a:gd name="T7" fmla="*/ 2147483646 h 98"/>
                  <a:gd name="T8" fmla="*/ 2147483646 w 121"/>
                  <a:gd name="T9" fmla="*/ 2147483646 h 98"/>
                  <a:gd name="T10" fmla="*/ 2147483646 w 121"/>
                  <a:gd name="T11" fmla="*/ 0 h 98"/>
                  <a:gd name="T12" fmla="*/ 2147483646 w 121"/>
                  <a:gd name="T13" fmla="*/ 0 h 98"/>
                  <a:gd name="T14" fmla="*/ 2147483646 w 121"/>
                  <a:gd name="T15" fmla="*/ 2147483646 h 98"/>
                  <a:gd name="T16" fmla="*/ 2147483646 w 121"/>
                  <a:gd name="T17" fmla="*/ 2147483646 h 98"/>
                  <a:gd name="T18" fmla="*/ 2147483646 w 121"/>
                  <a:gd name="T19" fmla="*/ 2147483646 h 98"/>
                  <a:gd name="T20" fmla="*/ 2147483646 w 121"/>
                  <a:gd name="T21" fmla="*/ 2147483646 h 98"/>
                  <a:gd name="T22" fmla="*/ 2147483646 w 121"/>
                  <a:gd name="T23" fmla="*/ 2147483646 h 98"/>
                  <a:gd name="T24" fmla="*/ 2147483646 w 121"/>
                  <a:gd name="T25" fmla="*/ 2147483646 h 98"/>
                  <a:gd name="T26" fmla="*/ 2147483646 w 121"/>
                  <a:gd name="T27" fmla="*/ 2147483646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98"/>
                  <a:gd name="T44" fmla="*/ 121 w 121"/>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1281" name="Oval 17"/>
              <p:cNvSpPr>
                <a:spLocks noChangeArrowheads="1"/>
              </p:cNvSpPr>
              <p:nvPr/>
            </p:nvSpPr>
            <p:spPr bwMode="auto">
              <a:xfrm>
                <a:off x="876300" y="485775"/>
                <a:ext cx="52388" cy="52388"/>
              </a:xfrm>
              <a:prstGeom prst="ellipse">
                <a:avLst/>
              </a:prstGeom>
              <a:solidFill>
                <a:srgbClr val="E4631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endParaRPr lang="zh-CN" altLang="zh-CN" sz="2400">
                  <a:solidFill>
                    <a:srgbClr val="000000"/>
                  </a:solidFill>
                  <a:ea typeface="宋体" panose="02010600030101010101" pitchFamily="2" charset="-122"/>
                  <a:sym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标题 1"/>
          <p:cNvSpPr>
            <a:spLocks noGrp="1"/>
          </p:cNvSpPr>
          <p:nvPr>
            <p:ph type="title"/>
          </p:nvPr>
        </p:nvSpPr>
        <p:spPr>
          <a:xfrm>
            <a:off x="901700" y="88900"/>
            <a:ext cx="7975600" cy="533400"/>
          </a:xfrm>
        </p:spPr>
        <p:txBody>
          <a:bodyPr/>
          <a:lstStyle/>
          <a:p>
            <a:r>
              <a:rPr lang="zh-CN" altLang="en-US" smtClean="0"/>
              <a:t>第一节：西方法学的历史</a:t>
            </a:r>
          </a:p>
        </p:txBody>
      </p:sp>
      <p:grpSp>
        <p:nvGrpSpPr>
          <p:cNvPr id="2" name="组合 1"/>
          <p:cNvGrpSpPr/>
          <p:nvPr/>
        </p:nvGrpSpPr>
        <p:grpSpPr>
          <a:xfrm>
            <a:off x="992188" y="857250"/>
            <a:ext cx="7629525" cy="5143500"/>
            <a:chOff x="992188" y="857250"/>
            <a:chExt cx="7629525" cy="5143500"/>
          </a:xfrm>
        </p:grpSpPr>
        <p:sp>
          <p:nvSpPr>
            <p:cNvPr id="12290"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1"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12293"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4</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12294" name="矩形 1"/>
            <p:cNvSpPr>
              <a:spLocks noChangeArrowheads="1"/>
            </p:cNvSpPr>
            <p:nvPr/>
          </p:nvSpPr>
          <p:spPr bwMode="auto">
            <a:xfrm>
              <a:off x="3759200" y="1868488"/>
              <a:ext cx="2616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en-US" altLang="zh-CN"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17</a:t>
              </a: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世纪</a:t>
              </a:r>
              <a:endParaRPr lang="zh-CN" altLang="en-US" sz="1800">
                <a:solidFill>
                  <a:srgbClr val="008DCA"/>
                </a:solidFill>
                <a:latin typeface="Arial" panose="020B0604020202020204" pitchFamily="34" charset="0"/>
                <a:ea typeface="宋体" panose="02010600030101010101" pitchFamily="2" charset="-122"/>
              </a:endParaRPr>
            </a:p>
          </p:txBody>
        </p:sp>
        <p:sp>
          <p:nvSpPr>
            <p:cNvPr id="12295" name="矩形 8"/>
            <p:cNvSpPr>
              <a:spLocks noChangeArrowheads="1"/>
            </p:cNvSpPr>
            <p:nvPr/>
          </p:nvSpPr>
          <p:spPr bwMode="auto">
            <a:xfrm>
              <a:off x="1079500" y="2936875"/>
              <a:ext cx="64373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资产阶级革命及自然法学派。自然法学派是资产阶级革命的旗手，它反对神性和神权，主张人性和人权；反对专制和等级特权，主张自由和平等，反对人治，要求法治。</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2297" name="椭圆形标注 6"/>
            <p:cNvSpPr>
              <a:spLocks noChangeArrowheads="1"/>
            </p:cNvSpPr>
            <p:nvPr/>
          </p:nvSpPr>
          <p:spPr bwMode="auto">
            <a:xfrm>
              <a:off x="6513513" y="1562100"/>
              <a:ext cx="1146175" cy="1108075"/>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2298" name="组合 11"/>
            <p:cNvGrpSpPr>
              <a:grpSpLocks/>
            </p:cNvGrpSpPr>
            <p:nvPr/>
          </p:nvGrpSpPr>
          <p:grpSpPr bwMode="auto">
            <a:xfrm>
              <a:off x="6686550" y="1752600"/>
              <a:ext cx="677863" cy="633413"/>
              <a:chOff x="0" y="0"/>
              <a:chExt cx="1435101" cy="1389063"/>
            </a:xfrm>
          </p:grpSpPr>
          <p:sp>
            <p:nvSpPr>
              <p:cNvPr id="12299" name="Freeform 11"/>
              <p:cNvSpPr>
                <a:spLocks noEditPoints="1" noChangeArrowheads="1"/>
              </p:cNvSpPr>
              <p:nvPr/>
            </p:nvSpPr>
            <p:spPr bwMode="auto">
              <a:xfrm>
                <a:off x="0" y="7938"/>
                <a:ext cx="1098550" cy="1103313"/>
              </a:xfrm>
              <a:custGeom>
                <a:avLst/>
                <a:gdLst>
                  <a:gd name="T0" fmla="*/ 2147483646 w 376"/>
                  <a:gd name="T1" fmla="*/ 0 h 377"/>
                  <a:gd name="T2" fmla="*/ 0 w 376"/>
                  <a:gd name="T3" fmla="*/ 2147483646 h 377"/>
                  <a:gd name="T4" fmla="*/ 2147483646 w 376"/>
                  <a:gd name="T5" fmla="*/ 2147483646 h 377"/>
                  <a:gd name="T6" fmla="*/ 2147483646 w 376"/>
                  <a:gd name="T7" fmla="*/ 2147483646 h 377"/>
                  <a:gd name="T8" fmla="*/ 2147483646 w 376"/>
                  <a:gd name="T9" fmla="*/ 0 h 377"/>
                  <a:gd name="T10" fmla="*/ 2147483646 w 376"/>
                  <a:gd name="T11" fmla="*/ 2147483646 h 377"/>
                  <a:gd name="T12" fmla="*/ 2147483646 w 376"/>
                  <a:gd name="T13" fmla="*/ 2147483646 h 377"/>
                  <a:gd name="T14" fmla="*/ 2147483646 w 376"/>
                  <a:gd name="T15" fmla="*/ 2147483646 h 377"/>
                  <a:gd name="T16" fmla="*/ 2147483646 w 376"/>
                  <a:gd name="T17" fmla="*/ 2147483646 h 377"/>
                  <a:gd name="T18" fmla="*/ 2147483646 w 376"/>
                  <a:gd name="T19" fmla="*/ 2147483646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377"/>
                  <a:gd name="T32" fmla="*/ 376 w 376"/>
                  <a:gd name="T33" fmla="*/ 377 h 3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300" name="Freeform 12"/>
              <p:cNvSpPr>
                <a:spLocks noChangeArrowheads="1"/>
              </p:cNvSpPr>
              <p:nvPr/>
            </p:nvSpPr>
            <p:spPr bwMode="auto">
              <a:xfrm>
                <a:off x="903288" y="874713"/>
                <a:ext cx="111125" cy="115888"/>
              </a:xfrm>
              <a:custGeom>
                <a:avLst/>
                <a:gdLst>
                  <a:gd name="T0" fmla="*/ 2147483646 w 38"/>
                  <a:gd name="T1" fmla="*/ 2147483646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2147483646 w 38"/>
                  <a:gd name="T15" fmla="*/ 2147483646 h 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40"/>
                  <a:gd name="T26" fmla="*/ 38 w 3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301" name="Freeform 13"/>
              <p:cNvSpPr>
                <a:spLocks noChangeArrowheads="1"/>
              </p:cNvSpPr>
              <p:nvPr/>
            </p:nvSpPr>
            <p:spPr bwMode="auto">
              <a:xfrm>
                <a:off x="941388" y="909638"/>
                <a:ext cx="493713" cy="479425"/>
              </a:xfrm>
              <a:custGeom>
                <a:avLst/>
                <a:gdLst>
                  <a:gd name="T0" fmla="*/ 2147483646 w 169"/>
                  <a:gd name="T1" fmla="*/ 2147483646 h 164"/>
                  <a:gd name="T2" fmla="*/ 2147483646 w 169"/>
                  <a:gd name="T3" fmla="*/ 2147483646 h 164"/>
                  <a:gd name="T4" fmla="*/ 2147483646 w 169"/>
                  <a:gd name="T5" fmla="*/ 2147483646 h 164"/>
                  <a:gd name="T6" fmla="*/ 2147483646 w 169"/>
                  <a:gd name="T7" fmla="*/ 2147483646 h 164"/>
                  <a:gd name="T8" fmla="*/ 2147483646 w 169"/>
                  <a:gd name="T9" fmla="*/ 2147483646 h 164"/>
                  <a:gd name="T10" fmla="*/ 2147483646 w 169"/>
                  <a:gd name="T11" fmla="*/ 2147483646 h 164"/>
                  <a:gd name="T12" fmla="*/ 2147483646 w 169"/>
                  <a:gd name="T13" fmla="*/ 2147483646 h 164"/>
                  <a:gd name="T14" fmla="*/ 2147483646 w 169"/>
                  <a:gd name="T15" fmla="*/ 2147483646 h 16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64"/>
                  <a:gd name="T26" fmla="*/ 169 w 169"/>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302" name="Freeform 14"/>
              <p:cNvSpPr>
                <a:spLocks noChangeArrowheads="1"/>
              </p:cNvSpPr>
              <p:nvPr/>
            </p:nvSpPr>
            <p:spPr bwMode="auto">
              <a:xfrm>
                <a:off x="969963" y="107950"/>
                <a:ext cx="271463" cy="58738"/>
              </a:xfrm>
              <a:custGeom>
                <a:avLst/>
                <a:gdLst>
                  <a:gd name="T0" fmla="*/ 2147483646 w 93"/>
                  <a:gd name="T1" fmla="*/ 2147483646 h 20"/>
                  <a:gd name="T2" fmla="*/ 2147483646 w 93"/>
                  <a:gd name="T3" fmla="*/ 2147483646 h 20"/>
                  <a:gd name="T4" fmla="*/ 2147483646 w 93"/>
                  <a:gd name="T5" fmla="*/ 2147483646 h 20"/>
                  <a:gd name="T6" fmla="*/ 0 w 93"/>
                  <a:gd name="T7" fmla="*/ 2147483646 h 20"/>
                  <a:gd name="T8" fmla="*/ 0 w 93"/>
                  <a:gd name="T9" fmla="*/ 2147483646 h 20"/>
                  <a:gd name="T10" fmla="*/ 2147483646 w 93"/>
                  <a:gd name="T11" fmla="*/ 0 h 20"/>
                  <a:gd name="T12" fmla="*/ 2147483646 w 93"/>
                  <a:gd name="T13" fmla="*/ 0 h 20"/>
                  <a:gd name="T14" fmla="*/ 2147483646 w 93"/>
                  <a:gd name="T15" fmla="*/ 2147483646 h 20"/>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20"/>
                  <a:gd name="T26" fmla="*/ 93 w 93"/>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303" name="Freeform 15"/>
              <p:cNvSpPr>
                <a:spLocks noChangeArrowheads="1"/>
              </p:cNvSpPr>
              <p:nvPr/>
            </p:nvSpPr>
            <p:spPr bwMode="auto">
              <a:xfrm>
                <a:off x="1077913" y="0"/>
                <a:ext cx="55563" cy="271463"/>
              </a:xfrm>
              <a:custGeom>
                <a:avLst/>
                <a:gdLst>
                  <a:gd name="T0" fmla="*/ 2147483646 w 19"/>
                  <a:gd name="T1" fmla="*/ 0 h 93"/>
                  <a:gd name="T2" fmla="*/ 2147483646 w 19"/>
                  <a:gd name="T3" fmla="*/ 2147483646 h 93"/>
                  <a:gd name="T4" fmla="*/ 2147483646 w 19"/>
                  <a:gd name="T5" fmla="*/ 2147483646 h 93"/>
                  <a:gd name="T6" fmla="*/ 2147483646 w 19"/>
                  <a:gd name="T7" fmla="*/ 2147483646 h 93"/>
                  <a:gd name="T8" fmla="*/ 2147483646 w 19"/>
                  <a:gd name="T9" fmla="*/ 2147483646 h 93"/>
                  <a:gd name="T10" fmla="*/ 0 w 19"/>
                  <a:gd name="T11" fmla="*/ 2147483646 h 93"/>
                  <a:gd name="T12" fmla="*/ 0 w 19"/>
                  <a:gd name="T13" fmla="*/ 2147483646 h 93"/>
                  <a:gd name="T14" fmla="*/ 2147483646 w 19"/>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93"/>
                  <a:gd name="T26" fmla="*/ 19 w 19"/>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304" name="Freeform 16"/>
              <p:cNvSpPr>
                <a:spLocks noChangeArrowheads="1"/>
              </p:cNvSpPr>
              <p:nvPr/>
            </p:nvSpPr>
            <p:spPr bwMode="auto">
              <a:xfrm>
                <a:off x="560388" y="180975"/>
                <a:ext cx="354013" cy="287338"/>
              </a:xfrm>
              <a:custGeom>
                <a:avLst/>
                <a:gdLst>
                  <a:gd name="T0" fmla="*/ 2147483646 w 121"/>
                  <a:gd name="T1" fmla="*/ 2147483646 h 98"/>
                  <a:gd name="T2" fmla="*/ 2147483646 w 121"/>
                  <a:gd name="T3" fmla="*/ 2147483646 h 98"/>
                  <a:gd name="T4" fmla="*/ 2147483646 w 121"/>
                  <a:gd name="T5" fmla="*/ 2147483646 h 98"/>
                  <a:gd name="T6" fmla="*/ 2147483646 w 121"/>
                  <a:gd name="T7" fmla="*/ 2147483646 h 98"/>
                  <a:gd name="T8" fmla="*/ 2147483646 w 121"/>
                  <a:gd name="T9" fmla="*/ 2147483646 h 98"/>
                  <a:gd name="T10" fmla="*/ 2147483646 w 121"/>
                  <a:gd name="T11" fmla="*/ 0 h 98"/>
                  <a:gd name="T12" fmla="*/ 2147483646 w 121"/>
                  <a:gd name="T13" fmla="*/ 0 h 98"/>
                  <a:gd name="T14" fmla="*/ 2147483646 w 121"/>
                  <a:gd name="T15" fmla="*/ 2147483646 h 98"/>
                  <a:gd name="T16" fmla="*/ 2147483646 w 121"/>
                  <a:gd name="T17" fmla="*/ 2147483646 h 98"/>
                  <a:gd name="T18" fmla="*/ 2147483646 w 121"/>
                  <a:gd name="T19" fmla="*/ 2147483646 h 98"/>
                  <a:gd name="T20" fmla="*/ 2147483646 w 121"/>
                  <a:gd name="T21" fmla="*/ 2147483646 h 98"/>
                  <a:gd name="T22" fmla="*/ 2147483646 w 121"/>
                  <a:gd name="T23" fmla="*/ 2147483646 h 98"/>
                  <a:gd name="T24" fmla="*/ 2147483646 w 121"/>
                  <a:gd name="T25" fmla="*/ 2147483646 h 98"/>
                  <a:gd name="T26" fmla="*/ 2147483646 w 121"/>
                  <a:gd name="T27" fmla="*/ 2147483646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98"/>
                  <a:gd name="T44" fmla="*/ 121 w 121"/>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305" name="Oval 17"/>
              <p:cNvSpPr>
                <a:spLocks noChangeArrowheads="1"/>
              </p:cNvSpPr>
              <p:nvPr/>
            </p:nvSpPr>
            <p:spPr bwMode="auto">
              <a:xfrm>
                <a:off x="876300" y="485775"/>
                <a:ext cx="52388" cy="52388"/>
              </a:xfrm>
              <a:prstGeom prst="ellipse">
                <a:avLst/>
              </a:prstGeom>
              <a:solidFill>
                <a:srgbClr val="E4631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endParaRPr lang="zh-CN" altLang="zh-CN" sz="2400">
                  <a:solidFill>
                    <a:srgbClr val="000000"/>
                  </a:solidFill>
                  <a:ea typeface="宋体" panose="02010600030101010101" pitchFamily="2" charset="-122"/>
                  <a:sym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标题 1"/>
          <p:cNvSpPr>
            <a:spLocks noGrp="1"/>
          </p:cNvSpPr>
          <p:nvPr>
            <p:ph type="title"/>
          </p:nvPr>
        </p:nvSpPr>
        <p:spPr>
          <a:xfrm>
            <a:off x="901700" y="88900"/>
            <a:ext cx="7975600" cy="533400"/>
          </a:xfrm>
        </p:spPr>
        <p:txBody>
          <a:bodyPr/>
          <a:lstStyle/>
          <a:p>
            <a:r>
              <a:rPr lang="zh-CN" altLang="en-US" smtClean="0"/>
              <a:t>第一节：西方法学的历史</a:t>
            </a:r>
          </a:p>
        </p:txBody>
      </p:sp>
      <p:grpSp>
        <p:nvGrpSpPr>
          <p:cNvPr id="2" name="组合 1"/>
          <p:cNvGrpSpPr/>
          <p:nvPr/>
        </p:nvGrpSpPr>
        <p:grpSpPr>
          <a:xfrm>
            <a:off x="992188" y="857250"/>
            <a:ext cx="7629525" cy="5143500"/>
            <a:chOff x="992188" y="857250"/>
            <a:chExt cx="7629525" cy="5143500"/>
          </a:xfrm>
        </p:grpSpPr>
        <p:sp>
          <p:nvSpPr>
            <p:cNvPr id="13314"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15"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13317"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5</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13318" name="矩形 1"/>
            <p:cNvSpPr>
              <a:spLocks noChangeArrowheads="1"/>
            </p:cNvSpPr>
            <p:nvPr/>
          </p:nvSpPr>
          <p:spPr bwMode="auto">
            <a:xfrm>
              <a:off x="3759200" y="1868488"/>
              <a:ext cx="2616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en-US" altLang="zh-CN"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18</a:t>
              </a: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世纪</a:t>
              </a:r>
              <a:endParaRPr lang="zh-CN" altLang="en-US" sz="1800">
                <a:solidFill>
                  <a:srgbClr val="008DCA"/>
                </a:solidFill>
                <a:latin typeface="Arial" panose="020B0604020202020204" pitchFamily="34" charset="0"/>
                <a:ea typeface="宋体" panose="02010600030101010101" pitchFamily="2" charset="-122"/>
              </a:endParaRPr>
            </a:p>
          </p:txBody>
        </p:sp>
        <p:sp>
          <p:nvSpPr>
            <p:cNvPr id="13319" name="矩形 8"/>
            <p:cNvSpPr>
              <a:spLocks noChangeArrowheads="1"/>
            </p:cNvSpPr>
            <p:nvPr/>
          </p:nvSpPr>
          <p:spPr bwMode="auto">
            <a:xfrm>
              <a:off x="1079500" y="2936875"/>
              <a:ext cx="6437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哲理法学、历史法学派、分析法学派；分析法学派的出现标志着作为独立学科的法学的出现。</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3321" name="椭圆形标注 6"/>
            <p:cNvSpPr>
              <a:spLocks noChangeArrowheads="1"/>
            </p:cNvSpPr>
            <p:nvPr/>
          </p:nvSpPr>
          <p:spPr bwMode="auto">
            <a:xfrm>
              <a:off x="6513513" y="1562100"/>
              <a:ext cx="1146175" cy="1108075"/>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3322" name="组合 11"/>
            <p:cNvGrpSpPr>
              <a:grpSpLocks/>
            </p:cNvGrpSpPr>
            <p:nvPr/>
          </p:nvGrpSpPr>
          <p:grpSpPr bwMode="auto">
            <a:xfrm>
              <a:off x="6686550" y="1752600"/>
              <a:ext cx="677863" cy="633413"/>
              <a:chOff x="0" y="0"/>
              <a:chExt cx="1435101" cy="1389063"/>
            </a:xfrm>
          </p:grpSpPr>
          <p:sp>
            <p:nvSpPr>
              <p:cNvPr id="13323" name="Freeform 11"/>
              <p:cNvSpPr>
                <a:spLocks noEditPoints="1" noChangeArrowheads="1"/>
              </p:cNvSpPr>
              <p:nvPr/>
            </p:nvSpPr>
            <p:spPr bwMode="auto">
              <a:xfrm>
                <a:off x="0" y="7938"/>
                <a:ext cx="1098550" cy="1103313"/>
              </a:xfrm>
              <a:custGeom>
                <a:avLst/>
                <a:gdLst>
                  <a:gd name="T0" fmla="*/ 2147483646 w 376"/>
                  <a:gd name="T1" fmla="*/ 0 h 377"/>
                  <a:gd name="T2" fmla="*/ 0 w 376"/>
                  <a:gd name="T3" fmla="*/ 2147483646 h 377"/>
                  <a:gd name="T4" fmla="*/ 2147483646 w 376"/>
                  <a:gd name="T5" fmla="*/ 2147483646 h 377"/>
                  <a:gd name="T6" fmla="*/ 2147483646 w 376"/>
                  <a:gd name="T7" fmla="*/ 2147483646 h 377"/>
                  <a:gd name="T8" fmla="*/ 2147483646 w 376"/>
                  <a:gd name="T9" fmla="*/ 0 h 377"/>
                  <a:gd name="T10" fmla="*/ 2147483646 w 376"/>
                  <a:gd name="T11" fmla="*/ 2147483646 h 377"/>
                  <a:gd name="T12" fmla="*/ 2147483646 w 376"/>
                  <a:gd name="T13" fmla="*/ 2147483646 h 377"/>
                  <a:gd name="T14" fmla="*/ 2147483646 w 376"/>
                  <a:gd name="T15" fmla="*/ 2147483646 h 377"/>
                  <a:gd name="T16" fmla="*/ 2147483646 w 376"/>
                  <a:gd name="T17" fmla="*/ 2147483646 h 377"/>
                  <a:gd name="T18" fmla="*/ 2147483646 w 376"/>
                  <a:gd name="T19" fmla="*/ 2147483646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377"/>
                  <a:gd name="T32" fmla="*/ 376 w 376"/>
                  <a:gd name="T33" fmla="*/ 377 h 3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3324" name="Freeform 12"/>
              <p:cNvSpPr>
                <a:spLocks noChangeArrowheads="1"/>
              </p:cNvSpPr>
              <p:nvPr/>
            </p:nvSpPr>
            <p:spPr bwMode="auto">
              <a:xfrm>
                <a:off x="903288" y="874713"/>
                <a:ext cx="111125" cy="115888"/>
              </a:xfrm>
              <a:custGeom>
                <a:avLst/>
                <a:gdLst>
                  <a:gd name="T0" fmla="*/ 2147483646 w 38"/>
                  <a:gd name="T1" fmla="*/ 2147483646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2147483646 w 38"/>
                  <a:gd name="T15" fmla="*/ 2147483646 h 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40"/>
                  <a:gd name="T26" fmla="*/ 38 w 3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3325" name="Freeform 13"/>
              <p:cNvSpPr>
                <a:spLocks noChangeArrowheads="1"/>
              </p:cNvSpPr>
              <p:nvPr/>
            </p:nvSpPr>
            <p:spPr bwMode="auto">
              <a:xfrm>
                <a:off x="941388" y="909638"/>
                <a:ext cx="493713" cy="479425"/>
              </a:xfrm>
              <a:custGeom>
                <a:avLst/>
                <a:gdLst>
                  <a:gd name="T0" fmla="*/ 2147483646 w 169"/>
                  <a:gd name="T1" fmla="*/ 2147483646 h 164"/>
                  <a:gd name="T2" fmla="*/ 2147483646 w 169"/>
                  <a:gd name="T3" fmla="*/ 2147483646 h 164"/>
                  <a:gd name="T4" fmla="*/ 2147483646 w 169"/>
                  <a:gd name="T5" fmla="*/ 2147483646 h 164"/>
                  <a:gd name="T6" fmla="*/ 2147483646 w 169"/>
                  <a:gd name="T7" fmla="*/ 2147483646 h 164"/>
                  <a:gd name="T8" fmla="*/ 2147483646 w 169"/>
                  <a:gd name="T9" fmla="*/ 2147483646 h 164"/>
                  <a:gd name="T10" fmla="*/ 2147483646 w 169"/>
                  <a:gd name="T11" fmla="*/ 2147483646 h 164"/>
                  <a:gd name="T12" fmla="*/ 2147483646 w 169"/>
                  <a:gd name="T13" fmla="*/ 2147483646 h 164"/>
                  <a:gd name="T14" fmla="*/ 2147483646 w 169"/>
                  <a:gd name="T15" fmla="*/ 2147483646 h 16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64"/>
                  <a:gd name="T26" fmla="*/ 169 w 169"/>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3326" name="Freeform 14"/>
              <p:cNvSpPr>
                <a:spLocks noChangeArrowheads="1"/>
              </p:cNvSpPr>
              <p:nvPr/>
            </p:nvSpPr>
            <p:spPr bwMode="auto">
              <a:xfrm>
                <a:off x="969963" y="107950"/>
                <a:ext cx="271463" cy="58738"/>
              </a:xfrm>
              <a:custGeom>
                <a:avLst/>
                <a:gdLst>
                  <a:gd name="T0" fmla="*/ 2147483646 w 93"/>
                  <a:gd name="T1" fmla="*/ 2147483646 h 20"/>
                  <a:gd name="T2" fmla="*/ 2147483646 w 93"/>
                  <a:gd name="T3" fmla="*/ 2147483646 h 20"/>
                  <a:gd name="T4" fmla="*/ 2147483646 w 93"/>
                  <a:gd name="T5" fmla="*/ 2147483646 h 20"/>
                  <a:gd name="T6" fmla="*/ 0 w 93"/>
                  <a:gd name="T7" fmla="*/ 2147483646 h 20"/>
                  <a:gd name="T8" fmla="*/ 0 w 93"/>
                  <a:gd name="T9" fmla="*/ 2147483646 h 20"/>
                  <a:gd name="T10" fmla="*/ 2147483646 w 93"/>
                  <a:gd name="T11" fmla="*/ 0 h 20"/>
                  <a:gd name="T12" fmla="*/ 2147483646 w 93"/>
                  <a:gd name="T13" fmla="*/ 0 h 20"/>
                  <a:gd name="T14" fmla="*/ 2147483646 w 93"/>
                  <a:gd name="T15" fmla="*/ 2147483646 h 20"/>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20"/>
                  <a:gd name="T26" fmla="*/ 93 w 93"/>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3327" name="Freeform 15"/>
              <p:cNvSpPr>
                <a:spLocks noChangeArrowheads="1"/>
              </p:cNvSpPr>
              <p:nvPr/>
            </p:nvSpPr>
            <p:spPr bwMode="auto">
              <a:xfrm>
                <a:off x="1077913" y="0"/>
                <a:ext cx="55563" cy="271463"/>
              </a:xfrm>
              <a:custGeom>
                <a:avLst/>
                <a:gdLst>
                  <a:gd name="T0" fmla="*/ 2147483646 w 19"/>
                  <a:gd name="T1" fmla="*/ 0 h 93"/>
                  <a:gd name="T2" fmla="*/ 2147483646 w 19"/>
                  <a:gd name="T3" fmla="*/ 2147483646 h 93"/>
                  <a:gd name="T4" fmla="*/ 2147483646 w 19"/>
                  <a:gd name="T5" fmla="*/ 2147483646 h 93"/>
                  <a:gd name="T6" fmla="*/ 2147483646 w 19"/>
                  <a:gd name="T7" fmla="*/ 2147483646 h 93"/>
                  <a:gd name="T8" fmla="*/ 2147483646 w 19"/>
                  <a:gd name="T9" fmla="*/ 2147483646 h 93"/>
                  <a:gd name="T10" fmla="*/ 0 w 19"/>
                  <a:gd name="T11" fmla="*/ 2147483646 h 93"/>
                  <a:gd name="T12" fmla="*/ 0 w 19"/>
                  <a:gd name="T13" fmla="*/ 2147483646 h 93"/>
                  <a:gd name="T14" fmla="*/ 2147483646 w 19"/>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93"/>
                  <a:gd name="T26" fmla="*/ 19 w 19"/>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3328" name="Freeform 16"/>
              <p:cNvSpPr>
                <a:spLocks noChangeArrowheads="1"/>
              </p:cNvSpPr>
              <p:nvPr/>
            </p:nvSpPr>
            <p:spPr bwMode="auto">
              <a:xfrm>
                <a:off x="560388" y="180975"/>
                <a:ext cx="354013" cy="287338"/>
              </a:xfrm>
              <a:custGeom>
                <a:avLst/>
                <a:gdLst>
                  <a:gd name="T0" fmla="*/ 2147483646 w 121"/>
                  <a:gd name="T1" fmla="*/ 2147483646 h 98"/>
                  <a:gd name="T2" fmla="*/ 2147483646 w 121"/>
                  <a:gd name="T3" fmla="*/ 2147483646 h 98"/>
                  <a:gd name="T4" fmla="*/ 2147483646 w 121"/>
                  <a:gd name="T5" fmla="*/ 2147483646 h 98"/>
                  <a:gd name="T6" fmla="*/ 2147483646 w 121"/>
                  <a:gd name="T7" fmla="*/ 2147483646 h 98"/>
                  <a:gd name="T8" fmla="*/ 2147483646 w 121"/>
                  <a:gd name="T9" fmla="*/ 2147483646 h 98"/>
                  <a:gd name="T10" fmla="*/ 2147483646 w 121"/>
                  <a:gd name="T11" fmla="*/ 0 h 98"/>
                  <a:gd name="T12" fmla="*/ 2147483646 w 121"/>
                  <a:gd name="T13" fmla="*/ 0 h 98"/>
                  <a:gd name="T14" fmla="*/ 2147483646 w 121"/>
                  <a:gd name="T15" fmla="*/ 2147483646 h 98"/>
                  <a:gd name="T16" fmla="*/ 2147483646 w 121"/>
                  <a:gd name="T17" fmla="*/ 2147483646 h 98"/>
                  <a:gd name="T18" fmla="*/ 2147483646 w 121"/>
                  <a:gd name="T19" fmla="*/ 2147483646 h 98"/>
                  <a:gd name="T20" fmla="*/ 2147483646 w 121"/>
                  <a:gd name="T21" fmla="*/ 2147483646 h 98"/>
                  <a:gd name="T22" fmla="*/ 2147483646 w 121"/>
                  <a:gd name="T23" fmla="*/ 2147483646 h 98"/>
                  <a:gd name="T24" fmla="*/ 2147483646 w 121"/>
                  <a:gd name="T25" fmla="*/ 2147483646 h 98"/>
                  <a:gd name="T26" fmla="*/ 2147483646 w 121"/>
                  <a:gd name="T27" fmla="*/ 2147483646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98"/>
                  <a:gd name="T44" fmla="*/ 121 w 121"/>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3329" name="Oval 17"/>
              <p:cNvSpPr>
                <a:spLocks noChangeArrowheads="1"/>
              </p:cNvSpPr>
              <p:nvPr/>
            </p:nvSpPr>
            <p:spPr bwMode="auto">
              <a:xfrm>
                <a:off x="876300" y="485775"/>
                <a:ext cx="52388" cy="52388"/>
              </a:xfrm>
              <a:prstGeom prst="ellipse">
                <a:avLst/>
              </a:prstGeom>
              <a:solidFill>
                <a:srgbClr val="E4631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endParaRPr lang="zh-CN" altLang="zh-CN" sz="2400">
                  <a:solidFill>
                    <a:srgbClr val="000000"/>
                  </a:solidFill>
                  <a:ea typeface="宋体" panose="02010600030101010101" pitchFamily="2" charset="-122"/>
                  <a:sym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标题 1"/>
          <p:cNvSpPr>
            <a:spLocks noGrp="1"/>
          </p:cNvSpPr>
          <p:nvPr>
            <p:ph type="title"/>
          </p:nvPr>
        </p:nvSpPr>
        <p:spPr>
          <a:xfrm>
            <a:off x="901700" y="88900"/>
            <a:ext cx="7975600" cy="533400"/>
          </a:xfrm>
        </p:spPr>
        <p:txBody>
          <a:bodyPr/>
          <a:lstStyle/>
          <a:p>
            <a:r>
              <a:rPr lang="zh-CN" altLang="en-US" smtClean="0"/>
              <a:t>第一节：西方法学的历史</a:t>
            </a:r>
          </a:p>
        </p:txBody>
      </p:sp>
      <p:grpSp>
        <p:nvGrpSpPr>
          <p:cNvPr id="2" name="组合 1"/>
          <p:cNvGrpSpPr/>
          <p:nvPr/>
        </p:nvGrpSpPr>
        <p:grpSpPr>
          <a:xfrm>
            <a:off x="992188" y="857250"/>
            <a:ext cx="7629525" cy="5143500"/>
            <a:chOff x="992188" y="857250"/>
            <a:chExt cx="7629525" cy="5143500"/>
          </a:xfrm>
        </p:grpSpPr>
        <p:sp>
          <p:nvSpPr>
            <p:cNvPr id="14338"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39"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14341"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6</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14342" name="矩形 1"/>
            <p:cNvSpPr>
              <a:spLocks noChangeArrowheads="1"/>
            </p:cNvSpPr>
            <p:nvPr/>
          </p:nvSpPr>
          <p:spPr bwMode="auto">
            <a:xfrm>
              <a:off x="3759200" y="1868488"/>
              <a:ext cx="2616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en-US" altLang="zh-CN"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世纪</a:t>
              </a:r>
              <a:endParaRPr lang="zh-CN" altLang="en-US" sz="1800">
                <a:solidFill>
                  <a:srgbClr val="008DCA"/>
                </a:solidFill>
                <a:latin typeface="Arial" panose="020B0604020202020204" pitchFamily="34" charset="0"/>
                <a:ea typeface="宋体" panose="02010600030101010101" pitchFamily="2" charset="-122"/>
              </a:endParaRPr>
            </a:p>
          </p:txBody>
        </p:sp>
        <p:sp>
          <p:nvSpPr>
            <p:cNvPr id="14343" name="矩形 8"/>
            <p:cNvSpPr>
              <a:spLocks noChangeArrowheads="1"/>
            </p:cNvSpPr>
            <p:nvPr/>
          </p:nvSpPr>
          <p:spPr bwMode="auto">
            <a:xfrm>
              <a:off x="1079500" y="2936875"/>
              <a:ext cx="6437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社会法学派、新黑格尔主义法学派和新康德主义法学派</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4345" name="椭圆形标注 6"/>
            <p:cNvSpPr>
              <a:spLocks noChangeArrowheads="1"/>
            </p:cNvSpPr>
            <p:nvPr/>
          </p:nvSpPr>
          <p:spPr bwMode="auto">
            <a:xfrm>
              <a:off x="6513513" y="1562100"/>
              <a:ext cx="1146175" cy="1108075"/>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4346" name="组合 11"/>
            <p:cNvGrpSpPr>
              <a:grpSpLocks/>
            </p:cNvGrpSpPr>
            <p:nvPr/>
          </p:nvGrpSpPr>
          <p:grpSpPr bwMode="auto">
            <a:xfrm>
              <a:off x="6686550" y="1752600"/>
              <a:ext cx="677863" cy="633413"/>
              <a:chOff x="0" y="0"/>
              <a:chExt cx="1435101" cy="1389063"/>
            </a:xfrm>
          </p:grpSpPr>
          <p:sp>
            <p:nvSpPr>
              <p:cNvPr id="14347" name="Freeform 11"/>
              <p:cNvSpPr>
                <a:spLocks noEditPoints="1" noChangeArrowheads="1"/>
              </p:cNvSpPr>
              <p:nvPr/>
            </p:nvSpPr>
            <p:spPr bwMode="auto">
              <a:xfrm>
                <a:off x="0" y="7938"/>
                <a:ext cx="1098550" cy="1103313"/>
              </a:xfrm>
              <a:custGeom>
                <a:avLst/>
                <a:gdLst>
                  <a:gd name="T0" fmla="*/ 2147483646 w 376"/>
                  <a:gd name="T1" fmla="*/ 0 h 377"/>
                  <a:gd name="T2" fmla="*/ 0 w 376"/>
                  <a:gd name="T3" fmla="*/ 2147483646 h 377"/>
                  <a:gd name="T4" fmla="*/ 2147483646 w 376"/>
                  <a:gd name="T5" fmla="*/ 2147483646 h 377"/>
                  <a:gd name="T6" fmla="*/ 2147483646 w 376"/>
                  <a:gd name="T7" fmla="*/ 2147483646 h 377"/>
                  <a:gd name="T8" fmla="*/ 2147483646 w 376"/>
                  <a:gd name="T9" fmla="*/ 0 h 377"/>
                  <a:gd name="T10" fmla="*/ 2147483646 w 376"/>
                  <a:gd name="T11" fmla="*/ 2147483646 h 377"/>
                  <a:gd name="T12" fmla="*/ 2147483646 w 376"/>
                  <a:gd name="T13" fmla="*/ 2147483646 h 377"/>
                  <a:gd name="T14" fmla="*/ 2147483646 w 376"/>
                  <a:gd name="T15" fmla="*/ 2147483646 h 377"/>
                  <a:gd name="T16" fmla="*/ 2147483646 w 376"/>
                  <a:gd name="T17" fmla="*/ 2147483646 h 377"/>
                  <a:gd name="T18" fmla="*/ 2147483646 w 376"/>
                  <a:gd name="T19" fmla="*/ 2147483646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377"/>
                  <a:gd name="T32" fmla="*/ 376 w 376"/>
                  <a:gd name="T33" fmla="*/ 377 h 3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48" name="Freeform 12"/>
              <p:cNvSpPr>
                <a:spLocks noChangeArrowheads="1"/>
              </p:cNvSpPr>
              <p:nvPr/>
            </p:nvSpPr>
            <p:spPr bwMode="auto">
              <a:xfrm>
                <a:off x="903288" y="874713"/>
                <a:ext cx="111125" cy="115888"/>
              </a:xfrm>
              <a:custGeom>
                <a:avLst/>
                <a:gdLst>
                  <a:gd name="T0" fmla="*/ 2147483646 w 38"/>
                  <a:gd name="T1" fmla="*/ 2147483646 h 40"/>
                  <a:gd name="T2" fmla="*/ 2147483646 w 38"/>
                  <a:gd name="T3" fmla="*/ 2147483646 h 40"/>
                  <a:gd name="T4" fmla="*/ 2147483646 w 38"/>
                  <a:gd name="T5" fmla="*/ 2147483646 h 40"/>
                  <a:gd name="T6" fmla="*/ 2147483646 w 38"/>
                  <a:gd name="T7" fmla="*/ 2147483646 h 40"/>
                  <a:gd name="T8" fmla="*/ 2147483646 w 38"/>
                  <a:gd name="T9" fmla="*/ 2147483646 h 40"/>
                  <a:gd name="T10" fmla="*/ 2147483646 w 38"/>
                  <a:gd name="T11" fmla="*/ 2147483646 h 40"/>
                  <a:gd name="T12" fmla="*/ 2147483646 w 38"/>
                  <a:gd name="T13" fmla="*/ 2147483646 h 40"/>
                  <a:gd name="T14" fmla="*/ 2147483646 w 38"/>
                  <a:gd name="T15" fmla="*/ 2147483646 h 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40"/>
                  <a:gd name="T26" fmla="*/ 38 w 3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49" name="Freeform 13"/>
              <p:cNvSpPr>
                <a:spLocks noChangeArrowheads="1"/>
              </p:cNvSpPr>
              <p:nvPr/>
            </p:nvSpPr>
            <p:spPr bwMode="auto">
              <a:xfrm>
                <a:off x="941388" y="909638"/>
                <a:ext cx="493713" cy="479425"/>
              </a:xfrm>
              <a:custGeom>
                <a:avLst/>
                <a:gdLst>
                  <a:gd name="T0" fmla="*/ 2147483646 w 169"/>
                  <a:gd name="T1" fmla="*/ 2147483646 h 164"/>
                  <a:gd name="T2" fmla="*/ 2147483646 w 169"/>
                  <a:gd name="T3" fmla="*/ 2147483646 h 164"/>
                  <a:gd name="T4" fmla="*/ 2147483646 w 169"/>
                  <a:gd name="T5" fmla="*/ 2147483646 h 164"/>
                  <a:gd name="T6" fmla="*/ 2147483646 w 169"/>
                  <a:gd name="T7" fmla="*/ 2147483646 h 164"/>
                  <a:gd name="T8" fmla="*/ 2147483646 w 169"/>
                  <a:gd name="T9" fmla="*/ 2147483646 h 164"/>
                  <a:gd name="T10" fmla="*/ 2147483646 w 169"/>
                  <a:gd name="T11" fmla="*/ 2147483646 h 164"/>
                  <a:gd name="T12" fmla="*/ 2147483646 w 169"/>
                  <a:gd name="T13" fmla="*/ 2147483646 h 164"/>
                  <a:gd name="T14" fmla="*/ 2147483646 w 169"/>
                  <a:gd name="T15" fmla="*/ 2147483646 h 16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64"/>
                  <a:gd name="T26" fmla="*/ 169 w 169"/>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50" name="Freeform 14"/>
              <p:cNvSpPr>
                <a:spLocks noChangeArrowheads="1"/>
              </p:cNvSpPr>
              <p:nvPr/>
            </p:nvSpPr>
            <p:spPr bwMode="auto">
              <a:xfrm>
                <a:off x="969963" y="107950"/>
                <a:ext cx="271463" cy="58738"/>
              </a:xfrm>
              <a:custGeom>
                <a:avLst/>
                <a:gdLst>
                  <a:gd name="T0" fmla="*/ 2147483646 w 93"/>
                  <a:gd name="T1" fmla="*/ 2147483646 h 20"/>
                  <a:gd name="T2" fmla="*/ 2147483646 w 93"/>
                  <a:gd name="T3" fmla="*/ 2147483646 h 20"/>
                  <a:gd name="T4" fmla="*/ 2147483646 w 93"/>
                  <a:gd name="T5" fmla="*/ 2147483646 h 20"/>
                  <a:gd name="T6" fmla="*/ 0 w 93"/>
                  <a:gd name="T7" fmla="*/ 2147483646 h 20"/>
                  <a:gd name="T8" fmla="*/ 0 w 93"/>
                  <a:gd name="T9" fmla="*/ 2147483646 h 20"/>
                  <a:gd name="T10" fmla="*/ 2147483646 w 93"/>
                  <a:gd name="T11" fmla="*/ 0 h 20"/>
                  <a:gd name="T12" fmla="*/ 2147483646 w 93"/>
                  <a:gd name="T13" fmla="*/ 0 h 20"/>
                  <a:gd name="T14" fmla="*/ 2147483646 w 93"/>
                  <a:gd name="T15" fmla="*/ 2147483646 h 20"/>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20"/>
                  <a:gd name="T26" fmla="*/ 93 w 93"/>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51" name="Freeform 15"/>
              <p:cNvSpPr>
                <a:spLocks noChangeArrowheads="1"/>
              </p:cNvSpPr>
              <p:nvPr/>
            </p:nvSpPr>
            <p:spPr bwMode="auto">
              <a:xfrm>
                <a:off x="1077913" y="0"/>
                <a:ext cx="55563" cy="271463"/>
              </a:xfrm>
              <a:custGeom>
                <a:avLst/>
                <a:gdLst>
                  <a:gd name="T0" fmla="*/ 2147483646 w 19"/>
                  <a:gd name="T1" fmla="*/ 0 h 93"/>
                  <a:gd name="T2" fmla="*/ 2147483646 w 19"/>
                  <a:gd name="T3" fmla="*/ 2147483646 h 93"/>
                  <a:gd name="T4" fmla="*/ 2147483646 w 19"/>
                  <a:gd name="T5" fmla="*/ 2147483646 h 93"/>
                  <a:gd name="T6" fmla="*/ 2147483646 w 19"/>
                  <a:gd name="T7" fmla="*/ 2147483646 h 93"/>
                  <a:gd name="T8" fmla="*/ 2147483646 w 19"/>
                  <a:gd name="T9" fmla="*/ 2147483646 h 93"/>
                  <a:gd name="T10" fmla="*/ 0 w 19"/>
                  <a:gd name="T11" fmla="*/ 2147483646 h 93"/>
                  <a:gd name="T12" fmla="*/ 0 w 19"/>
                  <a:gd name="T13" fmla="*/ 2147483646 h 93"/>
                  <a:gd name="T14" fmla="*/ 2147483646 w 19"/>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93"/>
                  <a:gd name="T26" fmla="*/ 19 w 19"/>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52" name="Freeform 16"/>
              <p:cNvSpPr>
                <a:spLocks noChangeArrowheads="1"/>
              </p:cNvSpPr>
              <p:nvPr/>
            </p:nvSpPr>
            <p:spPr bwMode="auto">
              <a:xfrm>
                <a:off x="560388" y="180975"/>
                <a:ext cx="354013" cy="287338"/>
              </a:xfrm>
              <a:custGeom>
                <a:avLst/>
                <a:gdLst>
                  <a:gd name="T0" fmla="*/ 2147483646 w 121"/>
                  <a:gd name="T1" fmla="*/ 2147483646 h 98"/>
                  <a:gd name="T2" fmla="*/ 2147483646 w 121"/>
                  <a:gd name="T3" fmla="*/ 2147483646 h 98"/>
                  <a:gd name="T4" fmla="*/ 2147483646 w 121"/>
                  <a:gd name="T5" fmla="*/ 2147483646 h 98"/>
                  <a:gd name="T6" fmla="*/ 2147483646 w 121"/>
                  <a:gd name="T7" fmla="*/ 2147483646 h 98"/>
                  <a:gd name="T8" fmla="*/ 2147483646 w 121"/>
                  <a:gd name="T9" fmla="*/ 2147483646 h 98"/>
                  <a:gd name="T10" fmla="*/ 2147483646 w 121"/>
                  <a:gd name="T11" fmla="*/ 0 h 98"/>
                  <a:gd name="T12" fmla="*/ 2147483646 w 121"/>
                  <a:gd name="T13" fmla="*/ 0 h 98"/>
                  <a:gd name="T14" fmla="*/ 2147483646 w 121"/>
                  <a:gd name="T15" fmla="*/ 2147483646 h 98"/>
                  <a:gd name="T16" fmla="*/ 2147483646 w 121"/>
                  <a:gd name="T17" fmla="*/ 2147483646 h 98"/>
                  <a:gd name="T18" fmla="*/ 2147483646 w 121"/>
                  <a:gd name="T19" fmla="*/ 2147483646 h 98"/>
                  <a:gd name="T20" fmla="*/ 2147483646 w 121"/>
                  <a:gd name="T21" fmla="*/ 2147483646 h 98"/>
                  <a:gd name="T22" fmla="*/ 2147483646 w 121"/>
                  <a:gd name="T23" fmla="*/ 2147483646 h 98"/>
                  <a:gd name="T24" fmla="*/ 2147483646 w 121"/>
                  <a:gd name="T25" fmla="*/ 2147483646 h 98"/>
                  <a:gd name="T26" fmla="*/ 2147483646 w 121"/>
                  <a:gd name="T27" fmla="*/ 2147483646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98"/>
                  <a:gd name="T44" fmla="*/ 121 w 121"/>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solidFill>
                <a:srgbClr val="E4631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53" name="Oval 17"/>
              <p:cNvSpPr>
                <a:spLocks noChangeArrowheads="1"/>
              </p:cNvSpPr>
              <p:nvPr/>
            </p:nvSpPr>
            <p:spPr bwMode="auto">
              <a:xfrm>
                <a:off x="876300" y="485775"/>
                <a:ext cx="52388" cy="52388"/>
              </a:xfrm>
              <a:prstGeom prst="ellipse">
                <a:avLst/>
              </a:prstGeom>
              <a:solidFill>
                <a:srgbClr val="E4631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endParaRPr lang="zh-CN" altLang="zh-CN" sz="2400">
                  <a:solidFill>
                    <a:srgbClr val="000000"/>
                  </a:solidFill>
                  <a:ea typeface="宋体" panose="02010600030101010101" pitchFamily="2" charset="-122"/>
                  <a:sym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2776</TotalTime>
  <Words>377</Words>
  <Application>Microsoft Office PowerPoint</Application>
  <PresentationFormat>全屏显示(4:3)</PresentationFormat>
  <Paragraphs>45</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Verdana</vt:lpstr>
      <vt:lpstr>굴림</vt:lpstr>
      <vt:lpstr>Arial</vt:lpstr>
      <vt:lpstr>Calibri</vt:lpstr>
      <vt:lpstr>黑体</vt:lpstr>
      <vt:lpstr>Wingdings</vt:lpstr>
      <vt:lpstr>Webdings</vt:lpstr>
      <vt:lpstr>宋体</vt:lpstr>
      <vt:lpstr>Times New Roman</vt:lpstr>
      <vt:lpstr>微软雅黑</vt:lpstr>
      <vt:lpstr>Tahoma</vt:lpstr>
      <vt:lpstr>Office 主题</vt:lpstr>
      <vt:lpstr>法理学</vt:lpstr>
      <vt:lpstr>第一节 西方法学的历史</vt:lpstr>
      <vt:lpstr>第一节：西方法学的历史</vt:lpstr>
      <vt:lpstr>第一节：西方法学的历史</vt:lpstr>
      <vt:lpstr>第一节：西方法学的历史</vt:lpstr>
      <vt:lpstr>第一节：西方法学的历史</vt:lpstr>
      <vt:lpstr>第一节：西方法学的历史</vt:lpstr>
      <vt:lpstr>第一节：西方法学的历史</vt:lpstr>
      <vt:lpstr>第一节：西方法学的历史</vt:lpstr>
      <vt:lpstr>第二节 中国法学的历史</vt:lpstr>
      <vt:lpstr>第二节：中国法学的历史</vt:lpstr>
      <vt:lpstr>第三节 马克思主义法学的 产生与发展</vt:lpstr>
      <vt:lpstr>第三节：马克思主义法学的产生与发展</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191</cp:revision>
  <dcterms:created xsi:type="dcterms:W3CDTF">2009-04-16T11:43:59Z</dcterms:created>
  <dcterms:modified xsi:type="dcterms:W3CDTF">2015-09-08T10:44:15Z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