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0"/>
  </p:notesMasterIdLst>
  <p:handoutMasterIdLst>
    <p:handoutMasterId r:id="rId11"/>
  </p:handoutMasterIdLst>
  <p:sldIdLst>
    <p:sldId id="308" r:id="rId2"/>
    <p:sldId id="309" r:id="rId3"/>
    <p:sldId id="315" r:id="rId4"/>
    <p:sldId id="347" r:id="rId5"/>
    <p:sldId id="350" r:id="rId6"/>
    <p:sldId id="349" r:id="rId7"/>
    <p:sldId id="348" r:id="rId8"/>
    <p:sldId id="342" r:id="rId9"/>
  </p:sldIdLst>
  <p:sldSz cx="9144000" cy="6858000" type="screen4x3"/>
  <p:notesSz cx="6858000" cy="9144000"/>
  <p:custDataLst>
    <p:tags r:id="rId12"/>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BE6119"/>
    <a:srgbClr val="BE6111"/>
    <a:srgbClr val="6699FF"/>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9" autoAdjust="0"/>
    <p:restoredTop sz="94622" autoAdjust="0"/>
  </p:normalViewPr>
  <p:slideViewPr>
    <p:cSldViewPr snapToGrid="0" snapToObjects="1">
      <p:cViewPr varScale="1">
        <p:scale>
          <a:sx n="74" d="100"/>
          <a:sy n="74" d="100"/>
        </p:scale>
        <p:origin x="1104" y="72"/>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7D4E3-CF2E-40AB-A1BC-0994157F40C9}" type="doc">
      <dgm:prSet loTypeId="urn:microsoft.com/office/officeart/2005/8/layout/hierarchy4" loCatId="relationship" qsTypeId="urn:microsoft.com/office/officeart/2005/8/quickstyle/simple1" qsCatId="simple" csTypeId="urn:microsoft.com/office/officeart/2005/8/colors/colorful1" csCatId="colorful" phldr="1"/>
      <dgm:spPr/>
      <dgm:t>
        <a:bodyPr/>
        <a:lstStyle/>
        <a:p>
          <a:endParaRPr lang="zh-CN" altLang="en-US"/>
        </a:p>
      </dgm:t>
    </dgm:pt>
    <dgm:pt modelId="{5EF813B0-8CA0-4CE8-86BC-93203524793A}">
      <dgm:prSet custT="1"/>
      <dgm:spPr>
        <a:solidFill>
          <a:schemeClr val="accent6"/>
        </a:solidFill>
      </dgm:spPr>
      <dgm:t>
        <a:bodyPr/>
        <a:lstStyle/>
        <a:p>
          <a:pPr algn="l" rtl="0"/>
          <a:r>
            <a:rPr lang="zh-CN" altLang="en-US" sz="2400" dirty="0" smtClean="0"/>
            <a:t>法律确定自由范围的方式：</a:t>
          </a:r>
          <a:endParaRPr lang="zh-CN" altLang="en-US" sz="2400" dirty="0"/>
        </a:p>
      </dgm:t>
    </dgm:pt>
    <dgm:pt modelId="{F599AD0B-79F1-4CAB-9888-7AEE5356E6F9}" type="parTrans" cxnId="{26924241-D4D6-4963-9DDF-80C2D9AAF100}">
      <dgm:prSet/>
      <dgm:spPr/>
      <dgm:t>
        <a:bodyPr/>
        <a:lstStyle/>
        <a:p>
          <a:endParaRPr lang="zh-CN" altLang="en-US"/>
        </a:p>
      </dgm:t>
    </dgm:pt>
    <dgm:pt modelId="{A33D5126-DB8A-46EA-9EE3-C7BB8B590FA9}" type="sibTrans" cxnId="{26924241-D4D6-4963-9DDF-80C2D9AAF100}">
      <dgm:prSet/>
      <dgm:spPr/>
      <dgm:t>
        <a:bodyPr/>
        <a:lstStyle/>
        <a:p>
          <a:endParaRPr lang="zh-CN" altLang="en-US"/>
        </a:p>
      </dgm:t>
    </dgm:pt>
    <dgm:pt modelId="{0685CB44-2EB6-4BEB-9421-A8E9C89211CC}">
      <dgm:prSet/>
      <dgm:spPr>
        <a:solidFill>
          <a:schemeClr val="accent1"/>
        </a:solidFill>
      </dgm:spPr>
      <dgm:t>
        <a:bodyPr/>
        <a:lstStyle/>
        <a:p>
          <a:pPr rtl="0"/>
          <a:r>
            <a:rPr lang="zh-CN" altLang="en-US" dirty="0" smtClean="0"/>
            <a:t>确定基本自由</a:t>
          </a:r>
          <a:endParaRPr lang="zh-CN" dirty="0"/>
        </a:p>
      </dgm:t>
    </dgm:pt>
    <dgm:pt modelId="{10B66626-4B98-47A4-8852-9C577710B91A}" type="parTrans" cxnId="{E7A2B07C-DDA7-40F9-99F9-776031D16E70}">
      <dgm:prSet/>
      <dgm:spPr/>
      <dgm:t>
        <a:bodyPr/>
        <a:lstStyle/>
        <a:p>
          <a:endParaRPr lang="zh-CN" altLang="en-US"/>
        </a:p>
      </dgm:t>
    </dgm:pt>
    <dgm:pt modelId="{E0E9610C-19A7-4565-A576-146314593BA8}" type="sibTrans" cxnId="{E7A2B07C-DDA7-40F9-99F9-776031D16E70}">
      <dgm:prSet/>
      <dgm:spPr/>
      <dgm:t>
        <a:bodyPr/>
        <a:lstStyle/>
        <a:p>
          <a:endParaRPr lang="zh-CN" altLang="en-US"/>
        </a:p>
      </dgm:t>
    </dgm:pt>
    <dgm:pt modelId="{30673776-A622-4DA0-82CE-2ABE0CA3DFC4}">
      <dgm:prSet/>
      <dgm:spPr>
        <a:solidFill>
          <a:schemeClr val="accent1"/>
        </a:solidFill>
      </dgm:spPr>
      <dgm:t>
        <a:bodyPr/>
        <a:lstStyle/>
        <a:p>
          <a:pPr rtl="0"/>
          <a:r>
            <a:rPr lang="zh-CN" altLang="en-US" dirty="0" smtClean="0"/>
            <a:t>确定自由的量度</a:t>
          </a:r>
          <a:endParaRPr lang="zh-CN" dirty="0"/>
        </a:p>
      </dgm:t>
    </dgm:pt>
    <dgm:pt modelId="{CC1943A6-9248-4F86-A6C9-121CC06A903B}" type="parTrans" cxnId="{4FDCBC23-8F8B-4080-91FC-9123F9CB5873}">
      <dgm:prSet/>
      <dgm:spPr/>
      <dgm:t>
        <a:bodyPr/>
        <a:lstStyle/>
        <a:p>
          <a:endParaRPr lang="zh-CN" altLang="en-US"/>
        </a:p>
      </dgm:t>
    </dgm:pt>
    <dgm:pt modelId="{F82A2022-AE18-449C-A588-C4FA7E7526D7}" type="sibTrans" cxnId="{4FDCBC23-8F8B-4080-91FC-9123F9CB5873}">
      <dgm:prSet/>
      <dgm:spPr/>
      <dgm:t>
        <a:bodyPr/>
        <a:lstStyle/>
        <a:p>
          <a:endParaRPr lang="zh-CN" altLang="en-US"/>
        </a:p>
      </dgm:t>
    </dgm:pt>
    <dgm:pt modelId="{A5EE91BF-9BFE-48E6-99F2-F03D09E3A20C}">
      <dgm:prSet/>
      <dgm:spPr>
        <a:solidFill>
          <a:schemeClr val="accent1"/>
        </a:solidFill>
      </dgm:spPr>
      <dgm:t>
        <a:bodyPr/>
        <a:lstStyle/>
        <a:p>
          <a:pPr rtl="0"/>
          <a:r>
            <a:rPr lang="zh-CN" altLang="en-US" dirty="0" smtClean="0"/>
            <a:t>确定自由的边际</a:t>
          </a:r>
          <a:endParaRPr lang="zh-CN" dirty="0"/>
        </a:p>
      </dgm:t>
    </dgm:pt>
    <dgm:pt modelId="{3BB84F68-1217-4A77-BFF0-76333B038D62}" type="parTrans" cxnId="{3EA2BC1B-A4C6-4542-91EA-31F092ADA0C0}">
      <dgm:prSet/>
      <dgm:spPr/>
      <dgm:t>
        <a:bodyPr/>
        <a:lstStyle/>
        <a:p>
          <a:endParaRPr lang="zh-CN" altLang="en-US"/>
        </a:p>
      </dgm:t>
    </dgm:pt>
    <dgm:pt modelId="{32A85CE9-2E0E-4519-A30D-49C293A5BE2C}" type="sibTrans" cxnId="{3EA2BC1B-A4C6-4542-91EA-31F092ADA0C0}">
      <dgm:prSet/>
      <dgm:spPr/>
      <dgm:t>
        <a:bodyPr/>
        <a:lstStyle/>
        <a:p>
          <a:endParaRPr lang="zh-CN" altLang="en-US"/>
        </a:p>
      </dgm:t>
    </dgm:pt>
    <dgm:pt modelId="{19476F20-F908-481C-BE17-59B16F122F85}" type="pres">
      <dgm:prSet presAssocID="{FC87D4E3-CF2E-40AB-A1BC-0994157F40C9}" presName="Name0" presStyleCnt="0">
        <dgm:presLayoutVars>
          <dgm:chPref val="1"/>
          <dgm:dir/>
          <dgm:animOne val="branch"/>
          <dgm:animLvl val="lvl"/>
          <dgm:resizeHandles/>
        </dgm:presLayoutVars>
      </dgm:prSet>
      <dgm:spPr/>
      <dgm:t>
        <a:bodyPr/>
        <a:lstStyle/>
        <a:p>
          <a:endParaRPr lang="zh-CN" altLang="en-US"/>
        </a:p>
      </dgm:t>
    </dgm:pt>
    <dgm:pt modelId="{2A5FAE4A-5878-4FEF-91F3-7AE0BF0A9631}" type="pres">
      <dgm:prSet presAssocID="{5EF813B0-8CA0-4CE8-86BC-93203524793A}" presName="vertOne" presStyleCnt="0"/>
      <dgm:spPr/>
    </dgm:pt>
    <dgm:pt modelId="{98AAE6EC-2819-4F76-8C9F-D3FCF984025E}" type="pres">
      <dgm:prSet presAssocID="{5EF813B0-8CA0-4CE8-86BC-93203524793A}" presName="txOne" presStyleLbl="node0" presStyleIdx="0" presStyleCnt="1" custScaleY="56448" custLinFactNeighborX="36" custLinFactNeighborY="62053">
        <dgm:presLayoutVars>
          <dgm:chPref val="3"/>
        </dgm:presLayoutVars>
      </dgm:prSet>
      <dgm:spPr/>
      <dgm:t>
        <a:bodyPr/>
        <a:lstStyle/>
        <a:p>
          <a:endParaRPr lang="zh-CN" altLang="en-US"/>
        </a:p>
      </dgm:t>
    </dgm:pt>
    <dgm:pt modelId="{87AD6406-90A0-49F9-A4B7-7CDC3F3A542D}" type="pres">
      <dgm:prSet presAssocID="{5EF813B0-8CA0-4CE8-86BC-93203524793A}" presName="parTransOne" presStyleCnt="0"/>
      <dgm:spPr/>
    </dgm:pt>
    <dgm:pt modelId="{5A301438-F895-4D97-A70B-F684A62CF04F}" type="pres">
      <dgm:prSet presAssocID="{5EF813B0-8CA0-4CE8-86BC-93203524793A}" presName="horzOne" presStyleCnt="0"/>
      <dgm:spPr/>
    </dgm:pt>
    <dgm:pt modelId="{730DC136-554B-4C45-952B-FC172126D046}" type="pres">
      <dgm:prSet presAssocID="{0685CB44-2EB6-4BEB-9421-A8E9C89211CC}" presName="vertTwo" presStyleCnt="0"/>
      <dgm:spPr/>
    </dgm:pt>
    <dgm:pt modelId="{36291917-73D1-4E37-8105-AAEE6E6E1DFB}" type="pres">
      <dgm:prSet presAssocID="{0685CB44-2EB6-4BEB-9421-A8E9C89211CC}" presName="txTwo" presStyleLbl="node2" presStyleIdx="0" presStyleCnt="3" custScaleY="121000" custLinFactNeighborX="-281" custLinFactNeighborY="85">
        <dgm:presLayoutVars>
          <dgm:chPref val="3"/>
        </dgm:presLayoutVars>
      </dgm:prSet>
      <dgm:spPr/>
      <dgm:t>
        <a:bodyPr/>
        <a:lstStyle/>
        <a:p>
          <a:endParaRPr lang="zh-CN" altLang="en-US"/>
        </a:p>
      </dgm:t>
    </dgm:pt>
    <dgm:pt modelId="{7EE84CC6-5428-4ABD-9902-0A7E80D6A455}" type="pres">
      <dgm:prSet presAssocID="{0685CB44-2EB6-4BEB-9421-A8E9C89211CC}" presName="horzTwo" presStyleCnt="0"/>
      <dgm:spPr/>
    </dgm:pt>
    <dgm:pt modelId="{5673B8ED-FCEB-429C-9C58-7FA488EE05F1}" type="pres">
      <dgm:prSet presAssocID="{E0E9610C-19A7-4565-A576-146314593BA8}" presName="sibSpaceTwo" presStyleCnt="0"/>
      <dgm:spPr/>
    </dgm:pt>
    <dgm:pt modelId="{44384DBC-8B07-4F4B-BA78-E8FB87FE5251}" type="pres">
      <dgm:prSet presAssocID="{30673776-A622-4DA0-82CE-2ABE0CA3DFC4}" presName="vertTwo" presStyleCnt="0"/>
      <dgm:spPr/>
    </dgm:pt>
    <dgm:pt modelId="{355634D6-6B78-4CBC-AF4B-BB92D5B0648E}" type="pres">
      <dgm:prSet presAssocID="{30673776-A622-4DA0-82CE-2ABE0CA3DFC4}" presName="txTwo" presStyleLbl="node2" presStyleIdx="1" presStyleCnt="3" custScaleY="118908" custLinFactNeighborX="1921" custLinFactNeighborY="86">
        <dgm:presLayoutVars>
          <dgm:chPref val="3"/>
        </dgm:presLayoutVars>
      </dgm:prSet>
      <dgm:spPr/>
      <dgm:t>
        <a:bodyPr/>
        <a:lstStyle/>
        <a:p>
          <a:endParaRPr lang="zh-CN" altLang="en-US"/>
        </a:p>
      </dgm:t>
    </dgm:pt>
    <dgm:pt modelId="{FA123AA2-91F3-49A6-A4A1-149884E7AE23}" type="pres">
      <dgm:prSet presAssocID="{30673776-A622-4DA0-82CE-2ABE0CA3DFC4}" presName="horzTwo" presStyleCnt="0"/>
      <dgm:spPr/>
    </dgm:pt>
    <dgm:pt modelId="{86CEF7D4-5335-43C8-91D0-F773E2644168}" type="pres">
      <dgm:prSet presAssocID="{F82A2022-AE18-449C-A588-C4FA7E7526D7}" presName="sibSpaceTwo" presStyleCnt="0"/>
      <dgm:spPr/>
    </dgm:pt>
    <dgm:pt modelId="{2FE884BD-153B-452B-97C8-AF99B826530D}" type="pres">
      <dgm:prSet presAssocID="{A5EE91BF-9BFE-48E6-99F2-F03D09E3A20C}" presName="vertTwo" presStyleCnt="0"/>
      <dgm:spPr/>
    </dgm:pt>
    <dgm:pt modelId="{C00FAF9E-D8B4-4FE0-BDDC-78F332FB318D}" type="pres">
      <dgm:prSet presAssocID="{A5EE91BF-9BFE-48E6-99F2-F03D09E3A20C}" presName="txTwo" presStyleLbl="node2" presStyleIdx="2" presStyleCnt="3" custScaleY="119641">
        <dgm:presLayoutVars>
          <dgm:chPref val="3"/>
        </dgm:presLayoutVars>
      </dgm:prSet>
      <dgm:spPr/>
      <dgm:t>
        <a:bodyPr/>
        <a:lstStyle/>
        <a:p>
          <a:endParaRPr lang="zh-CN" altLang="en-US"/>
        </a:p>
      </dgm:t>
    </dgm:pt>
    <dgm:pt modelId="{2AA1B028-F9BF-4CAB-BF49-6B8E66FA8C54}" type="pres">
      <dgm:prSet presAssocID="{A5EE91BF-9BFE-48E6-99F2-F03D09E3A20C}" presName="horzTwo" presStyleCnt="0"/>
      <dgm:spPr/>
    </dgm:pt>
  </dgm:ptLst>
  <dgm:cxnLst>
    <dgm:cxn modelId="{4BD651B3-6109-47E2-8DB5-AA6CEE418962}" type="presOf" srcId="{FC87D4E3-CF2E-40AB-A1BC-0994157F40C9}" destId="{19476F20-F908-481C-BE17-59B16F122F85}" srcOrd="0" destOrd="0" presId="urn:microsoft.com/office/officeart/2005/8/layout/hierarchy4"/>
    <dgm:cxn modelId="{CFC99339-36EA-49E5-8B63-BD51B1D94B2A}" type="presOf" srcId="{0685CB44-2EB6-4BEB-9421-A8E9C89211CC}" destId="{36291917-73D1-4E37-8105-AAEE6E6E1DFB}" srcOrd="0" destOrd="0" presId="urn:microsoft.com/office/officeart/2005/8/layout/hierarchy4"/>
    <dgm:cxn modelId="{4FDCBC23-8F8B-4080-91FC-9123F9CB5873}" srcId="{5EF813B0-8CA0-4CE8-86BC-93203524793A}" destId="{30673776-A622-4DA0-82CE-2ABE0CA3DFC4}" srcOrd="1" destOrd="0" parTransId="{CC1943A6-9248-4F86-A6C9-121CC06A903B}" sibTransId="{F82A2022-AE18-449C-A588-C4FA7E7526D7}"/>
    <dgm:cxn modelId="{919E25BF-CAAD-4D93-BE87-CEAF350580D3}" type="presOf" srcId="{5EF813B0-8CA0-4CE8-86BC-93203524793A}" destId="{98AAE6EC-2819-4F76-8C9F-D3FCF984025E}" srcOrd="0" destOrd="0" presId="urn:microsoft.com/office/officeart/2005/8/layout/hierarchy4"/>
    <dgm:cxn modelId="{3EA2BC1B-A4C6-4542-91EA-31F092ADA0C0}" srcId="{5EF813B0-8CA0-4CE8-86BC-93203524793A}" destId="{A5EE91BF-9BFE-48E6-99F2-F03D09E3A20C}" srcOrd="2" destOrd="0" parTransId="{3BB84F68-1217-4A77-BFF0-76333B038D62}" sibTransId="{32A85CE9-2E0E-4519-A30D-49C293A5BE2C}"/>
    <dgm:cxn modelId="{B1A39BDE-A659-46B3-90CE-CF569ED2924D}" type="presOf" srcId="{30673776-A622-4DA0-82CE-2ABE0CA3DFC4}" destId="{355634D6-6B78-4CBC-AF4B-BB92D5B0648E}" srcOrd="0" destOrd="0" presId="urn:microsoft.com/office/officeart/2005/8/layout/hierarchy4"/>
    <dgm:cxn modelId="{26924241-D4D6-4963-9DDF-80C2D9AAF100}" srcId="{FC87D4E3-CF2E-40AB-A1BC-0994157F40C9}" destId="{5EF813B0-8CA0-4CE8-86BC-93203524793A}" srcOrd="0" destOrd="0" parTransId="{F599AD0B-79F1-4CAB-9888-7AEE5356E6F9}" sibTransId="{A33D5126-DB8A-46EA-9EE3-C7BB8B590FA9}"/>
    <dgm:cxn modelId="{7100B8A9-229B-43B1-B547-9F8242D60474}" type="presOf" srcId="{A5EE91BF-9BFE-48E6-99F2-F03D09E3A20C}" destId="{C00FAF9E-D8B4-4FE0-BDDC-78F332FB318D}" srcOrd="0" destOrd="0" presId="urn:microsoft.com/office/officeart/2005/8/layout/hierarchy4"/>
    <dgm:cxn modelId="{E7A2B07C-DDA7-40F9-99F9-776031D16E70}" srcId="{5EF813B0-8CA0-4CE8-86BC-93203524793A}" destId="{0685CB44-2EB6-4BEB-9421-A8E9C89211CC}" srcOrd="0" destOrd="0" parTransId="{10B66626-4B98-47A4-8852-9C577710B91A}" sibTransId="{E0E9610C-19A7-4565-A576-146314593BA8}"/>
    <dgm:cxn modelId="{E4A0457A-AC7D-4D5E-BB23-89C161F9FB25}" type="presParOf" srcId="{19476F20-F908-481C-BE17-59B16F122F85}" destId="{2A5FAE4A-5878-4FEF-91F3-7AE0BF0A9631}" srcOrd="0" destOrd="0" presId="urn:microsoft.com/office/officeart/2005/8/layout/hierarchy4"/>
    <dgm:cxn modelId="{0F264DA3-7903-4F2E-B333-0C4369CBDCEF}" type="presParOf" srcId="{2A5FAE4A-5878-4FEF-91F3-7AE0BF0A9631}" destId="{98AAE6EC-2819-4F76-8C9F-D3FCF984025E}" srcOrd="0" destOrd="0" presId="urn:microsoft.com/office/officeart/2005/8/layout/hierarchy4"/>
    <dgm:cxn modelId="{292BC1A2-5E98-4569-ADA3-F1A522741CE5}" type="presParOf" srcId="{2A5FAE4A-5878-4FEF-91F3-7AE0BF0A9631}" destId="{87AD6406-90A0-49F9-A4B7-7CDC3F3A542D}" srcOrd="1" destOrd="0" presId="urn:microsoft.com/office/officeart/2005/8/layout/hierarchy4"/>
    <dgm:cxn modelId="{DF41A3E1-41FF-4AB5-98E6-48F512397E2A}" type="presParOf" srcId="{2A5FAE4A-5878-4FEF-91F3-7AE0BF0A9631}" destId="{5A301438-F895-4D97-A70B-F684A62CF04F}" srcOrd="2" destOrd="0" presId="urn:microsoft.com/office/officeart/2005/8/layout/hierarchy4"/>
    <dgm:cxn modelId="{787E7300-29CC-460B-904F-AE525A44968E}" type="presParOf" srcId="{5A301438-F895-4D97-A70B-F684A62CF04F}" destId="{730DC136-554B-4C45-952B-FC172126D046}" srcOrd="0" destOrd="0" presId="urn:microsoft.com/office/officeart/2005/8/layout/hierarchy4"/>
    <dgm:cxn modelId="{84EF047F-0DC6-4FB6-AF8E-53BB80C1620E}" type="presParOf" srcId="{730DC136-554B-4C45-952B-FC172126D046}" destId="{36291917-73D1-4E37-8105-AAEE6E6E1DFB}" srcOrd="0" destOrd="0" presId="urn:microsoft.com/office/officeart/2005/8/layout/hierarchy4"/>
    <dgm:cxn modelId="{D9282252-4BE0-4B2C-A4B1-5CBB9F70A91C}" type="presParOf" srcId="{730DC136-554B-4C45-952B-FC172126D046}" destId="{7EE84CC6-5428-4ABD-9902-0A7E80D6A455}" srcOrd="1" destOrd="0" presId="urn:microsoft.com/office/officeart/2005/8/layout/hierarchy4"/>
    <dgm:cxn modelId="{A68F0110-4DB0-4B5C-93CA-72F3BAEA27F3}" type="presParOf" srcId="{5A301438-F895-4D97-A70B-F684A62CF04F}" destId="{5673B8ED-FCEB-429C-9C58-7FA488EE05F1}" srcOrd="1" destOrd="0" presId="urn:microsoft.com/office/officeart/2005/8/layout/hierarchy4"/>
    <dgm:cxn modelId="{8FAB072E-6733-4DAB-9C89-D491C2883DF5}" type="presParOf" srcId="{5A301438-F895-4D97-A70B-F684A62CF04F}" destId="{44384DBC-8B07-4F4B-BA78-E8FB87FE5251}" srcOrd="2" destOrd="0" presId="urn:microsoft.com/office/officeart/2005/8/layout/hierarchy4"/>
    <dgm:cxn modelId="{78BE148F-1524-4790-B4F1-74661C46B7FB}" type="presParOf" srcId="{44384DBC-8B07-4F4B-BA78-E8FB87FE5251}" destId="{355634D6-6B78-4CBC-AF4B-BB92D5B0648E}" srcOrd="0" destOrd="0" presId="urn:microsoft.com/office/officeart/2005/8/layout/hierarchy4"/>
    <dgm:cxn modelId="{8367FC4B-5CC5-4A58-BB3D-02D234E5B929}" type="presParOf" srcId="{44384DBC-8B07-4F4B-BA78-E8FB87FE5251}" destId="{FA123AA2-91F3-49A6-A4A1-149884E7AE23}" srcOrd="1" destOrd="0" presId="urn:microsoft.com/office/officeart/2005/8/layout/hierarchy4"/>
    <dgm:cxn modelId="{52D9D612-1E21-4CC3-9B2C-8F513791F3F8}" type="presParOf" srcId="{5A301438-F895-4D97-A70B-F684A62CF04F}" destId="{86CEF7D4-5335-43C8-91D0-F773E2644168}" srcOrd="3" destOrd="0" presId="urn:microsoft.com/office/officeart/2005/8/layout/hierarchy4"/>
    <dgm:cxn modelId="{A4162524-08EB-4CF6-ACE8-8F9D86FB4F5C}" type="presParOf" srcId="{5A301438-F895-4D97-A70B-F684A62CF04F}" destId="{2FE884BD-153B-452B-97C8-AF99B826530D}" srcOrd="4" destOrd="0" presId="urn:microsoft.com/office/officeart/2005/8/layout/hierarchy4"/>
    <dgm:cxn modelId="{121C5289-E1D8-47AE-982F-3E8FF7B50F53}" type="presParOf" srcId="{2FE884BD-153B-452B-97C8-AF99B826530D}" destId="{C00FAF9E-D8B4-4FE0-BDDC-78F332FB318D}" srcOrd="0" destOrd="0" presId="urn:microsoft.com/office/officeart/2005/8/layout/hierarchy4"/>
    <dgm:cxn modelId="{A17C81AB-B8E5-465B-8F0C-AC135674E44A}" type="presParOf" srcId="{2FE884BD-153B-452B-97C8-AF99B826530D}" destId="{2AA1B028-F9BF-4CAB-BF49-6B8E66FA8C5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E6EC-2819-4F76-8C9F-D3FCF984025E}">
      <dsp:nvSpPr>
        <dsp:cNvPr id="0" name=""/>
        <dsp:cNvSpPr/>
      </dsp:nvSpPr>
      <dsp:spPr>
        <a:xfrm>
          <a:off x="4502" y="118519"/>
          <a:ext cx="6260193" cy="1192669"/>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t>法律确定自由范围的方式：</a:t>
          </a:r>
          <a:endParaRPr lang="zh-CN" altLang="en-US" sz="2400" kern="1200" dirty="0"/>
        </a:p>
      </dsp:txBody>
      <dsp:txXfrm>
        <a:off x="39434" y="153451"/>
        <a:ext cx="6190329" cy="1122805"/>
      </dsp:txXfrm>
    </dsp:sp>
    <dsp:sp modelId="{36291917-73D1-4E37-8105-AAEE6E6E1DFB}">
      <dsp:nvSpPr>
        <dsp:cNvPr id="0" name=""/>
        <dsp:cNvSpPr/>
      </dsp:nvSpPr>
      <dsp:spPr>
        <a:xfrm>
          <a:off x="2819" y="1384359"/>
          <a:ext cx="1972213" cy="2556566"/>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zh-CN" altLang="en-US" sz="4000" kern="1200" dirty="0" smtClean="0"/>
            <a:t>确定基本自由</a:t>
          </a:r>
          <a:endParaRPr lang="zh-CN" sz="4000" kern="1200" dirty="0"/>
        </a:p>
      </dsp:txBody>
      <dsp:txXfrm>
        <a:off x="60583" y="1442123"/>
        <a:ext cx="1856685" cy="2441038"/>
      </dsp:txXfrm>
    </dsp:sp>
    <dsp:sp modelId="{355634D6-6B78-4CBC-AF4B-BB92D5B0648E}">
      <dsp:nvSpPr>
        <dsp:cNvPr id="0" name=""/>
        <dsp:cNvSpPr/>
      </dsp:nvSpPr>
      <dsp:spPr>
        <a:xfrm>
          <a:off x="2184127" y="1384380"/>
          <a:ext cx="1972213" cy="2512364"/>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zh-CN" altLang="en-US" sz="4000" kern="1200" dirty="0" smtClean="0"/>
            <a:t>确定自由的量度</a:t>
          </a:r>
          <a:endParaRPr lang="zh-CN" sz="4000" kern="1200" dirty="0"/>
        </a:p>
      </dsp:txBody>
      <dsp:txXfrm>
        <a:off x="2241891" y="1442144"/>
        <a:ext cx="1856685" cy="2396836"/>
      </dsp:txXfrm>
    </dsp:sp>
    <dsp:sp modelId="{C00FAF9E-D8B4-4FE0-BDDC-78F332FB318D}">
      <dsp:nvSpPr>
        <dsp:cNvPr id="0" name=""/>
        <dsp:cNvSpPr/>
      </dsp:nvSpPr>
      <dsp:spPr>
        <a:xfrm>
          <a:off x="4284120" y="1382563"/>
          <a:ext cx="1972213" cy="2527852"/>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zh-CN" altLang="en-US" sz="4000" kern="1200" dirty="0" smtClean="0"/>
            <a:t>确定自由的边际</a:t>
          </a:r>
          <a:endParaRPr lang="zh-CN" sz="4000" kern="1200" dirty="0"/>
        </a:p>
      </dsp:txBody>
      <dsp:txXfrm>
        <a:off x="4341884" y="1440327"/>
        <a:ext cx="1856685" cy="24123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E0C44173-821B-4443-9639-1A471C7E978A}" type="slidenum">
              <a:rPr lang="ko-KR" altLang="en-US"/>
              <a:pPr>
                <a:defRPr/>
              </a:pPr>
              <a:t>‹#›</a:t>
            </a:fld>
            <a:endParaRPr lang="en-US" altLang="ko-KR"/>
          </a:p>
        </p:txBody>
      </p:sp>
    </p:spTree>
    <p:extLst>
      <p:ext uri="{BB962C8B-B14F-4D97-AF65-F5344CB8AC3E}">
        <p14:creationId xmlns:p14="http://schemas.microsoft.com/office/powerpoint/2010/main" val="1353525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9D4AE9BA-FBC3-4209-83A4-B35C451220F7}" type="slidenum">
              <a:rPr lang="zh-CN" altLang="en-US"/>
              <a:pPr>
                <a:defRPr/>
              </a:pPr>
              <a:t>‹#›</a:t>
            </a:fld>
            <a:endParaRPr lang="en-US" altLang="zh-CN"/>
          </a:p>
        </p:txBody>
      </p:sp>
    </p:spTree>
    <p:extLst>
      <p:ext uri="{BB962C8B-B14F-4D97-AF65-F5344CB8AC3E}">
        <p14:creationId xmlns:p14="http://schemas.microsoft.com/office/powerpoint/2010/main" val="1439840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29472016-CD5A-4564-BA45-3FC561BACF9F}" type="slidenum">
              <a:rPr lang="zh-CN" altLang="en-US"/>
              <a:pPr>
                <a:defRPr/>
              </a:pPr>
              <a:t>‹#›</a:t>
            </a:fld>
            <a:endParaRPr lang="zh-CN" altLang="en-US"/>
          </a:p>
        </p:txBody>
      </p:sp>
    </p:spTree>
    <p:extLst>
      <p:ext uri="{BB962C8B-B14F-4D97-AF65-F5344CB8AC3E}">
        <p14:creationId xmlns:p14="http://schemas.microsoft.com/office/powerpoint/2010/main" val="28358226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551DF4F-02A5-44E8-A4B6-56BEA6CE4945}" type="slidenum">
              <a:rPr lang="zh-CN" altLang="en-US"/>
              <a:pPr>
                <a:defRPr/>
              </a:pPr>
              <a:t>‹#›</a:t>
            </a:fld>
            <a:endParaRPr lang="zh-CN" altLang="en-US"/>
          </a:p>
        </p:txBody>
      </p:sp>
    </p:spTree>
    <p:extLst>
      <p:ext uri="{BB962C8B-B14F-4D97-AF65-F5344CB8AC3E}">
        <p14:creationId xmlns:p14="http://schemas.microsoft.com/office/powerpoint/2010/main" val="229949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9EFDB19-BAF2-4448-9C1F-D9280B6AAA95}" type="slidenum">
              <a:rPr lang="zh-CN" altLang="en-US"/>
              <a:pPr>
                <a:defRPr/>
              </a:pPr>
              <a:t>‹#›</a:t>
            </a:fld>
            <a:endParaRPr lang="zh-CN" altLang="en-US"/>
          </a:p>
        </p:txBody>
      </p:sp>
    </p:spTree>
    <p:extLst>
      <p:ext uri="{BB962C8B-B14F-4D97-AF65-F5344CB8AC3E}">
        <p14:creationId xmlns:p14="http://schemas.microsoft.com/office/powerpoint/2010/main" val="9529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E67DBCE-7EB9-4F39-A9A9-A85580F0E1FD}" type="slidenum">
              <a:rPr lang="zh-CN" altLang="en-US"/>
              <a:pPr>
                <a:defRPr/>
              </a:pPr>
              <a:t>‹#›</a:t>
            </a:fld>
            <a:endParaRPr lang="zh-CN" altLang="en-US"/>
          </a:p>
        </p:txBody>
      </p:sp>
    </p:spTree>
    <p:extLst>
      <p:ext uri="{BB962C8B-B14F-4D97-AF65-F5344CB8AC3E}">
        <p14:creationId xmlns:p14="http://schemas.microsoft.com/office/powerpoint/2010/main" val="1254252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2751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A54C09C-E036-4998-9A18-B3550E3E5C88}" type="slidenum">
              <a:rPr lang="zh-CN" altLang="en-US"/>
              <a:pPr>
                <a:defRPr/>
              </a:pPr>
              <a:t>‹#›</a:t>
            </a:fld>
            <a:endParaRPr lang="zh-CN" altLang="en-US"/>
          </a:p>
        </p:txBody>
      </p:sp>
    </p:spTree>
    <p:extLst>
      <p:ext uri="{BB962C8B-B14F-4D97-AF65-F5344CB8AC3E}">
        <p14:creationId xmlns:p14="http://schemas.microsoft.com/office/powerpoint/2010/main" val="126937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48A174D-8861-407C-92AC-392224F06E42}" type="slidenum">
              <a:rPr lang="zh-CN" altLang="en-US"/>
              <a:pPr>
                <a:defRPr/>
              </a:pPr>
              <a:t>‹#›</a:t>
            </a:fld>
            <a:endParaRPr lang="zh-CN" altLang="en-US"/>
          </a:p>
        </p:txBody>
      </p:sp>
    </p:spTree>
    <p:extLst>
      <p:ext uri="{BB962C8B-B14F-4D97-AF65-F5344CB8AC3E}">
        <p14:creationId xmlns:p14="http://schemas.microsoft.com/office/powerpoint/2010/main" val="355943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9206F42-8683-46D7-97D7-22F01F1ADAA9}" type="slidenum">
              <a:rPr lang="zh-CN" altLang="en-US"/>
              <a:pPr>
                <a:defRPr/>
              </a:pPr>
              <a:t>‹#›</a:t>
            </a:fld>
            <a:endParaRPr lang="zh-CN" altLang="en-US"/>
          </a:p>
        </p:txBody>
      </p:sp>
    </p:spTree>
    <p:extLst>
      <p:ext uri="{BB962C8B-B14F-4D97-AF65-F5344CB8AC3E}">
        <p14:creationId xmlns:p14="http://schemas.microsoft.com/office/powerpoint/2010/main" val="3118194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E9AFD15-6842-401F-835F-7CB218C3ED7C}" type="slidenum">
              <a:rPr lang="zh-CN" altLang="en-US"/>
              <a:pPr>
                <a:defRPr/>
              </a:pPr>
              <a:t>‹#›</a:t>
            </a:fld>
            <a:endParaRPr lang="zh-CN" altLang="en-US"/>
          </a:p>
        </p:txBody>
      </p:sp>
    </p:spTree>
    <p:extLst>
      <p:ext uri="{BB962C8B-B14F-4D97-AF65-F5344CB8AC3E}">
        <p14:creationId xmlns:p14="http://schemas.microsoft.com/office/powerpoint/2010/main" val="46529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929BC4-B885-4922-A244-4EC8F4D4F717}" type="slidenum">
              <a:rPr lang="zh-CN" altLang="en-US"/>
              <a:pPr>
                <a:defRPr/>
              </a:pPr>
              <a:t>‹#›</a:t>
            </a:fld>
            <a:endParaRPr lang="zh-CN" altLang="en-US"/>
          </a:p>
        </p:txBody>
      </p:sp>
    </p:spTree>
    <p:extLst>
      <p:ext uri="{BB962C8B-B14F-4D97-AF65-F5344CB8AC3E}">
        <p14:creationId xmlns:p14="http://schemas.microsoft.com/office/powerpoint/2010/main" val="410305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4D98FAF-6ACC-4BAD-BD46-50B18453284A}" type="slidenum">
              <a:rPr lang="zh-CN" altLang="en-US"/>
              <a:pPr>
                <a:defRPr/>
              </a:pPr>
              <a:t>‹#›</a:t>
            </a:fld>
            <a:endParaRPr lang="zh-CN" altLang="en-US"/>
          </a:p>
        </p:txBody>
      </p:sp>
    </p:spTree>
    <p:extLst>
      <p:ext uri="{BB962C8B-B14F-4D97-AF65-F5344CB8AC3E}">
        <p14:creationId xmlns:p14="http://schemas.microsoft.com/office/powerpoint/2010/main" val="59127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A6DC758-7135-4E2C-9DE3-C909C7191D82}" type="slidenum">
              <a:rPr lang="zh-CN" altLang="en-US"/>
              <a:pPr>
                <a:defRPr/>
              </a:pPr>
              <a:t>‹#›</a:t>
            </a:fld>
            <a:endParaRPr lang="zh-CN" altLang="en-US"/>
          </a:p>
        </p:txBody>
      </p:sp>
    </p:spTree>
    <p:extLst>
      <p:ext uri="{BB962C8B-B14F-4D97-AF65-F5344CB8AC3E}">
        <p14:creationId xmlns:p14="http://schemas.microsoft.com/office/powerpoint/2010/main" val="188262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8E7589-EAE4-4E3A-9E12-5124AA32D2E0}" type="slidenum">
              <a:rPr lang="zh-CN" altLang="en-US"/>
              <a:pPr>
                <a:defRPr/>
              </a:pPr>
              <a:t>‹#›</a:t>
            </a:fld>
            <a:endParaRPr lang="zh-CN" altLang="en-US"/>
          </a:p>
        </p:txBody>
      </p:sp>
    </p:spTree>
    <p:extLst>
      <p:ext uri="{BB962C8B-B14F-4D97-AF65-F5344CB8AC3E}">
        <p14:creationId xmlns:p14="http://schemas.microsoft.com/office/powerpoint/2010/main" val="165729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D0032BFD-1C65-46EC-B69A-F1769B031338}" type="slidenum">
              <a:rPr lang="zh-CN" altLang="en-US"/>
              <a:pPr>
                <a:defRPr/>
              </a:pPr>
              <a:t>‹#›</a:t>
            </a:fld>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795"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6"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第二十二章 法与自由</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第一节 法律发展释义</a:t>
            </a:r>
          </a:p>
        </p:txBody>
      </p:sp>
      <p:sp>
        <p:nvSpPr>
          <p:cNvPr id="717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
          <p:cNvGrpSpPr>
            <a:grpSpLocks/>
          </p:cNvGrpSpPr>
          <p:nvPr/>
        </p:nvGrpSpPr>
        <p:grpSpPr bwMode="auto">
          <a:xfrm>
            <a:off x="901700" y="2511425"/>
            <a:ext cx="7121525" cy="2336800"/>
            <a:chOff x="901700" y="2511044"/>
            <a:chExt cx="7121838" cy="3181417"/>
          </a:xfrm>
        </p:grpSpPr>
        <p:sp>
          <p:nvSpPr>
            <p:cNvPr id="819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8" name="矩形 8"/>
            <p:cNvSpPr>
              <a:spLocks noChangeArrowheads="1"/>
            </p:cNvSpPr>
            <p:nvPr/>
          </p:nvSpPr>
          <p:spPr bwMode="auto">
            <a:xfrm>
              <a:off x="1106487" y="2731557"/>
              <a:ext cx="6712263" cy="2740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dirty="0">
                  <a:solidFill>
                    <a:srgbClr val="C00000"/>
                  </a:solidFill>
                  <a:latin typeface="微软雅黑" panose="020B0503020204020204" pitchFamily="34" charset="-122"/>
                  <a:ea typeface="微软雅黑" panose="020B0503020204020204" pitchFamily="34" charset="-122"/>
                </a:rPr>
                <a:t>自由的哲学</a:t>
              </a:r>
              <a:r>
                <a:rPr lang="zh-CN" altLang="en-US" sz="2400" dirty="0">
                  <a:solidFill>
                    <a:schemeClr val="bg1"/>
                  </a:solidFill>
                  <a:latin typeface="微软雅黑" panose="020B0503020204020204" pitchFamily="34" charset="-122"/>
                  <a:ea typeface="微软雅黑" panose="020B0503020204020204" pitchFamily="34" charset="-122"/>
                </a:rPr>
                <a:t>涵义是主体意志与客观规律的统一。</a:t>
              </a:r>
              <a:endParaRPr lang="en-US" altLang="zh-CN" sz="2400" dirty="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buNone/>
              </a:pPr>
              <a:r>
                <a:rPr lang="zh-CN" altLang="en-US" sz="2400" dirty="0">
                  <a:solidFill>
                    <a:schemeClr val="bg1"/>
                  </a:solidFill>
                  <a:latin typeface="微软雅黑" panose="020B0503020204020204" pitchFamily="34" charset="-122"/>
                  <a:ea typeface="微软雅黑" panose="020B0503020204020204" pitchFamily="34" charset="-122"/>
                </a:rPr>
                <a:t/>
              </a:r>
              <a:br>
                <a:rPr lang="zh-CN" altLang="en-US" sz="2400" dirty="0">
                  <a:solidFill>
                    <a:schemeClr val="bg1"/>
                  </a:solidFill>
                  <a:latin typeface="微软雅黑" panose="020B0503020204020204" pitchFamily="34" charset="-122"/>
                  <a:ea typeface="微软雅黑" panose="020B0503020204020204" pitchFamily="34" charset="-122"/>
                </a:rPr>
              </a:br>
              <a:r>
                <a:rPr lang="zh-CN" altLang="en-US" sz="2400" dirty="0">
                  <a:solidFill>
                    <a:srgbClr val="C00000"/>
                  </a:solidFill>
                  <a:latin typeface="微软雅黑" panose="020B0503020204020204" pitchFamily="34" charset="-122"/>
                  <a:ea typeface="微软雅黑" panose="020B0503020204020204" pitchFamily="34" charset="-122"/>
                </a:rPr>
                <a:t>作为法律权利，自由</a:t>
              </a:r>
              <a:r>
                <a:rPr lang="zh-CN" altLang="en-US" sz="2400" dirty="0">
                  <a:solidFill>
                    <a:schemeClr val="bg1"/>
                  </a:solidFill>
                  <a:latin typeface="微软雅黑" panose="020B0503020204020204" pitchFamily="34" charset="-122"/>
                  <a:ea typeface="微软雅黑" panose="020B0503020204020204" pitchFamily="34" charset="-122"/>
                </a:rPr>
                <a:t>的含义。自由是指权利主体的行动与法律规范的一致以及主体之间的权利和义务界限。 </a:t>
              </a:r>
            </a:p>
          </p:txBody>
        </p:sp>
      </p:grpSp>
      <p:sp>
        <p:nvSpPr>
          <p:cNvPr id="8195" name="标题 1"/>
          <p:cNvSpPr>
            <a:spLocks noGrp="1"/>
          </p:cNvSpPr>
          <p:nvPr>
            <p:ph type="title"/>
          </p:nvPr>
        </p:nvSpPr>
        <p:spPr>
          <a:xfrm>
            <a:off x="901700" y="88900"/>
            <a:ext cx="7975600" cy="533400"/>
          </a:xfrm>
        </p:spPr>
        <p:txBody>
          <a:bodyPr/>
          <a:lstStyle/>
          <a:p>
            <a:r>
              <a:rPr lang="zh-CN" altLang="en-US" smtClean="0"/>
              <a:t>第一节：自由的释义</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自由的含义：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wipe(up)">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法对自由的保障作用</a:t>
            </a:r>
          </a:p>
        </p:txBody>
      </p:sp>
      <p:sp>
        <p:nvSpPr>
          <p:cNvPr id="9219"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第二节：法对自由的保障作用</a:t>
            </a:r>
          </a:p>
        </p:txBody>
      </p:sp>
      <p:grpSp>
        <p:nvGrpSpPr>
          <p:cNvPr id="10243" name="组合 27"/>
          <p:cNvGrpSpPr>
            <a:grpSpLocks/>
          </p:cNvGrpSpPr>
          <p:nvPr/>
        </p:nvGrpSpPr>
        <p:grpSpPr bwMode="auto">
          <a:xfrm>
            <a:off x="708025" y="4673600"/>
            <a:ext cx="7486650" cy="715963"/>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法律的制定和实施以自由为出发点和归宿</a:t>
              </a:r>
            </a:p>
          </p:txBody>
        </p:sp>
      </p:grpSp>
      <p:grpSp>
        <p:nvGrpSpPr>
          <p:cNvPr id="10244" name="组合 30"/>
          <p:cNvGrpSpPr>
            <a:grpSpLocks/>
          </p:cNvGrpSpPr>
          <p:nvPr/>
        </p:nvGrpSpPr>
        <p:grpSpPr bwMode="auto">
          <a:xfrm>
            <a:off x="708025" y="3511550"/>
            <a:ext cx="7486650" cy="715963"/>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法律权利和法律义务为实现自由而设定</a:t>
              </a:r>
            </a:p>
          </p:txBody>
        </p:sp>
      </p:grpSp>
      <p:grpSp>
        <p:nvGrpSpPr>
          <p:cNvPr id="10245" name="组合 33"/>
          <p:cNvGrpSpPr>
            <a:grpSpLocks/>
          </p:cNvGrpSpPr>
          <p:nvPr/>
        </p:nvGrpSpPr>
        <p:grpSpPr bwMode="auto">
          <a:xfrm>
            <a:off x="708025" y="2349500"/>
            <a:ext cx="7486650" cy="715963"/>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法律规范为确认和保障自由而设立</a:t>
              </a:r>
            </a:p>
          </p:txBody>
        </p:sp>
      </p:grpSp>
      <p:sp>
        <p:nvSpPr>
          <p:cNvPr id="12" name="内容占位符 15"/>
          <p:cNvSpPr>
            <a:spLocks noGrp="1"/>
          </p:cNvSpPr>
          <p:nvPr>
            <p:ph idx="1"/>
          </p:nvPr>
        </p:nvSpPr>
        <p:spPr>
          <a:xfrm>
            <a:off x="457200" y="1412875"/>
            <a:ext cx="8229600" cy="669925"/>
          </a:xfrm>
        </p:spPr>
        <p:txBody>
          <a:bodyPr/>
          <a:lstStyle/>
          <a:p>
            <a:r>
              <a:rPr lang="zh-CN" altLang="en-US" sz="2800" smtClean="0"/>
              <a:t>法以自由为目的原由：</a:t>
            </a:r>
            <a:endParaRPr lang="en-US" altLang="zh-CN"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245"/>
                                        </p:tgtEl>
                                        <p:attrNameLst>
                                          <p:attrName>style.visibility</p:attrName>
                                        </p:attrNameLst>
                                      </p:cBhvr>
                                      <p:to>
                                        <p:strVal val="visible"/>
                                      </p:to>
                                    </p:set>
                                    <p:animEffect transition="in" filter="barn(inVertical)">
                                      <p:cBhvr>
                                        <p:cTn id="13" dur="500"/>
                                        <p:tgtEl>
                                          <p:spTgt spid="1024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0243"/>
                                        </p:tgtEl>
                                        <p:attrNameLst>
                                          <p:attrName>style.visibility</p:attrName>
                                        </p:attrNameLst>
                                      </p:cBhvr>
                                      <p:to>
                                        <p:strVal val="visible"/>
                                      </p:to>
                                    </p:set>
                                    <p:animEffect transition="in" filter="barn(inVertical)">
                                      <p:cBhvr>
                                        <p:cTn id="23"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第二节：法对自由的保障作用</a:t>
            </a:r>
          </a:p>
        </p:txBody>
      </p:sp>
      <p:sp>
        <p:nvSpPr>
          <p:cNvPr id="4" name="内容占位符 2"/>
          <p:cNvSpPr>
            <a:spLocks noGrp="1"/>
          </p:cNvSpPr>
          <p:nvPr>
            <p:ph sz="quarter" idx="4294967295"/>
          </p:nvPr>
        </p:nvSpPr>
        <p:spPr>
          <a:xfrm>
            <a:off x="550863" y="1254125"/>
            <a:ext cx="6911975" cy="546100"/>
          </a:xfrm>
        </p:spPr>
        <p:txBody>
          <a:bodyPr/>
          <a:lstStyle/>
          <a:p>
            <a:r>
              <a:rPr lang="zh-CN" altLang="en-US" smtClean="0"/>
              <a:t>自由需要法律的保障：</a:t>
            </a:r>
          </a:p>
        </p:txBody>
      </p:sp>
      <p:grpSp>
        <p:nvGrpSpPr>
          <p:cNvPr id="9220" name="组合 103"/>
          <p:cNvGrpSpPr>
            <a:grpSpLocks/>
          </p:cNvGrpSpPr>
          <p:nvPr/>
        </p:nvGrpSpPr>
        <p:grpSpPr bwMode="auto">
          <a:xfrm>
            <a:off x="869950" y="2644775"/>
            <a:ext cx="6675438" cy="628650"/>
            <a:chOff x="-183967" y="-3"/>
            <a:chExt cx="5486399" cy="1956157"/>
          </a:xfrm>
        </p:grpSpPr>
        <p:sp>
          <p:nvSpPr>
            <p:cNvPr id="11275" name="圆角矩形 10"/>
            <p:cNvSpPr>
              <a:spLocks noChangeArrowheads="1"/>
            </p:cNvSpPr>
            <p:nvPr/>
          </p:nvSpPr>
          <p:spPr bwMode="auto">
            <a:xfrm>
              <a:off x="-183967" y="-3"/>
              <a:ext cx="5486399" cy="1956157"/>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6" name="矩形 9"/>
            <p:cNvSpPr>
              <a:spLocks noChangeArrowheads="1"/>
            </p:cNvSpPr>
            <p:nvPr/>
          </p:nvSpPr>
          <p:spPr bwMode="auto">
            <a:xfrm>
              <a:off x="-157872" y="87410"/>
              <a:ext cx="5460304" cy="178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en-US" altLang="zh-CN" sz="2400">
                  <a:solidFill>
                    <a:srgbClr val="595959"/>
                  </a:solidFill>
                  <a:latin typeface="微软雅黑" panose="020B0503020204020204" pitchFamily="34" charset="-122"/>
                  <a:ea typeface="微软雅黑" panose="020B0503020204020204" pitchFamily="34" charset="-122"/>
                </a:rPr>
                <a:t>1</a:t>
              </a:r>
              <a:r>
                <a:rPr lang="zh-CN" altLang="en-US" sz="2400">
                  <a:solidFill>
                    <a:srgbClr val="595959"/>
                  </a:solidFill>
                  <a:latin typeface="微软雅黑" panose="020B0503020204020204" pitchFamily="34" charset="-122"/>
                  <a:ea typeface="微软雅黑" panose="020B0503020204020204" pitchFamily="34" charset="-122"/>
                </a:rPr>
                <a:t>、用法律保障自由是保证自由免受侵犯的需要</a:t>
              </a:r>
              <a:endParaRPr lang="en-US" altLang="zh-CN"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224" name="组合 103"/>
          <p:cNvGrpSpPr>
            <a:grpSpLocks/>
          </p:cNvGrpSpPr>
          <p:nvPr/>
        </p:nvGrpSpPr>
        <p:grpSpPr bwMode="auto">
          <a:xfrm>
            <a:off x="869950" y="3822700"/>
            <a:ext cx="6675438" cy="685800"/>
            <a:chOff x="-183967" y="0"/>
            <a:chExt cx="5486399" cy="2133556"/>
          </a:xfrm>
        </p:grpSpPr>
        <p:sp>
          <p:nvSpPr>
            <p:cNvPr id="11273" name="圆角矩形 10"/>
            <p:cNvSpPr>
              <a:spLocks noChangeArrowheads="1"/>
            </p:cNvSpPr>
            <p:nvPr/>
          </p:nvSpPr>
          <p:spPr bwMode="auto">
            <a:xfrm>
              <a:off x="-183967" y="0"/>
              <a:ext cx="5486399" cy="2133556"/>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4" name="矩形 25"/>
            <p:cNvSpPr>
              <a:spLocks noChangeArrowheads="1"/>
            </p:cNvSpPr>
            <p:nvPr/>
          </p:nvSpPr>
          <p:spPr bwMode="auto">
            <a:xfrm>
              <a:off x="-157872" y="176294"/>
              <a:ext cx="5460304" cy="17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en-US" altLang="zh-CN" sz="2400">
                  <a:solidFill>
                    <a:srgbClr val="595959"/>
                  </a:solidFill>
                  <a:latin typeface="微软雅黑" panose="020B0503020204020204" pitchFamily="34" charset="-122"/>
                  <a:ea typeface="微软雅黑" panose="020B0503020204020204" pitchFamily="34" charset="-122"/>
                </a:rPr>
                <a:t>2</a:t>
              </a:r>
              <a:r>
                <a:rPr lang="zh-CN" altLang="en-US" sz="2400">
                  <a:solidFill>
                    <a:srgbClr val="595959"/>
                  </a:solidFill>
                  <a:latin typeface="微软雅黑" panose="020B0503020204020204" pitchFamily="34" charset="-122"/>
                  <a:ea typeface="微软雅黑" panose="020B0503020204020204" pitchFamily="34" charset="-122"/>
                </a:rPr>
                <a:t>，用法律保障自由是保证自由不被滥用的需要</a:t>
              </a:r>
              <a:endParaRPr lang="en-US" altLang="zh-CN"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 name="组合 103"/>
          <p:cNvGrpSpPr>
            <a:grpSpLocks/>
          </p:cNvGrpSpPr>
          <p:nvPr/>
        </p:nvGrpSpPr>
        <p:grpSpPr bwMode="auto">
          <a:xfrm>
            <a:off x="885825" y="4979988"/>
            <a:ext cx="6675438" cy="1071562"/>
            <a:chOff x="-183967" y="-241623"/>
            <a:chExt cx="5486399" cy="3335641"/>
          </a:xfrm>
        </p:grpSpPr>
        <p:sp>
          <p:nvSpPr>
            <p:cNvPr id="11271" name="圆角矩形 10"/>
            <p:cNvSpPr>
              <a:spLocks noChangeArrowheads="1"/>
            </p:cNvSpPr>
            <p:nvPr/>
          </p:nvSpPr>
          <p:spPr bwMode="auto">
            <a:xfrm>
              <a:off x="-183967" y="-3"/>
              <a:ext cx="5486399" cy="3094021"/>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2" name="矩形 25"/>
            <p:cNvSpPr>
              <a:spLocks noChangeArrowheads="1"/>
            </p:cNvSpPr>
            <p:nvPr/>
          </p:nvSpPr>
          <p:spPr bwMode="auto">
            <a:xfrm>
              <a:off x="-157872" y="-241623"/>
              <a:ext cx="5460304" cy="32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en-US" altLang="zh-CN" sz="2400">
                  <a:solidFill>
                    <a:srgbClr val="595959"/>
                  </a:solidFill>
                  <a:latin typeface="微软雅黑" panose="020B0503020204020204" pitchFamily="34" charset="-122"/>
                  <a:ea typeface="微软雅黑" panose="020B0503020204020204" pitchFamily="34" charset="-122"/>
                </a:rPr>
                <a:t>3</a:t>
              </a:r>
              <a:r>
                <a:rPr lang="zh-CN" altLang="en-US" sz="2400">
                  <a:solidFill>
                    <a:srgbClr val="595959"/>
                  </a:solidFill>
                  <a:latin typeface="微软雅黑" panose="020B0503020204020204" pitchFamily="34" charset="-122"/>
                  <a:ea typeface="微软雅黑" panose="020B0503020204020204" pitchFamily="34" charset="-122"/>
                </a:rPr>
                <a:t>，法律保障自由是宪法的使命，是法律法规的重要追求</a:t>
              </a:r>
              <a:endParaRPr lang="en-US" altLang="zh-CN"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fade">
                                      <p:cBhvr>
                                        <p:cTn id="12" dur="1000"/>
                                        <p:tgtEl>
                                          <p:spTgt spid="9220"/>
                                        </p:tgtEl>
                                      </p:cBhvr>
                                    </p:animEffect>
                                    <p:anim calcmode="lin" valueType="num">
                                      <p:cBhvr>
                                        <p:cTn id="13" dur="1000" fill="hold"/>
                                        <p:tgtEl>
                                          <p:spTgt spid="9220"/>
                                        </p:tgtEl>
                                        <p:attrNameLst>
                                          <p:attrName>ppt_x</p:attrName>
                                        </p:attrNameLst>
                                      </p:cBhvr>
                                      <p:tavLst>
                                        <p:tav tm="0">
                                          <p:val>
                                            <p:strVal val="#ppt_x"/>
                                          </p:val>
                                        </p:tav>
                                        <p:tav tm="100000">
                                          <p:val>
                                            <p:strVal val="#ppt_x"/>
                                          </p:val>
                                        </p:tav>
                                      </p:tavLst>
                                    </p:anim>
                                    <p:anim calcmode="lin" valueType="num">
                                      <p:cBhvr>
                                        <p:cTn id="14"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1000"/>
                                        <p:tgtEl>
                                          <p:spTgt spid="9224"/>
                                        </p:tgtEl>
                                      </p:cBhvr>
                                    </p:animEffect>
                                    <p:anim calcmode="lin" valueType="num">
                                      <p:cBhvr>
                                        <p:cTn id="20" dur="1000" fill="hold"/>
                                        <p:tgtEl>
                                          <p:spTgt spid="9224"/>
                                        </p:tgtEl>
                                        <p:attrNameLst>
                                          <p:attrName>ppt_x</p:attrName>
                                        </p:attrNameLst>
                                      </p:cBhvr>
                                      <p:tavLst>
                                        <p:tav tm="0">
                                          <p:val>
                                            <p:strVal val="#ppt_x"/>
                                          </p:val>
                                        </p:tav>
                                        <p:tav tm="100000">
                                          <p:val>
                                            <p:strVal val="#ppt_x"/>
                                          </p:val>
                                        </p:tav>
                                      </p:tavLst>
                                    </p:anim>
                                    <p:anim calcmode="lin" valueType="num">
                                      <p:cBhvr>
                                        <p:cTn id="21" dur="1000" fill="hold"/>
                                        <p:tgtEl>
                                          <p:spTgt spid="9224"/>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第二节：法对自由的保障作用</a:t>
            </a:r>
          </a:p>
        </p:txBody>
      </p:sp>
      <p:graphicFrame>
        <p:nvGraphicFramePr>
          <p:cNvPr id="4" name="图示 3"/>
          <p:cNvGraphicFramePr/>
          <p:nvPr/>
        </p:nvGraphicFramePr>
        <p:xfrm>
          <a:off x="1053676" y="1764405"/>
          <a:ext cx="6264696" cy="394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第二节：法对自由的保障作用</a:t>
            </a:r>
          </a:p>
        </p:txBody>
      </p:sp>
      <p:grpSp>
        <p:nvGrpSpPr>
          <p:cNvPr id="13315" name="组合 27"/>
          <p:cNvGrpSpPr>
            <a:grpSpLocks/>
          </p:cNvGrpSpPr>
          <p:nvPr/>
        </p:nvGrpSpPr>
        <p:grpSpPr bwMode="auto">
          <a:xfrm>
            <a:off x="708025" y="3957638"/>
            <a:ext cx="7486650" cy="715962"/>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法律为自由的享用者提供实现自由的法律方式、方法</a:t>
              </a:r>
            </a:p>
          </p:txBody>
        </p:sp>
      </p:grpSp>
      <p:grpSp>
        <p:nvGrpSpPr>
          <p:cNvPr id="13316" name="组合 30"/>
          <p:cNvGrpSpPr>
            <a:grpSpLocks/>
          </p:cNvGrpSpPr>
          <p:nvPr/>
        </p:nvGrpSpPr>
        <p:grpSpPr bwMode="auto">
          <a:xfrm>
            <a:off x="708025" y="3152775"/>
            <a:ext cx="7486650" cy="715963"/>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法律解决自由之间的冲突，确保自由的共同实现</a:t>
              </a:r>
            </a:p>
          </p:txBody>
        </p:sp>
      </p:grpSp>
      <p:grpSp>
        <p:nvGrpSpPr>
          <p:cNvPr id="13317" name="组合 33"/>
          <p:cNvGrpSpPr>
            <a:grpSpLocks/>
          </p:cNvGrpSpPr>
          <p:nvPr/>
        </p:nvGrpSpPr>
        <p:grpSpPr bwMode="auto">
          <a:xfrm>
            <a:off x="708025" y="2349500"/>
            <a:ext cx="7486650" cy="715963"/>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为解决自由与其他价值的张力和冲突提供法律准则</a:t>
              </a:r>
            </a:p>
          </p:txBody>
        </p:sp>
      </p:grpSp>
      <p:sp>
        <p:nvSpPr>
          <p:cNvPr id="12" name="内容占位符 15"/>
          <p:cNvSpPr>
            <a:spLocks noGrp="1"/>
          </p:cNvSpPr>
          <p:nvPr>
            <p:ph idx="1"/>
          </p:nvPr>
        </p:nvSpPr>
        <p:spPr>
          <a:xfrm>
            <a:off x="457200" y="1412875"/>
            <a:ext cx="8229600" cy="669925"/>
          </a:xfrm>
        </p:spPr>
        <p:txBody>
          <a:bodyPr/>
          <a:lstStyle/>
          <a:p>
            <a:r>
              <a:rPr lang="zh-CN" altLang="en-US" sz="2800" smtClean="0"/>
              <a:t>法律保证自由的实现：</a:t>
            </a:r>
            <a:endParaRPr lang="en-US" altLang="zh-CN" smtClean="0"/>
          </a:p>
        </p:txBody>
      </p:sp>
      <p:grpSp>
        <p:nvGrpSpPr>
          <p:cNvPr id="13319" name="组合 27"/>
          <p:cNvGrpSpPr>
            <a:grpSpLocks/>
          </p:cNvGrpSpPr>
          <p:nvPr/>
        </p:nvGrpSpPr>
        <p:grpSpPr bwMode="auto">
          <a:xfrm>
            <a:off x="708025" y="4760913"/>
            <a:ext cx="7486650" cy="715962"/>
            <a:chOff x="1260709" y="1965572"/>
            <a:chExt cx="6073257" cy="545910"/>
          </a:xfrm>
        </p:grpSpPr>
        <p:sp>
          <p:nvSpPr>
            <p:cNvPr id="14" name="矩形 13"/>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15" name="矩形 14"/>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把责任与自由联结，为平等的自由提供保护机制</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317"/>
                                        </p:tgtEl>
                                        <p:attrNameLst>
                                          <p:attrName>style.visibility</p:attrName>
                                        </p:attrNameLst>
                                      </p:cBhvr>
                                      <p:to>
                                        <p:strVal val="visible"/>
                                      </p:to>
                                    </p:set>
                                    <p:animEffect transition="in" filter="fade">
                                      <p:cBhvr>
                                        <p:cTn id="13" dur="500"/>
                                        <p:tgtEl>
                                          <p:spTgt spid="133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316"/>
                                        </p:tgtEl>
                                        <p:attrNameLst>
                                          <p:attrName>style.visibility</p:attrName>
                                        </p:attrNameLst>
                                      </p:cBhvr>
                                      <p:to>
                                        <p:strVal val="visible"/>
                                      </p:to>
                                    </p:set>
                                    <p:animEffect transition="in" filter="fade">
                                      <p:cBhvr>
                                        <p:cTn id="18" dur="500"/>
                                        <p:tgtEl>
                                          <p:spTgt spid="133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315"/>
                                        </p:tgtEl>
                                        <p:attrNameLst>
                                          <p:attrName>style.visibility</p:attrName>
                                        </p:attrNameLst>
                                      </p:cBhvr>
                                      <p:to>
                                        <p:strVal val="visible"/>
                                      </p:to>
                                    </p:set>
                                    <p:animEffect transition="in" filter="fade">
                                      <p:cBhvr>
                                        <p:cTn id="23" dur="500"/>
                                        <p:tgtEl>
                                          <p:spTgt spid="133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319"/>
                                        </p:tgtEl>
                                        <p:attrNameLst>
                                          <p:attrName>style.visibility</p:attrName>
                                        </p:attrNameLst>
                                      </p:cBhvr>
                                      <p:to>
                                        <p:strVal val="visible"/>
                                      </p:to>
                                    </p:set>
                                    <p:animEffect transition="in" filter="fade">
                                      <p:cBhvr>
                                        <p:cTn id="28"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2945</TotalTime>
  <Words>248</Words>
  <Application>Microsoft Office PowerPoint</Application>
  <PresentationFormat>全屏显示(4:3)</PresentationFormat>
  <Paragraphs>36</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Verdana</vt:lpstr>
      <vt:lpstr>굴림</vt:lpstr>
      <vt:lpstr>Arial</vt:lpstr>
      <vt:lpstr>Calibri</vt:lpstr>
      <vt:lpstr>黑体</vt:lpstr>
      <vt:lpstr>Wingdings</vt:lpstr>
      <vt:lpstr>Webdings</vt:lpstr>
      <vt:lpstr>宋体</vt:lpstr>
      <vt:lpstr>Times New Roman</vt:lpstr>
      <vt:lpstr>微软雅黑</vt:lpstr>
      <vt:lpstr>Office 主题</vt:lpstr>
      <vt:lpstr>法理学</vt:lpstr>
      <vt:lpstr>第一节 法律发展释义</vt:lpstr>
      <vt:lpstr>第一节：自由的释义</vt:lpstr>
      <vt:lpstr>第二节 法对自由的保障作用</vt:lpstr>
      <vt:lpstr>第二节：法对自由的保障作用</vt:lpstr>
      <vt:lpstr>第二节：法对自由的保障作用</vt:lpstr>
      <vt:lpstr>第二节：法对自由的保障作用</vt:lpstr>
      <vt:lpstr>第二节：法对自由的保障作用</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suelay</cp:lastModifiedBy>
  <cp:revision>218</cp:revision>
  <dcterms:created xsi:type="dcterms:W3CDTF">2009-04-16T11:43:59Z</dcterms:created>
  <dcterms:modified xsi:type="dcterms:W3CDTF">2015-09-08T11:30:48Z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