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15"/>
  </p:notesMasterIdLst>
  <p:handoutMasterIdLst>
    <p:handoutMasterId r:id="rId16"/>
  </p:handoutMasterIdLst>
  <p:sldIdLst>
    <p:sldId id="308" r:id="rId2"/>
    <p:sldId id="309" r:id="rId3"/>
    <p:sldId id="315" r:id="rId4"/>
    <p:sldId id="336" r:id="rId5"/>
    <p:sldId id="310" r:id="rId6"/>
    <p:sldId id="337" r:id="rId7"/>
    <p:sldId id="311" r:id="rId8"/>
    <p:sldId id="323" r:id="rId9"/>
    <p:sldId id="338" r:id="rId10"/>
    <p:sldId id="312" r:id="rId11"/>
    <p:sldId id="339" r:id="rId12"/>
    <p:sldId id="326" r:id="rId13"/>
    <p:sldId id="332" r:id="rId14"/>
  </p:sldIdLst>
  <p:sldSz cx="9144000" cy="6858000" type="screen4x3"/>
  <p:notesSz cx="6858000" cy="9144000"/>
  <p:custDataLst>
    <p:tags r:id="rId17"/>
  </p:custDataLst>
  <p:defaultTextStyle>
    <a:defPPr>
      <a:defRPr lang="en-US"/>
    </a:defPPr>
    <a:lvl1pPr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1pPr>
    <a:lvl2pPr marL="4572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2pPr>
    <a:lvl3pPr marL="9144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3pPr>
    <a:lvl4pPr marL="13716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4pPr>
    <a:lvl5pPr marL="1828800" algn="l" rtl="0" eaLnBrk="0" fontAlgn="base" hangingPunct="0">
      <a:spcBef>
        <a:spcPct val="0"/>
      </a:spcBef>
      <a:spcAft>
        <a:spcPct val="0"/>
      </a:spcAft>
      <a:defRPr sz="2400" kern="1200">
        <a:solidFill>
          <a:schemeClr val="tx1"/>
        </a:solidFill>
        <a:latin typeface="Verdana" panose="020B0604030504040204" pitchFamily="34" charset="0"/>
        <a:ea typeface="굴림" panose="020B0600000101010101" pitchFamily="34" charset="-127"/>
        <a:cs typeface="+mn-cs"/>
      </a:defRPr>
    </a:lvl5pPr>
    <a:lvl6pPr marL="22860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6pPr>
    <a:lvl7pPr marL="27432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7pPr>
    <a:lvl8pPr marL="32004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8pPr>
    <a:lvl9pPr marL="3657600" algn="l" defTabSz="914400" rtl="0" eaLnBrk="1" latinLnBrk="0" hangingPunct="1">
      <a:defRPr sz="2400" kern="1200">
        <a:solidFill>
          <a:schemeClr val="tx1"/>
        </a:solidFill>
        <a:latin typeface="Verdana" panose="020B0604030504040204" pitchFamily="34" charset="0"/>
        <a:ea typeface="굴림" panose="020B0600000101010101" pitchFamily="34" charset="-127"/>
        <a:cs typeface="+mn-cs"/>
      </a:defRPr>
    </a:lvl9pPr>
  </p:defaultTextStyle>
  <p:extLst>
    <p:ext uri="{EFAFB233-063F-42B5-8137-9DF3F51BA10A}">
      <p15:sldGuideLst xmlns:p15="http://schemas.microsoft.com/office/powerpoint/2012/main" xmlns="">
        <p15:guide id="1" orient="horz" pos="2160">
          <p15:clr>
            <a:srgbClr val="A4A3A4"/>
          </p15:clr>
        </p15:guide>
        <p15:guide id="2" pos="450">
          <p15:clr>
            <a:srgbClr val="A4A3A4"/>
          </p15:clr>
        </p15:guide>
        <p15:guide id="3" pos="543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DCA"/>
    <a:srgbClr val="BE6119"/>
    <a:srgbClr val="BE6111"/>
    <a:srgbClr val="6699FF"/>
    <a:srgbClr val="FF0000"/>
    <a:srgbClr val="99CCFF"/>
    <a:srgbClr val="00FFF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49" autoAdjust="0"/>
    <p:restoredTop sz="94622" autoAdjust="0"/>
  </p:normalViewPr>
  <p:slideViewPr>
    <p:cSldViewPr snapToGrid="0" snapToObjects="1">
      <p:cViewPr varScale="1">
        <p:scale>
          <a:sx n="112" d="100"/>
          <a:sy n="112" d="100"/>
        </p:scale>
        <p:origin x="-1572" y="-84"/>
      </p:cViewPr>
      <p:guideLst>
        <p:guide orient="horz" pos="2160"/>
        <p:guide pos="450"/>
        <p:guide pos="543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6" d="100"/>
          <a:sy n="66"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87D4E3-CF2E-40AB-A1BC-0994157F40C9}" type="doc">
      <dgm:prSet loTypeId="urn:microsoft.com/office/officeart/2005/8/layout/hierarchy4" loCatId="relationship" qsTypeId="urn:microsoft.com/office/officeart/2005/8/quickstyle/simple1" qsCatId="simple" csTypeId="urn:microsoft.com/office/officeart/2005/8/colors/colorful1" csCatId="colorful" phldr="1"/>
      <dgm:spPr/>
      <dgm:t>
        <a:bodyPr/>
        <a:lstStyle/>
        <a:p>
          <a:endParaRPr lang="zh-CN" altLang="en-US"/>
        </a:p>
      </dgm:t>
    </dgm:pt>
    <dgm:pt modelId="{5EF813B0-8CA0-4CE8-86BC-93203524793A}">
      <dgm:prSet custT="1"/>
      <dgm:spPr>
        <a:solidFill>
          <a:schemeClr val="accent6"/>
        </a:solidFill>
      </dgm:spPr>
      <dgm:t>
        <a:bodyPr/>
        <a:lstStyle/>
        <a:p>
          <a:pPr algn="l" rtl="0"/>
          <a:r>
            <a:rPr lang="zh-CN" altLang="en-US" sz="2400" dirty="0" smtClean="0"/>
            <a:t>法律责任的类型：</a:t>
          </a:r>
          <a:endParaRPr lang="zh-CN" altLang="en-US" sz="2400" dirty="0"/>
        </a:p>
      </dgm:t>
    </dgm:pt>
    <dgm:pt modelId="{F599AD0B-79F1-4CAB-9888-7AEE5356E6F9}" type="parTrans" cxnId="{26924241-D4D6-4963-9DDF-80C2D9AAF100}">
      <dgm:prSet/>
      <dgm:spPr/>
      <dgm:t>
        <a:bodyPr/>
        <a:lstStyle/>
        <a:p>
          <a:endParaRPr lang="zh-CN" altLang="en-US"/>
        </a:p>
      </dgm:t>
    </dgm:pt>
    <dgm:pt modelId="{A33D5126-DB8A-46EA-9EE3-C7BB8B590FA9}" type="sibTrans" cxnId="{26924241-D4D6-4963-9DDF-80C2D9AAF100}">
      <dgm:prSet/>
      <dgm:spPr/>
      <dgm:t>
        <a:bodyPr/>
        <a:lstStyle/>
        <a:p>
          <a:endParaRPr lang="zh-CN" altLang="en-US"/>
        </a:p>
      </dgm:t>
    </dgm:pt>
    <dgm:pt modelId="{0685CB44-2EB6-4BEB-9421-A8E9C89211CC}">
      <dgm:prSet/>
      <dgm:spPr>
        <a:solidFill>
          <a:schemeClr val="accent1"/>
        </a:solidFill>
      </dgm:spPr>
      <dgm:t>
        <a:bodyPr/>
        <a:lstStyle/>
        <a:p>
          <a:pPr rtl="0"/>
          <a:r>
            <a:rPr lang="zh-CN" altLang="en-US" dirty="0" smtClean="0"/>
            <a:t>民事法律责任</a:t>
          </a:r>
          <a:endParaRPr lang="zh-CN" dirty="0"/>
        </a:p>
      </dgm:t>
    </dgm:pt>
    <dgm:pt modelId="{10B66626-4B98-47A4-8852-9C577710B91A}" type="parTrans" cxnId="{E7A2B07C-DDA7-40F9-99F9-776031D16E70}">
      <dgm:prSet/>
      <dgm:spPr/>
      <dgm:t>
        <a:bodyPr/>
        <a:lstStyle/>
        <a:p>
          <a:endParaRPr lang="zh-CN" altLang="en-US"/>
        </a:p>
      </dgm:t>
    </dgm:pt>
    <dgm:pt modelId="{E0E9610C-19A7-4565-A576-146314593BA8}" type="sibTrans" cxnId="{E7A2B07C-DDA7-40F9-99F9-776031D16E70}">
      <dgm:prSet/>
      <dgm:spPr/>
      <dgm:t>
        <a:bodyPr/>
        <a:lstStyle/>
        <a:p>
          <a:endParaRPr lang="zh-CN" altLang="en-US"/>
        </a:p>
      </dgm:t>
    </dgm:pt>
    <dgm:pt modelId="{30673776-A622-4DA0-82CE-2ABE0CA3DFC4}">
      <dgm:prSet/>
      <dgm:spPr>
        <a:solidFill>
          <a:schemeClr val="accent1"/>
        </a:solidFill>
      </dgm:spPr>
      <dgm:t>
        <a:bodyPr/>
        <a:lstStyle/>
        <a:p>
          <a:pPr rtl="0"/>
          <a:r>
            <a:rPr lang="zh-CN" altLang="en-US" dirty="0" smtClean="0"/>
            <a:t>行政法律责任</a:t>
          </a:r>
          <a:endParaRPr lang="zh-CN" dirty="0"/>
        </a:p>
      </dgm:t>
    </dgm:pt>
    <dgm:pt modelId="{CC1943A6-9248-4F86-A6C9-121CC06A903B}" type="parTrans" cxnId="{4FDCBC23-8F8B-4080-91FC-9123F9CB5873}">
      <dgm:prSet/>
      <dgm:spPr/>
      <dgm:t>
        <a:bodyPr/>
        <a:lstStyle/>
        <a:p>
          <a:endParaRPr lang="zh-CN" altLang="en-US"/>
        </a:p>
      </dgm:t>
    </dgm:pt>
    <dgm:pt modelId="{F82A2022-AE18-449C-A588-C4FA7E7526D7}" type="sibTrans" cxnId="{4FDCBC23-8F8B-4080-91FC-9123F9CB5873}">
      <dgm:prSet/>
      <dgm:spPr/>
      <dgm:t>
        <a:bodyPr/>
        <a:lstStyle/>
        <a:p>
          <a:endParaRPr lang="zh-CN" altLang="en-US"/>
        </a:p>
      </dgm:t>
    </dgm:pt>
    <dgm:pt modelId="{A5EE91BF-9BFE-48E6-99F2-F03D09E3A20C}">
      <dgm:prSet/>
      <dgm:spPr>
        <a:solidFill>
          <a:schemeClr val="accent1"/>
        </a:solidFill>
      </dgm:spPr>
      <dgm:t>
        <a:bodyPr/>
        <a:lstStyle/>
        <a:p>
          <a:pPr rtl="0"/>
          <a:r>
            <a:rPr lang="zh-CN" altLang="en-US" dirty="0" smtClean="0"/>
            <a:t>刑事法律责任</a:t>
          </a:r>
          <a:endParaRPr lang="zh-CN" dirty="0"/>
        </a:p>
      </dgm:t>
    </dgm:pt>
    <dgm:pt modelId="{3BB84F68-1217-4A77-BFF0-76333B038D62}" type="parTrans" cxnId="{3EA2BC1B-A4C6-4542-91EA-31F092ADA0C0}">
      <dgm:prSet/>
      <dgm:spPr/>
      <dgm:t>
        <a:bodyPr/>
        <a:lstStyle/>
        <a:p>
          <a:endParaRPr lang="zh-CN" altLang="en-US"/>
        </a:p>
      </dgm:t>
    </dgm:pt>
    <dgm:pt modelId="{32A85CE9-2E0E-4519-A30D-49C293A5BE2C}" type="sibTrans" cxnId="{3EA2BC1B-A4C6-4542-91EA-31F092ADA0C0}">
      <dgm:prSet/>
      <dgm:spPr/>
      <dgm:t>
        <a:bodyPr/>
        <a:lstStyle/>
        <a:p>
          <a:endParaRPr lang="zh-CN" altLang="en-US"/>
        </a:p>
      </dgm:t>
    </dgm:pt>
    <dgm:pt modelId="{DE7ACE82-0ECF-4C67-B0B2-3AFFCDC14562}">
      <dgm:prSet/>
      <dgm:spPr>
        <a:solidFill>
          <a:schemeClr val="accent1"/>
        </a:solidFill>
      </dgm:spPr>
      <dgm:t>
        <a:bodyPr/>
        <a:lstStyle/>
        <a:p>
          <a:pPr rtl="0"/>
          <a:r>
            <a:rPr lang="zh-CN" altLang="en-US" dirty="0" smtClean="0"/>
            <a:t>违宪责任</a:t>
          </a:r>
          <a:endParaRPr lang="zh-CN" dirty="0"/>
        </a:p>
      </dgm:t>
    </dgm:pt>
    <dgm:pt modelId="{85F49957-773D-4335-B7B2-E4952BB000B3}" type="parTrans" cxnId="{DD35E121-1902-4933-9F1A-2FB0963417C3}">
      <dgm:prSet/>
      <dgm:spPr/>
      <dgm:t>
        <a:bodyPr/>
        <a:lstStyle/>
        <a:p>
          <a:endParaRPr lang="zh-CN" altLang="en-US"/>
        </a:p>
      </dgm:t>
    </dgm:pt>
    <dgm:pt modelId="{5269596D-9C48-43CF-A9E8-9471FEC7BA0A}" type="sibTrans" cxnId="{DD35E121-1902-4933-9F1A-2FB0963417C3}">
      <dgm:prSet/>
      <dgm:spPr/>
      <dgm:t>
        <a:bodyPr/>
        <a:lstStyle/>
        <a:p>
          <a:endParaRPr lang="zh-CN" altLang="en-US"/>
        </a:p>
      </dgm:t>
    </dgm:pt>
    <dgm:pt modelId="{19476F20-F908-481C-BE17-59B16F122F85}" type="pres">
      <dgm:prSet presAssocID="{FC87D4E3-CF2E-40AB-A1BC-0994157F40C9}" presName="Name0" presStyleCnt="0">
        <dgm:presLayoutVars>
          <dgm:chPref val="1"/>
          <dgm:dir/>
          <dgm:animOne val="branch"/>
          <dgm:animLvl val="lvl"/>
          <dgm:resizeHandles/>
        </dgm:presLayoutVars>
      </dgm:prSet>
      <dgm:spPr/>
      <dgm:t>
        <a:bodyPr/>
        <a:lstStyle/>
        <a:p>
          <a:endParaRPr lang="zh-CN" altLang="en-US"/>
        </a:p>
      </dgm:t>
    </dgm:pt>
    <dgm:pt modelId="{2A5FAE4A-5878-4FEF-91F3-7AE0BF0A9631}" type="pres">
      <dgm:prSet presAssocID="{5EF813B0-8CA0-4CE8-86BC-93203524793A}" presName="vertOne" presStyleCnt="0"/>
      <dgm:spPr/>
    </dgm:pt>
    <dgm:pt modelId="{98AAE6EC-2819-4F76-8C9F-D3FCF984025E}" type="pres">
      <dgm:prSet presAssocID="{5EF813B0-8CA0-4CE8-86BC-93203524793A}" presName="txOne" presStyleLbl="node0" presStyleIdx="0" presStyleCnt="1" custScaleY="56448" custLinFactNeighborX="36" custLinFactNeighborY="62053">
        <dgm:presLayoutVars>
          <dgm:chPref val="3"/>
        </dgm:presLayoutVars>
      </dgm:prSet>
      <dgm:spPr/>
      <dgm:t>
        <a:bodyPr/>
        <a:lstStyle/>
        <a:p>
          <a:endParaRPr lang="zh-CN" altLang="en-US"/>
        </a:p>
      </dgm:t>
    </dgm:pt>
    <dgm:pt modelId="{87AD6406-90A0-49F9-A4B7-7CDC3F3A542D}" type="pres">
      <dgm:prSet presAssocID="{5EF813B0-8CA0-4CE8-86BC-93203524793A}" presName="parTransOne" presStyleCnt="0"/>
      <dgm:spPr/>
    </dgm:pt>
    <dgm:pt modelId="{5A301438-F895-4D97-A70B-F684A62CF04F}" type="pres">
      <dgm:prSet presAssocID="{5EF813B0-8CA0-4CE8-86BC-93203524793A}" presName="horzOne" presStyleCnt="0"/>
      <dgm:spPr/>
    </dgm:pt>
    <dgm:pt modelId="{730DC136-554B-4C45-952B-FC172126D046}" type="pres">
      <dgm:prSet presAssocID="{0685CB44-2EB6-4BEB-9421-A8E9C89211CC}" presName="vertTwo" presStyleCnt="0"/>
      <dgm:spPr/>
    </dgm:pt>
    <dgm:pt modelId="{36291917-73D1-4E37-8105-AAEE6E6E1DFB}" type="pres">
      <dgm:prSet presAssocID="{0685CB44-2EB6-4BEB-9421-A8E9C89211CC}" presName="txTwo" presStyleLbl="node2" presStyleIdx="0" presStyleCnt="4" custScaleY="121000" custLinFactNeighborX="-281" custLinFactNeighborY="85">
        <dgm:presLayoutVars>
          <dgm:chPref val="3"/>
        </dgm:presLayoutVars>
      </dgm:prSet>
      <dgm:spPr/>
      <dgm:t>
        <a:bodyPr/>
        <a:lstStyle/>
        <a:p>
          <a:endParaRPr lang="zh-CN" altLang="en-US"/>
        </a:p>
      </dgm:t>
    </dgm:pt>
    <dgm:pt modelId="{7EE84CC6-5428-4ABD-9902-0A7E80D6A455}" type="pres">
      <dgm:prSet presAssocID="{0685CB44-2EB6-4BEB-9421-A8E9C89211CC}" presName="horzTwo" presStyleCnt="0"/>
      <dgm:spPr/>
    </dgm:pt>
    <dgm:pt modelId="{5673B8ED-FCEB-429C-9C58-7FA488EE05F1}" type="pres">
      <dgm:prSet presAssocID="{E0E9610C-19A7-4565-A576-146314593BA8}" presName="sibSpaceTwo" presStyleCnt="0"/>
      <dgm:spPr/>
    </dgm:pt>
    <dgm:pt modelId="{44384DBC-8B07-4F4B-BA78-E8FB87FE5251}" type="pres">
      <dgm:prSet presAssocID="{30673776-A622-4DA0-82CE-2ABE0CA3DFC4}" presName="vertTwo" presStyleCnt="0"/>
      <dgm:spPr/>
    </dgm:pt>
    <dgm:pt modelId="{355634D6-6B78-4CBC-AF4B-BB92D5B0648E}" type="pres">
      <dgm:prSet presAssocID="{30673776-A622-4DA0-82CE-2ABE0CA3DFC4}" presName="txTwo" presStyleLbl="node2" presStyleIdx="1" presStyleCnt="4" custScaleY="118908" custLinFactNeighborX="1921" custLinFactNeighborY="86">
        <dgm:presLayoutVars>
          <dgm:chPref val="3"/>
        </dgm:presLayoutVars>
      </dgm:prSet>
      <dgm:spPr/>
      <dgm:t>
        <a:bodyPr/>
        <a:lstStyle/>
        <a:p>
          <a:endParaRPr lang="zh-CN" altLang="en-US"/>
        </a:p>
      </dgm:t>
    </dgm:pt>
    <dgm:pt modelId="{FA123AA2-91F3-49A6-A4A1-149884E7AE23}" type="pres">
      <dgm:prSet presAssocID="{30673776-A622-4DA0-82CE-2ABE0CA3DFC4}" presName="horzTwo" presStyleCnt="0"/>
      <dgm:spPr/>
    </dgm:pt>
    <dgm:pt modelId="{86CEF7D4-5335-43C8-91D0-F773E2644168}" type="pres">
      <dgm:prSet presAssocID="{F82A2022-AE18-449C-A588-C4FA7E7526D7}" presName="sibSpaceTwo" presStyleCnt="0"/>
      <dgm:spPr/>
    </dgm:pt>
    <dgm:pt modelId="{2FE884BD-153B-452B-97C8-AF99B826530D}" type="pres">
      <dgm:prSet presAssocID="{A5EE91BF-9BFE-48E6-99F2-F03D09E3A20C}" presName="vertTwo" presStyleCnt="0"/>
      <dgm:spPr/>
    </dgm:pt>
    <dgm:pt modelId="{C00FAF9E-D8B4-4FE0-BDDC-78F332FB318D}" type="pres">
      <dgm:prSet presAssocID="{A5EE91BF-9BFE-48E6-99F2-F03D09E3A20C}" presName="txTwo" presStyleLbl="node2" presStyleIdx="2" presStyleCnt="4" custScaleY="119641">
        <dgm:presLayoutVars>
          <dgm:chPref val="3"/>
        </dgm:presLayoutVars>
      </dgm:prSet>
      <dgm:spPr/>
      <dgm:t>
        <a:bodyPr/>
        <a:lstStyle/>
        <a:p>
          <a:endParaRPr lang="zh-CN" altLang="en-US"/>
        </a:p>
      </dgm:t>
    </dgm:pt>
    <dgm:pt modelId="{2AA1B028-F9BF-4CAB-BF49-6B8E66FA8C54}" type="pres">
      <dgm:prSet presAssocID="{A5EE91BF-9BFE-48E6-99F2-F03D09E3A20C}" presName="horzTwo" presStyleCnt="0"/>
      <dgm:spPr/>
    </dgm:pt>
    <dgm:pt modelId="{3AFBDFD1-E847-41B0-A9D4-470B3EED0176}" type="pres">
      <dgm:prSet presAssocID="{32A85CE9-2E0E-4519-A30D-49C293A5BE2C}" presName="sibSpaceTwo" presStyleCnt="0"/>
      <dgm:spPr/>
    </dgm:pt>
    <dgm:pt modelId="{BD28F45D-C99C-49D6-8E7D-6F08ADA22E2D}" type="pres">
      <dgm:prSet presAssocID="{DE7ACE82-0ECF-4C67-B0B2-3AFFCDC14562}" presName="vertTwo" presStyleCnt="0"/>
      <dgm:spPr/>
    </dgm:pt>
    <dgm:pt modelId="{BA2605B3-4FC6-4BE0-B45F-8FBD51172CC8}" type="pres">
      <dgm:prSet presAssocID="{DE7ACE82-0ECF-4C67-B0B2-3AFFCDC14562}" presName="txTwo" presStyleLbl="node2" presStyleIdx="3" presStyleCnt="4" custScaleY="120291">
        <dgm:presLayoutVars>
          <dgm:chPref val="3"/>
        </dgm:presLayoutVars>
      </dgm:prSet>
      <dgm:spPr/>
      <dgm:t>
        <a:bodyPr/>
        <a:lstStyle/>
        <a:p>
          <a:endParaRPr lang="zh-CN" altLang="en-US"/>
        </a:p>
      </dgm:t>
    </dgm:pt>
    <dgm:pt modelId="{7995DB96-811F-461E-8702-F413809311D9}" type="pres">
      <dgm:prSet presAssocID="{DE7ACE82-0ECF-4C67-B0B2-3AFFCDC14562}" presName="horzTwo" presStyleCnt="0"/>
      <dgm:spPr/>
    </dgm:pt>
  </dgm:ptLst>
  <dgm:cxnLst>
    <dgm:cxn modelId="{DD35E121-1902-4933-9F1A-2FB0963417C3}" srcId="{5EF813B0-8CA0-4CE8-86BC-93203524793A}" destId="{DE7ACE82-0ECF-4C67-B0B2-3AFFCDC14562}" srcOrd="3" destOrd="0" parTransId="{85F49957-773D-4335-B7B2-E4952BB000B3}" sibTransId="{5269596D-9C48-43CF-A9E8-9471FEC7BA0A}"/>
    <dgm:cxn modelId="{5EDC209D-DC42-4E53-8460-4AEE91CB030F}" type="presOf" srcId="{FC87D4E3-CF2E-40AB-A1BC-0994157F40C9}" destId="{19476F20-F908-481C-BE17-59B16F122F85}" srcOrd="0" destOrd="0" presId="urn:microsoft.com/office/officeart/2005/8/layout/hierarchy4"/>
    <dgm:cxn modelId="{024BF0FC-2076-41BB-8E53-29B27780D4B6}" type="presOf" srcId="{0685CB44-2EB6-4BEB-9421-A8E9C89211CC}" destId="{36291917-73D1-4E37-8105-AAEE6E6E1DFB}" srcOrd="0" destOrd="0" presId="urn:microsoft.com/office/officeart/2005/8/layout/hierarchy4"/>
    <dgm:cxn modelId="{3EA2BC1B-A4C6-4542-91EA-31F092ADA0C0}" srcId="{5EF813B0-8CA0-4CE8-86BC-93203524793A}" destId="{A5EE91BF-9BFE-48E6-99F2-F03D09E3A20C}" srcOrd="2" destOrd="0" parTransId="{3BB84F68-1217-4A77-BFF0-76333B038D62}" sibTransId="{32A85CE9-2E0E-4519-A30D-49C293A5BE2C}"/>
    <dgm:cxn modelId="{AF11A586-54FD-49CE-AA68-28E5730399F6}" type="presOf" srcId="{30673776-A622-4DA0-82CE-2ABE0CA3DFC4}" destId="{355634D6-6B78-4CBC-AF4B-BB92D5B0648E}" srcOrd="0" destOrd="0" presId="urn:microsoft.com/office/officeart/2005/8/layout/hierarchy4"/>
    <dgm:cxn modelId="{E73D67A0-53CA-4B3C-8CB8-515F57791376}" type="presOf" srcId="{5EF813B0-8CA0-4CE8-86BC-93203524793A}" destId="{98AAE6EC-2819-4F76-8C9F-D3FCF984025E}" srcOrd="0" destOrd="0" presId="urn:microsoft.com/office/officeart/2005/8/layout/hierarchy4"/>
    <dgm:cxn modelId="{B0DDF892-1418-46C9-9C1D-223049CCCD0B}" type="presOf" srcId="{DE7ACE82-0ECF-4C67-B0B2-3AFFCDC14562}" destId="{BA2605B3-4FC6-4BE0-B45F-8FBD51172CC8}" srcOrd="0" destOrd="0" presId="urn:microsoft.com/office/officeart/2005/8/layout/hierarchy4"/>
    <dgm:cxn modelId="{F157CE5A-ADFA-4095-BDD8-45DDDACDC261}" type="presOf" srcId="{A5EE91BF-9BFE-48E6-99F2-F03D09E3A20C}" destId="{C00FAF9E-D8B4-4FE0-BDDC-78F332FB318D}" srcOrd="0" destOrd="0" presId="urn:microsoft.com/office/officeart/2005/8/layout/hierarchy4"/>
    <dgm:cxn modelId="{E7A2B07C-DDA7-40F9-99F9-776031D16E70}" srcId="{5EF813B0-8CA0-4CE8-86BC-93203524793A}" destId="{0685CB44-2EB6-4BEB-9421-A8E9C89211CC}" srcOrd="0" destOrd="0" parTransId="{10B66626-4B98-47A4-8852-9C577710B91A}" sibTransId="{E0E9610C-19A7-4565-A576-146314593BA8}"/>
    <dgm:cxn modelId="{4FDCBC23-8F8B-4080-91FC-9123F9CB5873}" srcId="{5EF813B0-8CA0-4CE8-86BC-93203524793A}" destId="{30673776-A622-4DA0-82CE-2ABE0CA3DFC4}" srcOrd="1" destOrd="0" parTransId="{CC1943A6-9248-4F86-A6C9-121CC06A903B}" sibTransId="{F82A2022-AE18-449C-A588-C4FA7E7526D7}"/>
    <dgm:cxn modelId="{26924241-D4D6-4963-9DDF-80C2D9AAF100}" srcId="{FC87D4E3-CF2E-40AB-A1BC-0994157F40C9}" destId="{5EF813B0-8CA0-4CE8-86BC-93203524793A}" srcOrd="0" destOrd="0" parTransId="{F599AD0B-79F1-4CAB-9888-7AEE5356E6F9}" sibTransId="{A33D5126-DB8A-46EA-9EE3-C7BB8B590FA9}"/>
    <dgm:cxn modelId="{C8F39086-72FC-4631-8D87-06D951F48E8E}" type="presParOf" srcId="{19476F20-F908-481C-BE17-59B16F122F85}" destId="{2A5FAE4A-5878-4FEF-91F3-7AE0BF0A9631}" srcOrd="0" destOrd="0" presId="urn:microsoft.com/office/officeart/2005/8/layout/hierarchy4"/>
    <dgm:cxn modelId="{ADF7BB4E-152C-4586-AB9F-881E7D514EC8}" type="presParOf" srcId="{2A5FAE4A-5878-4FEF-91F3-7AE0BF0A9631}" destId="{98AAE6EC-2819-4F76-8C9F-D3FCF984025E}" srcOrd="0" destOrd="0" presId="urn:microsoft.com/office/officeart/2005/8/layout/hierarchy4"/>
    <dgm:cxn modelId="{2F819E3F-3D22-4259-A4AF-57BBD2AC6CBE}" type="presParOf" srcId="{2A5FAE4A-5878-4FEF-91F3-7AE0BF0A9631}" destId="{87AD6406-90A0-49F9-A4B7-7CDC3F3A542D}" srcOrd="1" destOrd="0" presId="urn:microsoft.com/office/officeart/2005/8/layout/hierarchy4"/>
    <dgm:cxn modelId="{5F3249A1-0FB2-48F6-9202-A74D57FDFFFB}" type="presParOf" srcId="{2A5FAE4A-5878-4FEF-91F3-7AE0BF0A9631}" destId="{5A301438-F895-4D97-A70B-F684A62CF04F}" srcOrd="2" destOrd="0" presId="urn:microsoft.com/office/officeart/2005/8/layout/hierarchy4"/>
    <dgm:cxn modelId="{5DB2D973-8DD5-4096-A723-B35BB9163D4C}" type="presParOf" srcId="{5A301438-F895-4D97-A70B-F684A62CF04F}" destId="{730DC136-554B-4C45-952B-FC172126D046}" srcOrd="0" destOrd="0" presId="urn:microsoft.com/office/officeart/2005/8/layout/hierarchy4"/>
    <dgm:cxn modelId="{DD800A26-E4D9-407C-991D-464D886B6FCB}" type="presParOf" srcId="{730DC136-554B-4C45-952B-FC172126D046}" destId="{36291917-73D1-4E37-8105-AAEE6E6E1DFB}" srcOrd="0" destOrd="0" presId="urn:microsoft.com/office/officeart/2005/8/layout/hierarchy4"/>
    <dgm:cxn modelId="{613CD5E3-ED91-4411-879C-258BDE37DAE6}" type="presParOf" srcId="{730DC136-554B-4C45-952B-FC172126D046}" destId="{7EE84CC6-5428-4ABD-9902-0A7E80D6A455}" srcOrd="1" destOrd="0" presId="urn:microsoft.com/office/officeart/2005/8/layout/hierarchy4"/>
    <dgm:cxn modelId="{9A1D7538-1C7F-4717-A93A-2663506406B8}" type="presParOf" srcId="{5A301438-F895-4D97-A70B-F684A62CF04F}" destId="{5673B8ED-FCEB-429C-9C58-7FA488EE05F1}" srcOrd="1" destOrd="0" presId="urn:microsoft.com/office/officeart/2005/8/layout/hierarchy4"/>
    <dgm:cxn modelId="{677D3B6B-FA47-4A59-BBE7-8B66DF4C6393}" type="presParOf" srcId="{5A301438-F895-4D97-A70B-F684A62CF04F}" destId="{44384DBC-8B07-4F4B-BA78-E8FB87FE5251}" srcOrd="2" destOrd="0" presId="urn:microsoft.com/office/officeart/2005/8/layout/hierarchy4"/>
    <dgm:cxn modelId="{3C3A7831-C997-4CEB-B2C3-431DB403E6DD}" type="presParOf" srcId="{44384DBC-8B07-4F4B-BA78-E8FB87FE5251}" destId="{355634D6-6B78-4CBC-AF4B-BB92D5B0648E}" srcOrd="0" destOrd="0" presId="urn:microsoft.com/office/officeart/2005/8/layout/hierarchy4"/>
    <dgm:cxn modelId="{01B690E4-033A-45E6-8766-2F78D7BCEB87}" type="presParOf" srcId="{44384DBC-8B07-4F4B-BA78-E8FB87FE5251}" destId="{FA123AA2-91F3-49A6-A4A1-149884E7AE23}" srcOrd="1" destOrd="0" presId="urn:microsoft.com/office/officeart/2005/8/layout/hierarchy4"/>
    <dgm:cxn modelId="{6814D51B-F97C-4F2B-AFF7-AC6C17898F3A}" type="presParOf" srcId="{5A301438-F895-4D97-A70B-F684A62CF04F}" destId="{86CEF7D4-5335-43C8-91D0-F773E2644168}" srcOrd="3" destOrd="0" presId="urn:microsoft.com/office/officeart/2005/8/layout/hierarchy4"/>
    <dgm:cxn modelId="{ABDBBFAB-8F37-4483-9241-7BFE05BB3974}" type="presParOf" srcId="{5A301438-F895-4D97-A70B-F684A62CF04F}" destId="{2FE884BD-153B-452B-97C8-AF99B826530D}" srcOrd="4" destOrd="0" presId="urn:microsoft.com/office/officeart/2005/8/layout/hierarchy4"/>
    <dgm:cxn modelId="{318DA3A9-8B79-46BC-B11F-26C00D10D064}" type="presParOf" srcId="{2FE884BD-153B-452B-97C8-AF99B826530D}" destId="{C00FAF9E-D8B4-4FE0-BDDC-78F332FB318D}" srcOrd="0" destOrd="0" presId="urn:microsoft.com/office/officeart/2005/8/layout/hierarchy4"/>
    <dgm:cxn modelId="{67F5757D-0033-4E70-95EF-A92156C209CC}" type="presParOf" srcId="{2FE884BD-153B-452B-97C8-AF99B826530D}" destId="{2AA1B028-F9BF-4CAB-BF49-6B8E66FA8C54}" srcOrd="1" destOrd="0" presId="urn:microsoft.com/office/officeart/2005/8/layout/hierarchy4"/>
    <dgm:cxn modelId="{148F07ED-FBF1-47D1-BAA8-FF78AEACA015}" type="presParOf" srcId="{5A301438-F895-4D97-A70B-F684A62CF04F}" destId="{3AFBDFD1-E847-41B0-A9D4-470B3EED0176}" srcOrd="5" destOrd="0" presId="urn:microsoft.com/office/officeart/2005/8/layout/hierarchy4"/>
    <dgm:cxn modelId="{9671AC22-E7AF-4E14-8708-7293EC03197D}" type="presParOf" srcId="{5A301438-F895-4D97-A70B-F684A62CF04F}" destId="{BD28F45D-C99C-49D6-8E7D-6F08ADA22E2D}" srcOrd="6" destOrd="0" presId="urn:microsoft.com/office/officeart/2005/8/layout/hierarchy4"/>
    <dgm:cxn modelId="{64CA24F0-5C2A-4058-BDB3-46EFCE13DF76}" type="presParOf" srcId="{BD28F45D-C99C-49D6-8E7D-6F08ADA22E2D}" destId="{BA2605B3-4FC6-4BE0-B45F-8FBD51172CC8}" srcOrd="0" destOrd="0" presId="urn:microsoft.com/office/officeart/2005/8/layout/hierarchy4"/>
    <dgm:cxn modelId="{899F3BBB-6EE4-400E-85EF-A6C2EDB41B4D}" type="presParOf" srcId="{BD28F45D-C99C-49D6-8E7D-6F08ADA22E2D}" destId="{7995DB96-811F-461E-8702-F413809311D9}"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AE6EC-2819-4F76-8C9F-D3FCF984025E}">
      <dsp:nvSpPr>
        <dsp:cNvPr id="0" name=""/>
        <dsp:cNvSpPr/>
      </dsp:nvSpPr>
      <dsp:spPr>
        <a:xfrm>
          <a:off x="2025" y="118519"/>
          <a:ext cx="6262670" cy="1192669"/>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dirty="0" smtClean="0"/>
            <a:t>法律责任的类型：</a:t>
          </a:r>
          <a:endParaRPr lang="zh-CN" altLang="en-US" sz="2400" kern="1200" dirty="0"/>
        </a:p>
      </dsp:txBody>
      <dsp:txXfrm>
        <a:off x="36957" y="153451"/>
        <a:ext cx="6192806" cy="1122805"/>
      </dsp:txXfrm>
    </dsp:sp>
    <dsp:sp modelId="{36291917-73D1-4E37-8105-AAEE6E6E1DFB}">
      <dsp:nvSpPr>
        <dsp:cNvPr id="0" name=""/>
        <dsp:cNvSpPr/>
      </dsp:nvSpPr>
      <dsp:spPr>
        <a:xfrm>
          <a:off x="2994" y="1384359"/>
          <a:ext cx="1470001" cy="2556566"/>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rtl="0">
            <a:lnSpc>
              <a:spcPct val="90000"/>
            </a:lnSpc>
            <a:spcBef>
              <a:spcPct val="0"/>
            </a:spcBef>
            <a:spcAft>
              <a:spcPct val="35000"/>
            </a:spcAft>
          </a:pPr>
          <a:r>
            <a:rPr lang="zh-CN" altLang="en-US" sz="4100" kern="1200" dirty="0" smtClean="0"/>
            <a:t>民事法律责任</a:t>
          </a:r>
          <a:endParaRPr lang="zh-CN" sz="4100" kern="1200" dirty="0"/>
        </a:p>
      </dsp:txBody>
      <dsp:txXfrm>
        <a:off x="46049" y="1427414"/>
        <a:ext cx="1383891" cy="2470456"/>
      </dsp:txXfrm>
    </dsp:sp>
    <dsp:sp modelId="{355634D6-6B78-4CBC-AF4B-BB92D5B0648E}">
      <dsp:nvSpPr>
        <dsp:cNvPr id="0" name=""/>
        <dsp:cNvSpPr/>
      </dsp:nvSpPr>
      <dsp:spPr>
        <a:xfrm>
          <a:off x="1628845" y="1384380"/>
          <a:ext cx="1470001" cy="2512364"/>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rtl="0">
            <a:lnSpc>
              <a:spcPct val="90000"/>
            </a:lnSpc>
            <a:spcBef>
              <a:spcPct val="0"/>
            </a:spcBef>
            <a:spcAft>
              <a:spcPct val="35000"/>
            </a:spcAft>
          </a:pPr>
          <a:r>
            <a:rPr lang="zh-CN" altLang="en-US" sz="4100" kern="1200" dirty="0" smtClean="0"/>
            <a:t>行政法律责任</a:t>
          </a:r>
          <a:endParaRPr lang="zh-CN" sz="4100" kern="1200" dirty="0"/>
        </a:p>
      </dsp:txBody>
      <dsp:txXfrm>
        <a:off x="1671900" y="1427435"/>
        <a:ext cx="1383891" cy="2426254"/>
      </dsp:txXfrm>
    </dsp:sp>
    <dsp:sp modelId="{C00FAF9E-D8B4-4FE0-BDDC-78F332FB318D}">
      <dsp:nvSpPr>
        <dsp:cNvPr id="0" name=""/>
        <dsp:cNvSpPr/>
      </dsp:nvSpPr>
      <dsp:spPr>
        <a:xfrm>
          <a:off x="3194088" y="1382563"/>
          <a:ext cx="1470001" cy="2527852"/>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rtl="0">
            <a:lnSpc>
              <a:spcPct val="90000"/>
            </a:lnSpc>
            <a:spcBef>
              <a:spcPct val="0"/>
            </a:spcBef>
            <a:spcAft>
              <a:spcPct val="35000"/>
            </a:spcAft>
          </a:pPr>
          <a:r>
            <a:rPr lang="zh-CN" altLang="en-US" sz="4100" kern="1200" dirty="0" smtClean="0"/>
            <a:t>刑事法律责任</a:t>
          </a:r>
          <a:endParaRPr lang="zh-CN" sz="4100" kern="1200" dirty="0"/>
        </a:p>
      </dsp:txBody>
      <dsp:txXfrm>
        <a:off x="3237143" y="1425618"/>
        <a:ext cx="1383891" cy="2441742"/>
      </dsp:txXfrm>
    </dsp:sp>
    <dsp:sp modelId="{BA2605B3-4FC6-4BE0-B45F-8FBD51172CC8}">
      <dsp:nvSpPr>
        <dsp:cNvPr id="0" name=""/>
        <dsp:cNvSpPr/>
      </dsp:nvSpPr>
      <dsp:spPr>
        <a:xfrm>
          <a:off x="4787569" y="1382563"/>
          <a:ext cx="1470001" cy="2541585"/>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rtl="0">
            <a:lnSpc>
              <a:spcPct val="90000"/>
            </a:lnSpc>
            <a:spcBef>
              <a:spcPct val="0"/>
            </a:spcBef>
            <a:spcAft>
              <a:spcPct val="35000"/>
            </a:spcAft>
          </a:pPr>
          <a:r>
            <a:rPr lang="zh-CN" altLang="en-US" sz="4100" kern="1200" dirty="0" smtClean="0"/>
            <a:t>违宪责任</a:t>
          </a:r>
          <a:endParaRPr lang="zh-CN" sz="4100" kern="1200" dirty="0"/>
        </a:p>
      </dsp:txBody>
      <dsp:txXfrm>
        <a:off x="4830624" y="1425618"/>
        <a:ext cx="1383891" cy="245547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ClrTx/>
              <a:buSzTx/>
              <a:defRPr sz="1200">
                <a:latin typeface="Times New Roman" pitchFamily="18" charset="0"/>
              </a:defRPr>
            </a:lvl1pPr>
          </a:lstStyle>
          <a:p>
            <a:pPr>
              <a:defRPr/>
            </a:pPr>
            <a:endParaRPr lang="en-US" altLang="ko-KR"/>
          </a:p>
        </p:txBody>
      </p:sp>
      <p:sp>
        <p:nvSpPr>
          <p:cNvPr id="686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defRPr sz="1200">
                <a:latin typeface="Times New Roman" pitchFamily="18" charset="0"/>
              </a:defRPr>
            </a:lvl1pPr>
          </a:lstStyle>
          <a:p>
            <a:pPr>
              <a:defRPr/>
            </a:pPr>
            <a:endParaRPr lang="en-US" altLang="ko-KR"/>
          </a:p>
        </p:txBody>
      </p:sp>
      <p:sp>
        <p:nvSpPr>
          <p:cNvPr id="686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ClrTx/>
              <a:buSzTx/>
              <a:defRPr sz="1200">
                <a:latin typeface="Times New Roman" pitchFamily="18" charset="0"/>
              </a:defRPr>
            </a:lvl1pPr>
          </a:lstStyle>
          <a:p>
            <a:pPr>
              <a:defRPr/>
            </a:pPr>
            <a:endParaRPr lang="en-US" altLang="ko-KR"/>
          </a:p>
        </p:txBody>
      </p:sp>
      <p:sp>
        <p:nvSpPr>
          <p:cNvPr id="686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defRPr sz="1200">
                <a:latin typeface="Times New Roman" panose="02020603050405020304" pitchFamily="18" charset="0"/>
              </a:defRPr>
            </a:lvl1pPr>
          </a:lstStyle>
          <a:p>
            <a:pPr>
              <a:defRPr/>
            </a:pPr>
            <a:fld id="{E3F45E89-B6C8-4FE1-BEBC-BBC70A88D1B5}" type="slidenum">
              <a:rPr lang="ko-KR" altLang="en-US"/>
              <a:pPr>
                <a:defRPr/>
              </a:pPr>
              <a:t>‹#›</a:t>
            </a:fld>
            <a:endParaRPr lang="en-US" altLang="ko-KR"/>
          </a:p>
        </p:txBody>
      </p:sp>
    </p:spTree>
    <p:extLst>
      <p:ext uri="{BB962C8B-B14F-4D97-AF65-F5344CB8AC3E}">
        <p14:creationId xmlns:p14="http://schemas.microsoft.com/office/powerpoint/2010/main" val="38378179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ClrTx/>
              <a:buSzTx/>
              <a:defRPr sz="1200">
                <a:latin typeface="Arial" charset="0"/>
                <a:ea typeface="宋体" pitchFamily="2" charset="-122"/>
              </a:defRPr>
            </a:lvl1pPr>
          </a:lstStyle>
          <a:p>
            <a:pPr>
              <a:defRPr/>
            </a:pPr>
            <a:endParaRPr lang="zh-CN" altLang="en-US"/>
          </a:p>
        </p:txBody>
      </p:sp>
      <p:sp>
        <p:nvSpPr>
          <p:cNvPr id="142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SzTx/>
              <a:defRPr sz="1200">
                <a:latin typeface="Arial" charset="0"/>
                <a:ea typeface="宋体" pitchFamily="2" charset="-122"/>
              </a:defRPr>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2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buClrTx/>
              <a:buSzTx/>
              <a:defRPr sz="1200">
                <a:latin typeface="Arial" charset="0"/>
                <a:ea typeface="宋体" pitchFamily="2" charset="-122"/>
              </a:defRPr>
            </a:lvl1pPr>
          </a:lstStyle>
          <a:p>
            <a:pPr>
              <a:defRPr/>
            </a:pPr>
            <a:endParaRPr lang="en-US" altLang="zh-CN"/>
          </a:p>
        </p:txBody>
      </p:sp>
      <p:sp>
        <p:nvSpPr>
          <p:cNvPr id="142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SzTx/>
              <a:defRPr sz="1200">
                <a:latin typeface="Arial" panose="020B0604020202020204" pitchFamily="34" charset="0"/>
                <a:ea typeface="宋体" panose="02010600030101010101" pitchFamily="2" charset="-122"/>
              </a:defRPr>
            </a:lvl1pPr>
          </a:lstStyle>
          <a:p>
            <a:pPr>
              <a:defRPr/>
            </a:pPr>
            <a:fld id="{EC086F06-A375-48D9-9E4F-A1EB0E959764}" type="slidenum">
              <a:rPr lang="zh-CN" altLang="en-US"/>
              <a:pPr>
                <a:defRPr/>
              </a:pPr>
              <a:t>‹#›</a:t>
            </a:fld>
            <a:endParaRPr lang="en-US" altLang="zh-CN"/>
          </a:p>
        </p:txBody>
      </p:sp>
    </p:spTree>
    <p:extLst>
      <p:ext uri="{BB962C8B-B14F-4D97-AF65-F5344CB8AC3E}">
        <p14:creationId xmlns:p14="http://schemas.microsoft.com/office/powerpoint/2010/main" val="24740205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pic>
        <p:nvPicPr>
          <p:cNvPr id="4" name="Picture 8" descr="物流PPT封面"/>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1" name="标题占位符 1"/>
          <p:cNvSpPr>
            <a:spLocks noGrp="1"/>
          </p:cNvSpPr>
          <p:nvPr>
            <p:ph type="ctrTitle"/>
          </p:nvPr>
        </p:nvSpPr>
        <p:spPr>
          <a:xfrm>
            <a:off x="685800" y="2130425"/>
            <a:ext cx="7772400" cy="1470025"/>
          </a:xfrm>
        </p:spPr>
        <p:txBody>
          <a:bodyPr/>
          <a:lstStyle>
            <a:lvl1pPr algn="ctr">
              <a:defRPr sz="4000" b="1">
                <a:latin typeface="微软雅黑" pitchFamily="34" charset="-122"/>
                <a:ea typeface="微软雅黑" pitchFamily="34" charset="-122"/>
              </a:defRPr>
            </a:lvl1pPr>
          </a:lstStyle>
          <a:p>
            <a:r>
              <a:rPr lang="zh-CN" altLang="en-US" dirty="0"/>
              <a:t>单击此处编辑母版标题样式</a:t>
            </a:r>
          </a:p>
        </p:txBody>
      </p:sp>
      <p:sp>
        <p:nvSpPr>
          <p:cNvPr id="145412" name="文本占位符 2"/>
          <p:cNvSpPr>
            <a:spLocks noGrp="1"/>
          </p:cNvSpPr>
          <p:nvPr>
            <p:ph type="subTitle" idx="1"/>
          </p:nvPr>
        </p:nvSpPr>
        <p:spPr>
          <a:xfrm>
            <a:off x="1371600" y="3886200"/>
            <a:ext cx="6400800" cy="1752600"/>
          </a:xfrm>
        </p:spPr>
        <p:txBody>
          <a:bodyPr/>
          <a:lstStyle>
            <a:lvl1pPr marL="0" indent="0" algn="ctr">
              <a:buFont typeface="Wingdings" pitchFamily="2" charset="2"/>
              <a:buNone/>
              <a:defRPr sz="3200" b="1"/>
            </a:lvl1pPr>
          </a:lstStyle>
          <a:p>
            <a:r>
              <a:rPr lang="zh-CN" altLang="en-US" dirty="0"/>
              <a:t>单击此处编辑母版副标题样式</a:t>
            </a:r>
          </a:p>
        </p:txBody>
      </p:sp>
      <p:sp>
        <p:nvSpPr>
          <p:cNvPr id="5" name="日期占位符 3"/>
          <p:cNvSpPr>
            <a:spLocks noGrp="1"/>
          </p:cNvSpPr>
          <p:nvPr>
            <p:ph type="dt" sz="half" idx="10"/>
          </p:nvPr>
        </p:nvSpPr>
        <p:spPr>
          <a:xfrm>
            <a:off x="457200" y="6245225"/>
            <a:ext cx="2133600" cy="476250"/>
          </a:xfrm>
        </p:spPr>
        <p:txBody>
          <a:bodyPr/>
          <a:lstStyle>
            <a:lvl1pPr algn="l"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页脚占位符 4"/>
          <p:cNvSpPr>
            <a:spLocks noGrp="1"/>
          </p:cNvSpPr>
          <p:nvPr>
            <p:ph type="ftr" sz="quarter" idx="11"/>
          </p:nvPr>
        </p:nvSpPr>
        <p:spPr>
          <a:xfrm>
            <a:off x="3124200" y="6245225"/>
            <a:ext cx="2895600" cy="476250"/>
          </a:xfrm>
        </p:spPr>
        <p:txBody>
          <a:bodyP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7" name="灯片编号占位符 5"/>
          <p:cNvSpPr>
            <a:spLocks noGrp="1"/>
          </p:cNvSpPr>
          <p:nvPr>
            <p:ph type="sldNum" sz="quarter" idx="12"/>
          </p:nvPr>
        </p:nvSpPr>
        <p:spPr>
          <a:xfrm>
            <a:off x="6553200" y="6245225"/>
            <a:ext cx="2133600" cy="476250"/>
          </a:xfrm>
        </p:spPr>
        <p:txBody>
          <a:bodyPr/>
          <a:lstStyle>
            <a:lvl1pPr>
              <a:defRPr/>
            </a:lvl1pPr>
          </a:lstStyle>
          <a:p>
            <a:pPr>
              <a:defRPr/>
            </a:pPr>
            <a:fld id="{AF44C6B0-3C2E-4E7D-A6EE-578E1660C8B9}" type="slidenum">
              <a:rPr lang="zh-CN" altLang="en-US"/>
              <a:pPr>
                <a:defRPr/>
              </a:pPr>
              <a:t>‹#›</a:t>
            </a:fld>
            <a:endParaRPr lang="zh-CN" altLang="en-US"/>
          </a:p>
        </p:txBody>
      </p:sp>
    </p:spTree>
    <p:extLst>
      <p:ext uri="{BB962C8B-B14F-4D97-AF65-F5344CB8AC3E}">
        <p14:creationId xmlns:p14="http://schemas.microsoft.com/office/powerpoint/2010/main" val="332388524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F74C84C-CEBE-4E2D-9D17-9A01EDAC2205}" type="slidenum">
              <a:rPr lang="zh-CN" altLang="en-US"/>
              <a:pPr>
                <a:defRPr/>
              </a:pPr>
              <a:t>‹#›</a:t>
            </a:fld>
            <a:endParaRPr lang="zh-CN" altLang="en-US"/>
          </a:p>
        </p:txBody>
      </p:sp>
    </p:spTree>
    <p:extLst>
      <p:ext uri="{BB962C8B-B14F-4D97-AF65-F5344CB8AC3E}">
        <p14:creationId xmlns:p14="http://schemas.microsoft.com/office/powerpoint/2010/main" val="12345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238875" y="-242888"/>
            <a:ext cx="2447925" cy="618172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08075" y="-242888"/>
            <a:ext cx="7194550" cy="618172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5AEDDEC-59E2-43F8-B87E-535C4859AA09}" type="slidenum">
              <a:rPr lang="zh-CN" altLang="en-US"/>
              <a:pPr>
                <a:defRPr/>
              </a:pPr>
              <a:t>‹#›</a:t>
            </a:fld>
            <a:endParaRPr lang="zh-CN" altLang="en-US"/>
          </a:p>
        </p:txBody>
      </p:sp>
    </p:spTree>
    <p:extLst>
      <p:ext uri="{BB962C8B-B14F-4D97-AF65-F5344CB8AC3E}">
        <p14:creationId xmlns:p14="http://schemas.microsoft.com/office/powerpoint/2010/main" val="314928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108075" y="-242888"/>
            <a:ext cx="8229600" cy="1143001"/>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12875"/>
            <a:ext cx="8229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751263"/>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8DE12B8-F8A2-49AA-B16E-9954E58FDF42}" type="slidenum">
              <a:rPr lang="zh-CN" altLang="en-US"/>
              <a:pPr>
                <a:defRPr/>
              </a:pPr>
              <a:t>‹#›</a:t>
            </a:fld>
            <a:endParaRPr lang="zh-CN" altLang="en-US"/>
          </a:p>
        </p:txBody>
      </p:sp>
    </p:spTree>
    <p:extLst>
      <p:ext uri="{BB962C8B-B14F-4D97-AF65-F5344CB8AC3E}">
        <p14:creationId xmlns:p14="http://schemas.microsoft.com/office/powerpoint/2010/main" val="3013441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5388690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7828056-B8C9-4BCA-A965-272BB0B4D829}" type="slidenum">
              <a:rPr lang="zh-CN" altLang="en-US"/>
              <a:pPr>
                <a:defRPr/>
              </a:pPr>
              <a:t>‹#›</a:t>
            </a:fld>
            <a:endParaRPr lang="zh-CN" altLang="en-US"/>
          </a:p>
        </p:txBody>
      </p:sp>
    </p:spTree>
    <p:extLst>
      <p:ext uri="{BB962C8B-B14F-4D97-AF65-F5344CB8AC3E}">
        <p14:creationId xmlns:p14="http://schemas.microsoft.com/office/powerpoint/2010/main" val="4706171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F338A31-4D64-44D5-8216-609BC96F78AB}" type="slidenum">
              <a:rPr lang="zh-CN" altLang="en-US"/>
              <a:pPr>
                <a:defRPr/>
              </a:pPr>
              <a:t>‹#›</a:t>
            </a:fld>
            <a:endParaRPr lang="zh-CN" altLang="en-US"/>
          </a:p>
        </p:txBody>
      </p:sp>
    </p:spTree>
    <p:extLst>
      <p:ext uri="{BB962C8B-B14F-4D97-AF65-F5344CB8AC3E}">
        <p14:creationId xmlns:p14="http://schemas.microsoft.com/office/powerpoint/2010/main" val="1922071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2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2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E58CD0B-4FF9-4249-B386-284E175A561E}" type="slidenum">
              <a:rPr lang="zh-CN" altLang="en-US"/>
              <a:pPr>
                <a:defRPr/>
              </a:pPr>
              <a:t>‹#›</a:t>
            </a:fld>
            <a:endParaRPr lang="zh-CN" altLang="en-US"/>
          </a:p>
        </p:txBody>
      </p:sp>
    </p:spTree>
    <p:extLst>
      <p:ext uri="{BB962C8B-B14F-4D97-AF65-F5344CB8AC3E}">
        <p14:creationId xmlns:p14="http://schemas.microsoft.com/office/powerpoint/2010/main" val="3887130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67FB977-FAB2-42C2-97B2-08D675C5EF72}" type="slidenum">
              <a:rPr lang="zh-CN" altLang="en-US"/>
              <a:pPr>
                <a:defRPr/>
              </a:pPr>
              <a:t>‹#›</a:t>
            </a:fld>
            <a:endParaRPr lang="zh-CN" altLang="en-US"/>
          </a:p>
        </p:txBody>
      </p:sp>
    </p:spTree>
    <p:extLst>
      <p:ext uri="{BB962C8B-B14F-4D97-AF65-F5344CB8AC3E}">
        <p14:creationId xmlns:p14="http://schemas.microsoft.com/office/powerpoint/2010/main" val="3960643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56F56508-02E3-4B90-99D1-40239515379E}" type="slidenum">
              <a:rPr lang="zh-CN" altLang="en-US"/>
              <a:pPr>
                <a:defRPr/>
              </a:pPr>
              <a:t>‹#›</a:t>
            </a:fld>
            <a:endParaRPr lang="zh-CN" altLang="en-US"/>
          </a:p>
        </p:txBody>
      </p:sp>
    </p:spTree>
    <p:extLst>
      <p:ext uri="{BB962C8B-B14F-4D97-AF65-F5344CB8AC3E}">
        <p14:creationId xmlns:p14="http://schemas.microsoft.com/office/powerpoint/2010/main" val="1228031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67AD34A-DDEC-4E7A-A74C-4AA90DA92FB1}" type="slidenum">
              <a:rPr lang="zh-CN" altLang="en-US"/>
              <a:pPr>
                <a:defRPr/>
              </a:pPr>
              <a:t>‹#›</a:t>
            </a:fld>
            <a:endParaRPr lang="zh-CN" altLang="en-US"/>
          </a:p>
        </p:txBody>
      </p:sp>
    </p:spTree>
    <p:extLst>
      <p:ext uri="{BB962C8B-B14F-4D97-AF65-F5344CB8AC3E}">
        <p14:creationId xmlns:p14="http://schemas.microsoft.com/office/powerpoint/2010/main" val="89766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5B141A9-92D8-4ADB-BFFB-ACE189DCE36D}" type="slidenum">
              <a:rPr lang="zh-CN" altLang="en-US"/>
              <a:pPr>
                <a:defRPr/>
              </a:pPr>
              <a:t>‹#›</a:t>
            </a:fld>
            <a:endParaRPr lang="zh-CN" altLang="en-US"/>
          </a:p>
        </p:txBody>
      </p:sp>
    </p:spTree>
    <p:extLst>
      <p:ext uri="{BB962C8B-B14F-4D97-AF65-F5344CB8AC3E}">
        <p14:creationId xmlns:p14="http://schemas.microsoft.com/office/powerpoint/2010/main" val="1660892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109A029-B26F-4AAE-AB64-9367ADCDC89F}" type="slidenum">
              <a:rPr lang="zh-CN" altLang="en-US"/>
              <a:pPr>
                <a:defRPr/>
              </a:pPr>
              <a:t>‹#›</a:t>
            </a:fld>
            <a:endParaRPr lang="zh-CN" altLang="en-US"/>
          </a:p>
        </p:txBody>
      </p:sp>
    </p:spTree>
    <p:extLst>
      <p:ext uri="{BB962C8B-B14F-4D97-AF65-F5344CB8AC3E}">
        <p14:creationId xmlns:p14="http://schemas.microsoft.com/office/powerpoint/2010/main" val="2141632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1" descr="物流PPT"/>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87" name="标题占位符 1"/>
          <p:cNvSpPr>
            <a:spLocks noGrp="1"/>
          </p:cNvSpPr>
          <p:nvPr>
            <p:ph type="title"/>
          </p:nvPr>
        </p:nvSpPr>
        <p:spPr bwMode="auto">
          <a:xfrm>
            <a:off x="901700" y="88900"/>
            <a:ext cx="797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p:cNvSpPr>
          <p:nvPr>
            <p:ph type="body" idx="1"/>
          </p:nvPr>
        </p:nvSpPr>
        <p:spPr bwMode="auto">
          <a:xfrm>
            <a:off x="457200" y="14128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buClrTx/>
              <a:buSzTx/>
              <a:defRPr sz="1200">
                <a:solidFill>
                  <a:schemeClr val="tx1">
                    <a:tint val="75000"/>
                  </a:schemeClr>
                </a:solidFill>
                <a:latin typeface="+mn-lt"/>
                <a:ea typeface="+mn-ea"/>
              </a:defRPr>
            </a:lvl1pPr>
          </a:lstStyle>
          <a:p>
            <a:pPr>
              <a:defRPr/>
            </a:pP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buClrTx/>
              <a:buSzTx/>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spcBef>
                <a:spcPct val="0"/>
              </a:spcBef>
              <a:buClrTx/>
              <a:buSzTx/>
              <a:defRPr sz="1200">
                <a:solidFill>
                  <a:srgbClr val="898989"/>
                </a:solidFill>
                <a:latin typeface="Calibri" panose="020F0502020204030204" pitchFamily="34" charset="0"/>
                <a:ea typeface="黑体" panose="02010609060101010101" pitchFamily="49" charset="-122"/>
              </a:defRPr>
            </a:lvl1pPr>
          </a:lstStyle>
          <a:p>
            <a:pPr>
              <a:defRPr/>
            </a:pPr>
            <a:fld id="{F5D0786F-A8C8-40BA-A4DA-627687F64E5B}" type="slidenum">
              <a:rPr lang="zh-CN" altLang="en-US"/>
              <a:pPr>
                <a:defRPr/>
              </a:pPr>
              <a:t>‹#›</a:t>
            </a:fld>
            <a:endParaRPr lang="zh-CN" altLang="en-US"/>
          </a:p>
        </p:txBody>
      </p:sp>
    </p:spTree>
    <p:custDataLst>
      <p:tags r:id="rId15"/>
    </p:custDataLst>
  </p:cSld>
  <p:clrMap bg1="lt1" tx1="dk1" bg2="lt2" tx2="dk2" accent1="accent1" accent2="accent2" accent3="accent3" accent4="accent4" accent5="accent5" accent6="accent6" hlink="hlink" folHlink="folHlink"/>
  <p:sldLayoutIdLst>
    <p:sldLayoutId id="2147483765"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6"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4387"/>
                                        </p:tgtEl>
                                        <p:attrNameLst>
                                          <p:attrName>style.visibility</p:attrName>
                                        </p:attrNameLst>
                                      </p:cBhvr>
                                      <p:to>
                                        <p:strVal val="visible"/>
                                      </p:to>
                                    </p:set>
                                    <p:animEffect transition="in" filter="strips(downRight)">
                                      <p:cBhvr>
                                        <p:cTn id="7" dur="500"/>
                                        <p:tgtEl>
                                          <p:spTgt spid="144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p:bldLst>
  </p:timing>
  <p:txStyles>
    <p:titleStyle>
      <a:lvl1pPr algn="l" rtl="0" eaLnBrk="0" fontAlgn="base" hangingPunct="0">
        <a:spcBef>
          <a:spcPct val="0"/>
        </a:spcBef>
        <a:spcAft>
          <a:spcPct val="0"/>
        </a:spcAft>
        <a:defRPr sz="2800">
          <a:solidFill>
            <a:srgbClr val="0C6BBA"/>
          </a:solidFill>
          <a:latin typeface="+mj-lt"/>
          <a:ea typeface="+mj-ea"/>
          <a:cs typeface="+mj-cs"/>
        </a:defRPr>
      </a:lvl1pPr>
      <a:lvl2pPr algn="l" rtl="0" eaLnBrk="0" fontAlgn="base" hangingPunct="0">
        <a:spcBef>
          <a:spcPct val="0"/>
        </a:spcBef>
        <a:spcAft>
          <a:spcPct val="0"/>
        </a:spcAft>
        <a:defRPr sz="2800">
          <a:solidFill>
            <a:srgbClr val="0C6BBA"/>
          </a:solidFill>
          <a:latin typeface="Calibri" pitchFamily="34" charset="0"/>
          <a:ea typeface="黑体" pitchFamily="2" charset="-122"/>
        </a:defRPr>
      </a:lvl2pPr>
      <a:lvl3pPr algn="l" rtl="0" eaLnBrk="0" fontAlgn="base" hangingPunct="0">
        <a:spcBef>
          <a:spcPct val="0"/>
        </a:spcBef>
        <a:spcAft>
          <a:spcPct val="0"/>
        </a:spcAft>
        <a:defRPr sz="2800">
          <a:solidFill>
            <a:srgbClr val="0C6BBA"/>
          </a:solidFill>
          <a:latin typeface="Calibri" pitchFamily="34" charset="0"/>
          <a:ea typeface="黑体" pitchFamily="2" charset="-122"/>
        </a:defRPr>
      </a:lvl3pPr>
      <a:lvl4pPr algn="l" rtl="0" eaLnBrk="0" fontAlgn="base" hangingPunct="0">
        <a:spcBef>
          <a:spcPct val="0"/>
        </a:spcBef>
        <a:spcAft>
          <a:spcPct val="0"/>
        </a:spcAft>
        <a:defRPr sz="2800">
          <a:solidFill>
            <a:srgbClr val="0C6BBA"/>
          </a:solidFill>
          <a:latin typeface="Calibri" pitchFamily="34" charset="0"/>
          <a:ea typeface="黑体" pitchFamily="2" charset="-122"/>
        </a:defRPr>
      </a:lvl4pPr>
      <a:lvl5pPr algn="l" rtl="0" eaLnBrk="0" fontAlgn="base" hangingPunct="0">
        <a:spcBef>
          <a:spcPct val="0"/>
        </a:spcBef>
        <a:spcAft>
          <a:spcPct val="0"/>
        </a:spcAft>
        <a:defRPr sz="2800">
          <a:solidFill>
            <a:srgbClr val="0C6BBA"/>
          </a:solidFill>
          <a:latin typeface="Calibri" pitchFamily="34" charset="0"/>
          <a:ea typeface="黑体" pitchFamily="2" charset="-122"/>
        </a:defRPr>
      </a:lvl5pPr>
      <a:lvl6pPr marL="457200" algn="ctr" rtl="0" fontAlgn="base">
        <a:spcBef>
          <a:spcPct val="0"/>
        </a:spcBef>
        <a:spcAft>
          <a:spcPct val="0"/>
        </a:spcAft>
        <a:defRPr sz="2800">
          <a:solidFill>
            <a:srgbClr val="0C6BBA"/>
          </a:solidFill>
          <a:latin typeface="Calibri" pitchFamily="34" charset="0"/>
          <a:ea typeface="黑体" pitchFamily="2" charset="-122"/>
        </a:defRPr>
      </a:lvl6pPr>
      <a:lvl7pPr marL="914400" algn="ctr" rtl="0" fontAlgn="base">
        <a:spcBef>
          <a:spcPct val="0"/>
        </a:spcBef>
        <a:spcAft>
          <a:spcPct val="0"/>
        </a:spcAft>
        <a:defRPr sz="2800">
          <a:solidFill>
            <a:srgbClr val="0C6BBA"/>
          </a:solidFill>
          <a:latin typeface="Calibri" pitchFamily="34" charset="0"/>
          <a:ea typeface="黑体" pitchFamily="2" charset="-122"/>
        </a:defRPr>
      </a:lvl7pPr>
      <a:lvl8pPr marL="1371600" algn="ctr" rtl="0" fontAlgn="base">
        <a:spcBef>
          <a:spcPct val="0"/>
        </a:spcBef>
        <a:spcAft>
          <a:spcPct val="0"/>
        </a:spcAft>
        <a:defRPr sz="2800">
          <a:solidFill>
            <a:srgbClr val="0C6BBA"/>
          </a:solidFill>
          <a:latin typeface="Calibri" pitchFamily="34" charset="0"/>
          <a:ea typeface="黑体" pitchFamily="2" charset="-122"/>
        </a:defRPr>
      </a:lvl8pPr>
      <a:lvl9pPr marL="1828800" algn="ctr" rtl="0" fontAlgn="base">
        <a:spcBef>
          <a:spcPct val="0"/>
        </a:spcBef>
        <a:spcAft>
          <a:spcPct val="0"/>
        </a:spcAft>
        <a:defRPr sz="2800">
          <a:solidFill>
            <a:srgbClr val="0C6BBA"/>
          </a:solidFill>
          <a:latin typeface="Calibri" pitchFamily="34" charset="0"/>
          <a:ea typeface="黑体" pitchFamily="2" charset="-122"/>
        </a:defRPr>
      </a:lvl9pPr>
    </p:titleStyle>
    <p:body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p:txBody>
          <a:bodyPr/>
          <a:lstStyle/>
          <a:p>
            <a:pPr eaLnBrk="1" hangingPunct="1"/>
            <a:r>
              <a:rPr lang="zh-CN" altLang="en-US" sz="4800" smtClean="0"/>
              <a:t>法理学</a:t>
            </a:r>
          </a:p>
        </p:txBody>
      </p:sp>
      <p:sp>
        <p:nvSpPr>
          <p:cNvPr id="3075" name="副标题 6"/>
          <p:cNvSpPr>
            <a:spLocks noGrp="1"/>
          </p:cNvSpPr>
          <p:nvPr>
            <p:ph type="subTitle" idx="1"/>
          </p:nvPr>
        </p:nvSpPr>
        <p:spPr/>
        <p:txBody>
          <a:bodyPr/>
          <a:lstStyle/>
          <a:p>
            <a:pPr eaLnBrk="1" hangingPunct="1"/>
            <a:r>
              <a:rPr lang="zh-CN" altLang="en-US" smtClean="0"/>
              <a:t>第十二章 法律责任</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5">
                                            <p:txEl>
                                              <p:pRg st="0" end="0"/>
                                            </p:txEl>
                                          </p:spTgt>
                                        </p:tgtEl>
                                        <p:attrNameLst>
                                          <p:attrName>style.visibility</p:attrName>
                                        </p:attrNameLst>
                                      </p:cBhvr>
                                      <p:to>
                                        <p:strVal val="visible"/>
                                      </p:to>
                                    </p:set>
                                    <p:anim calcmode="lin" valueType="num">
                                      <p:cBhvr additive="base">
                                        <p:cTn id="13" dur="500" fill="hold"/>
                                        <p:tgtEl>
                                          <p:spTgt spid="307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第四节 法律责任的认定与归结</a:t>
            </a:r>
          </a:p>
        </p:txBody>
      </p:sp>
      <p:sp>
        <p:nvSpPr>
          <p:cNvPr id="15363"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1"/>
          <p:cNvGrpSpPr>
            <a:grpSpLocks/>
          </p:cNvGrpSpPr>
          <p:nvPr/>
        </p:nvGrpSpPr>
        <p:grpSpPr bwMode="auto">
          <a:xfrm>
            <a:off x="901700" y="2511425"/>
            <a:ext cx="7121525" cy="2336800"/>
            <a:chOff x="901700" y="2511044"/>
            <a:chExt cx="7121838" cy="3181417"/>
          </a:xfrm>
        </p:grpSpPr>
        <p:sp>
          <p:nvSpPr>
            <p:cNvPr id="16389" name="圆角矩形 10"/>
            <p:cNvSpPr>
              <a:spLocks noChangeArrowheads="1"/>
            </p:cNvSpPr>
            <p:nvPr/>
          </p:nvSpPr>
          <p:spPr bwMode="auto">
            <a:xfrm>
              <a:off x="901700" y="2511044"/>
              <a:ext cx="7121838" cy="3181417"/>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6390" name="矩形 8"/>
            <p:cNvSpPr>
              <a:spLocks noChangeArrowheads="1"/>
            </p:cNvSpPr>
            <p:nvPr/>
          </p:nvSpPr>
          <p:spPr bwMode="auto">
            <a:xfrm>
              <a:off x="1311275" y="2782886"/>
              <a:ext cx="6437313" cy="1634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buFont typeface="Wingdings" panose="05000000000000000000" pitchFamily="2" charset="2"/>
                <a:buNone/>
              </a:pPr>
              <a:r>
                <a:rPr lang="zh-CN" altLang="en-US" sz="2400">
                  <a:solidFill>
                    <a:schemeClr val="bg1"/>
                  </a:solidFill>
                  <a:latin typeface="微软雅黑" panose="020B0503020204020204" pitchFamily="34" charset="-122"/>
                  <a:ea typeface="微软雅黑" panose="020B0503020204020204" pitchFamily="34" charset="-122"/>
                </a:rPr>
                <a:t>对因违法行为、违约行为或法律规定而引起的法律责任，进行判断、认定、追究以及减缓和免除的活动。</a:t>
              </a:r>
            </a:p>
          </p:txBody>
        </p:sp>
      </p:grpSp>
      <p:sp>
        <p:nvSpPr>
          <p:cNvPr id="16387" name="标题 1"/>
          <p:cNvSpPr>
            <a:spLocks noGrp="1"/>
          </p:cNvSpPr>
          <p:nvPr>
            <p:ph type="title"/>
          </p:nvPr>
        </p:nvSpPr>
        <p:spPr>
          <a:xfrm>
            <a:off x="901700" y="88900"/>
            <a:ext cx="7975600" cy="533400"/>
          </a:xfrm>
        </p:spPr>
        <p:txBody>
          <a:bodyPr/>
          <a:lstStyle/>
          <a:p>
            <a:r>
              <a:rPr lang="zh-CN" altLang="en-US" smtClean="0"/>
              <a:t>第四节：法律责任的认定与归结</a:t>
            </a:r>
          </a:p>
        </p:txBody>
      </p:sp>
      <p:sp>
        <p:nvSpPr>
          <p:cNvPr id="9"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dirty="0"/>
              <a:t>法律责任的认定与归结</a:t>
            </a:r>
            <a:r>
              <a:rPr lang="zh-CN" altLang="en-US" sz="2400" kern="0" dirty="0" smtClean="0"/>
              <a:t>的含义：</a:t>
            </a:r>
            <a:endParaRPr lang="zh-CN" altLang="en-US" sz="24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86"/>
                                        </p:tgtEl>
                                        <p:attrNameLst>
                                          <p:attrName>style.visibility</p:attrName>
                                        </p:attrNameLst>
                                      </p:cBhvr>
                                      <p:to>
                                        <p:strVal val="visible"/>
                                      </p:to>
                                    </p:set>
                                    <p:anim calcmode="lin" valueType="num">
                                      <p:cBhvr additive="base">
                                        <p:cTn id="13" dur="500" fill="hold"/>
                                        <p:tgtEl>
                                          <p:spTgt spid="16386"/>
                                        </p:tgtEl>
                                        <p:attrNameLst>
                                          <p:attrName>ppt_x</p:attrName>
                                        </p:attrNameLst>
                                      </p:cBhvr>
                                      <p:tavLst>
                                        <p:tav tm="0">
                                          <p:val>
                                            <p:strVal val="#ppt_x"/>
                                          </p:val>
                                        </p:tav>
                                        <p:tav tm="100000">
                                          <p:val>
                                            <p:strVal val="#ppt_x"/>
                                          </p:val>
                                        </p:tav>
                                      </p:tavLst>
                                    </p:anim>
                                    <p:anim calcmode="lin" valueType="num">
                                      <p:cBhvr additive="base">
                                        <p:cTn id="14" dur="500" fill="hold"/>
                                        <p:tgtEl>
                                          <p:spTgt spid="163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第四节：法律责任的认定与归结</a:t>
            </a:r>
          </a:p>
        </p:txBody>
      </p:sp>
      <p:grpSp>
        <p:nvGrpSpPr>
          <p:cNvPr id="19459" name="组合 1"/>
          <p:cNvGrpSpPr>
            <a:grpSpLocks/>
          </p:cNvGrpSpPr>
          <p:nvPr/>
        </p:nvGrpSpPr>
        <p:grpSpPr bwMode="auto">
          <a:xfrm>
            <a:off x="1423988" y="2417763"/>
            <a:ext cx="2154237" cy="2176462"/>
            <a:chOff x="1423203" y="2418164"/>
            <a:chExt cx="2154848" cy="2175706"/>
          </a:xfrm>
        </p:grpSpPr>
        <p:sp>
          <p:nvSpPr>
            <p:cNvPr id="17426" name="Freeform 675"/>
            <p:cNvSpPr>
              <a:spLocks noEditPoints="1"/>
            </p:cNvSpPr>
            <p:nvPr/>
          </p:nvSpPr>
          <p:spPr bwMode="auto">
            <a:xfrm rot="-324743">
              <a:off x="1423203" y="2418164"/>
              <a:ext cx="2154848" cy="2175706"/>
            </a:xfrm>
            <a:custGeom>
              <a:avLst/>
              <a:gdLst>
                <a:gd name="T0" fmla="*/ 2147483646 w 2622"/>
                <a:gd name="T1" fmla="*/ 2147483646 h 2622"/>
                <a:gd name="T2" fmla="*/ 2147483646 w 2622"/>
                <a:gd name="T3" fmla="*/ 2147483646 h 2622"/>
                <a:gd name="T4" fmla="*/ 2147483646 w 2622"/>
                <a:gd name="T5" fmla="*/ 2147483646 h 2622"/>
                <a:gd name="T6" fmla="*/ 2147483646 w 2622"/>
                <a:gd name="T7" fmla="*/ 2147483646 h 2622"/>
                <a:gd name="T8" fmla="*/ 2147483646 w 2622"/>
                <a:gd name="T9" fmla="*/ 2147483646 h 2622"/>
                <a:gd name="T10" fmla="*/ 2147483646 w 2622"/>
                <a:gd name="T11" fmla="*/ 2147483646 h 2622"/>
                <a:gd name="T12" fmla="*/ 2147483646 w 2622"/>
                <a:gd name="T13" fmla="*/ 2147483646 h 2622"/>
                <a:gd name="T14" fmla="*/ 2147483646 w 2622"/>
                <a:gd name="T15" fmla="*/ 2147483646 h 2622"/>
                <a:gd name="T16" fmla="*/ 2147483646 w 2622"/>
                <a:gd name="T17" fmla="*/ 2147483646 h 2622"/>
                <a:gd name="T18" fmla="*/ 2147483646 w 2622"/>
                <a:gd name="T19" fmla="*/ 2147483646 h 2622"/>
                <a:gd name="T20" fmla="*/ 2147483646 w 2622"/>
                <a:gd name="T21" fmla="*/ 2147483646 h 2622"/>
                <a:gd name="T22" fmla="*/ 2147483646 w 2622"/>
                <a:gd name="T23" fmla="*/ 2147483646 h 2622"/>
                <a:gd name="T24" fmla="*/ 2147483646 w 2622"/>
                <a:gd name="T25" fmla="*/ 2147483646 h 2622"/>
                <a:gd name="T26" fmla="*/ 2147483646 w 2622"/>
                <a:gd name="T27" fmla="*/ 2147483646 h 2622"/>
                <a:gd name="T28" fmla="*/ 2147483646 w 2622"/>
                <a:gd name="T29" fmla="*/ 2147483646 h 2622"/>
                <a:gd name="T30" fmla="*/ 2147483646 w 2622"/>
                <a:gd name="T31" fmla="*/ 2147483646 h 2622"/>
                <a:gd name="T32" fmla="*/ 2147483646 w 2622"/>
                <a:gd name="T33" fmla="*/ 2147483646 h 2622"/>
                <a:gd name="T34" fmla="*/ 2147483646 w 2622"/>
                <a:gd name="T35" fmla="*/ 2147483646 h 2622"/>
                <a:gd name="T36" fmla="*/ 2147483646 w 2622"/>
                <a:gd name="T37" fmla="*/ 2147483646 h 2622"/>
                <a:gd name="T38" fmla="*/ 2147483646 w 2622"/>
                <a:gd name="T39" fmla="*/ 2147483646 h 2622"/>
                <a:gd name="T40" fmla="*/ 2147483646 w 2622"/>
                <a:gd name="T41" fmla="*/ 2147483646 h 2622"/>
                <a:gd name="T42" fmla="*/ 2147483646 w 2622"/>
                <a:gd name="T43" fmla="*/ 2147483646 h 2622"/>
                <a:gd name="T44" fmla="*/ 2147483646 w 2622"/>
                <a:gd name="T45" fmla="*/ 2147483646 h 2622"/>
                <a:gd name="T46" fmla="*/ 2147483646 w 2622"/>
                <a:gd name="T47" fmla="*/ 2147483646 h 2622"/>
                <a:gd name="T48" fmla="*/ 2147483646 w 2622"/>
                <a:gd name="T49" fmla="*/ 2147483646 h 2622"/>
                <a:gd name="T50" fmla="*/ 2147483646 w 2622"/>
                <a:gd name="T51" fmla="*/ 2147483646 h 2622"/>
                <a:gd name="T52" fmla="*/ 2147483646 w 2622"/>
                <a:gd name="T53" fmla="*/ 2147483646 h 2622"/>
                <a:gd name="T54" fmla="*/ 2147483646 w 2622"/>
                <a:gd name="T55" fmla="*/ 2147483646 h 2622"/>
                <a:gd name="T56" fmla="*/ 2147483646 w 2622"/>
                <a:gd name="T57" fmla="*/ 2147483646 h 2622"/>
                <a:gd name="T58" fmla="*/ 2147483646 w 2622"/>
                <a:gd name="T59" fmla="*/ 2147483646 h 2622"/>
                <a:gd name="T60" fmla="*/ 2147483646 w 2622"/>
                <a:gd name="T61" fmla="*/ 2147483646 h 2622"/>
                <a:gd name="T62" fmla="*/ 2147483646 w 2622"/>
                <a:gd name="T63" fmla="*/ 2147483646 h 2622"/>
                <a:gd name="T64" fmla="*/ 2147483646 w 2622"/>
                <a:gd name="T65" fmla="*/ 2147483646 h 2622"/>
                <a:gd name="T66" fmla="*/ 2147483646 w 2622"/>
                <a:gd name="T67" fmla="*/ 2147483646 h 2622"/>
                <a:gd name="T68" fmla="*/ 2147483646 w 2622"/>
                <a:gd name="T69" fmla="*/ 2147483646 h 2622"/>
                <a:gd name="T70" fmla="*/ 2147483646 w 2622"/>
                <a:gd name="T71" fmla="*/ 2147483646 h 2622"/>
                <a:gd name="T72" fmla="*/ 2147483646 w 2622"/>
                <a:gd name="T73" fmla="*/ 2147483646 h 2622"/>
                <a:gd name="T74" fmla="*/ 2147483646 w 2622"/>
                <a:gd name="T75" fmla="*/ 2147483646 h 2622"/>
                <a:gd name="T76" fmla="*/ 2147483646 w 2622"/>
                <a:gd name="T77" fmla="*/ 2147483646 h 2622"/>
                <a:gd name="T78" fmla="*/ 2147483646 w 2622"/>
                <a:gd name="T79" fmla="*/ 2147483646 h 2622"/>
                <a:gd name="T80" fmla="*/ 2147483646 w 2622"/>
                <a:gd name="T81" fmla="*/ 2147483646 h 2622"/>
                <a:gd name="T82" fmla="*/ 2147483646 w 2622"/>
                <a:gd name="T83" fmla="*/ 2147483646 h 2622"/>
                <a:gd name="T84" fmla="*/ 2147483646 w 2622"/>
                <a:gd name="T85" fmla="*/ 2147483646 h 2622"/>
                <a:gd name="T86" fmla="*/ 2147483646 w 2622"/>
                <a:gd name="T87" fmla="*/ 2147483646 h 2622"/>
                <a:gd name="T88" fmla="*/ 2147483646 w 2622"/>
                <a:gd name="T89" fmla="*/ 2147483646 h 2622"/>
                <a:gd name="T90" fmla="*/ 2147483646 w 2622"/>
                <a:gd name="T91" fmla="*/ 2147483646 h 2622"/>
                <a:gd name="T92" fmla="*/ 2147483646 w 2622"/>
                <a:gd name="T93" fmla="*/ 2147483646 h 2622"/>
                <a:gd name="T94" fmla="*/ 2147483646 w 2622"/>
                <a:gd name="T95" fmla="*/ 2147483646 h 2622"/>
                <a:gd name="T96" fmla="*/ 2147483646 w 2622"/>
                <a:gd name="T97" fmla="*/ 2147483646 h 2622"/>
                <a:gd name="T98" fmla="*/ 2147483646 w 2622"/>
                <a:gd name="T99" fmla="*/ 2147483646 h 2622"/>
                <a:gd name="T100" fmla="*/ 2147483646 w 2622"/>
                <a:gd name="T101" fmla="*/ 2147483646 h 2622"/>
                <a:gd name="T102" fmla="*/ 2147483646 w 2622"/>
                <a:gd name="T103" fmla="*/ 2147483646 h 2622"/>
                <a:gd name="T104" fmla="*/ 2147483646 w 2622"/>
                <a:gd name="T105" fmla="*/ 2147483646 h 2622"/>
                <a:gd name="T106" fmla="*/ 2147483646 w 2622"/>
                <a:gd name="T107" fmla="*/ 2147483646 h 262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2"/>
                <a:gd name="T163" fmla="*/ 0 h 2622"/>
                <a:gd name="T164" fmla="*/ 2622 w 2622"/>
                <a:gd name="T165" fmla="*/ 2622 h 262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2" h="2622">
                  <a:moveTo>
                    <a:pt x="2622" y="1382"/>
                  </a:moveTo>
                  <a:lnTo>
                    <a:pt x="2622" y="1240"/>
                  </a:lnTo>
                  <a:lnTo>
                    <a:pt x="2520" y="1240"/>
                  </a:lnTo>
                  <a:lnTo>
                    <a:pt x="2516" y="1196"/>
                  </a:lnTo>
                  <a:lnTo>
                    <a:pt x="2512" y="1152"/>
                  </a:lnTo>
                  <a:lnTo>
                    <a:pt x="2506" y="1110"/>
                  </a:lnTo>
                  <a:lnTo>
                    <a:pt x="2498" y="1068"/>
                  </a:lnTo>
                  <a:lnTo>
                    <a:pt x="2596" y="1040"/>
                  </a:lnTo>
                  <a:lnTo>
                    <a:pt x="2560" y="904"/>
                  </a:lnTo>
                  <a:lnTo>
                    <a:pt x="2460" y="930"/>
                  </a:lnTo>
                  <a:lnTo>
                    <a:pt x="2446" y="888"/>
                  </a:lnTo>
                  <a:lnTo>
                    <a:pt x="2430" y="848"/>
                  </a:lnTo>
                  <a:lnTo>
                    <a:pt x="2412" y="808"/>
                  </a:lnTo>
                  <a:lnTo>
                    <a:pt x="2394" y="768"/>
                  </a:lnTo>
                  <a:lnTo>
                    <a:pt x="2482" y="718"/>
                  </a:lnTo>
                  <a:lnTo>
                    <a:pt x="2412" y="594"/>
                  </a:lnTo>
                  <a:lnTo>
                    <a:pt x="2322" y="646"/>
                  </a:lnTo>
                  <a:lnTo>
                    <a:pt x="2298" y="610"/>
                  </a:lnTo>
                  <a:lnTo>
                    <a:pt x="2272" y="574"/>
                  </a:lnTo>
                  <a:lnTo>
                    <a:pt x="2244" y="540"/>
                  </a:lnTo>
                  <a:lnTo>
                    <a:pt x="2216" y="508"/>
                  </a:lnTo>
                  <a:lnTo>
                    <a:pt x="2290" y="434"/>
                  </a:lnTo>
                  <a:lnTo>
                    <a:pt x="2188" y="334"/>
                  </a:lnTo>
                  <a:lnTo>
                    <a:pt x="2116" y="406"/>
                  </a:lnTo>
                  <a:lnTo>
                    <a:pt x="2082" y="378"/>
                  </a:lnTo>
                  <a:lnTo>
                    <a:pt x="2048" y="352"/>
                  </a:lnTo>
                  <a:lnTo>
                    <a:pt x="2014" y="326"/>
                  </a:lnTo>
                  <a:lnTo>
                    <a:pt x="1978" y="300"/>
                  </a:lnTo>
                  <a:lnTo>
                    <a:pt x="2028" y="212"/>
                  </a:lnTo>
                  <a:lnTo>
                    <a:pt x="1906" y="140"/>
                  </a:lnTo>
                  <a:lnTo>
                    <a:pt x="1854" y="230"/>
                  </a:lnTo>
                  <a:lnTo>
                    <a:pt x="1816" y="210"/>
                  </a:lnTo>
                  <a:lnTo>
                    <a:pt x="1776" y="194"/>
                  </a:lnTo>
                  <a:lnTo>
                    <a:pt x="1734" y="178"/>
                  </a:lnTo>
                  <a:lnTo>
                    <a:pt x="1694" y="162"/>
                  </a:lnTo>
                  <a:lnTo>
                    <a:pt x="1720" y="64"/>
                  </a:lnTo>
                  <a:lnTo>
                    <a:pt x="1582" y="26"/>
                  </a:lnTo>
                  <a:lnTo>
                    <a:pt x="1556" y="126"/>
                  </a:lnTo>
                  <a:lnTo>
                    <a:pt x="1514" y="118"/>
                  </a:lnTo>
                  <a:lnTo>
                    <a:pt x="1470" y="112"/>
                  </a:lnTo>
                  <a:lnTo>
                    <a:pt x="1426" y="106"/>
                  </a:lnTo>
                  <a:lnTo>
                    <a:pt x="1382" y="104"/>
                  </a:lnTo>
                  <a:lnTo>
                    <a:pt x="1382" y="0"/>
                  </a:lnTo>
                  <a:lnTo>
                    <a:pt x="1240" y="0"/>
                  </a:lnTo>
                  <a:lnTo>
                    <a:pt x="1240" y="104"/>
                  </a:lnTo>
                  <a:lnTo>
                    <a:pt x="1196" y="106"/>
                  </a:lnTo>
                  <a:lnTo>
                    <a:pt x="1154" y="112"/>
                  </a:lnTo>
                  <a:lnTo>
                    <a:pt x="1110" y="118"/>
                  </a:lnTo>
                  <a:lnTo>
                    <a:pt x="1068" y="126"/>
                  </a:lnTo>
                  <a:lnTo>
                    <a:pt x="1042" y="26"/>
                  </a:lnTo>
                  <a:lnTo>
                    <a:pt x="904" y="64"/>
                  </a:lnTo>
                  <a:lnTo>
                    <a:pt x="930" y="162"/>
                  </a:lnTo>
                  <a:lnTo>
                    <a:pt x="890" y="178"/>
                  </a:lnTo>
                  <a:lnTo>
                    <a:pt x="848" y="194"/>
                  </a:lnTo>
                  <a:lnTo>
                    <a:pt x="808" y="210"/>
                  </a:lnTo>
                  <a:lnTo>
                    <a:pt x="770" y="230"/>
                  </a:lnTo>
                  <a:lnTo>
                    <a:pt x="718" y="140"/>
                  </a:lnTo>
                  <a:lnTo>
                    <a:pt x="594" y="212"/>
                  </a:lnTo>
                  <a:lnTo>
                    <a:pt x="646" y="300"/>
                  </a:lnTo>
                  <a:lnTo>
                    <a:pt x="610" y="326"/>
                  </a:lnTo>
                  <a:lnTo>
                    <a:pt x="576" y="352"/>
                  </a:lnTo>
                  <a:lnTo>
                    <a:pt x="542" y="378"/>
                  </a:lnTo>
                  <a:lnTo>
                    <a:pt x="508" y="406"/>
                  </a:lnTo>
                  <a:lnTo>
                    <a:pt x="436" y="334"/>
                  </a:lnTo>
                  <a:lnTo>
                    <a:pt x="334" y="434"/>
                  </a:lnTo>
                  <a:lnTo>
                    <a:pt x="408" y="508"/>
                  </a:lnTo>
                  <a:lnTo>
                    <a:pt x="378" y="540"/>
                  </a:lnTo>
                  <a:lnTo>
                    <a:pt x="352" y="574"/>
                  </a:lnTo>
                  <a:lnTo>
                    <a:pt x="326" y="610"/>
                  </a:lnTo>
                  <a:lnTo>
                    <a:pt x="302" y="646"/>
                  </a:lnTo>
                  <a:lnTo>
                    <a:pt x="212" y="594"/>
                  </a:lnTo>
                  <a:lnTo>
                    <a:pt x="140" y="718"/>
                  </a:lnTo>
                  <a:lnTo>
                    <a:pt x="230" y="768"/>
                  </a:lnTo>
                  <a:lnTo>
                    <a:pt x="212" y="808"/>
                  </a:lnTo>
                  <a:lnTo>
                    <a:pt x="194" y="848"/>
                  </a:lnTo>
                  <a:lnTo>
                    <a:pt x="178" y="888"/>
                  </a:lnTo>
                  <a:lnTo>
                    <a:pt x="164" y="930"/>
                  </a:lnTo>
                  <a:lnTo>
                    <a:pt x="64" y="904"/>
                  </a:lnTo>
                  <a:lnTo>
                    <a:pt x="26" y="1040"/>
                  </a:lnTo>
                  <a:lnTo>
                    <a:pt x="126" y="1068"/>
                  </a:lnTo>
                  <a:lnTo>
                    <a:pt x="118" y="1110"/>
                  </a:lnTo>
                  <a:lnTo>
                    <a:pt x="112" y="1152"/>
                  </a:lnTo>
                  <a:lnTo>
                    <a:pt x="108" y="1196"/>
                  </a:lnTo>
                  <a:lnTo>
                    <a:pt x="104" y="1240"/>
                  </a:lnTo>
                  <a:lnTo>
                    <a:pt x="0" y="1240"/>
                  </a:lnTo>
                  <a:lnTo>
                    <a:pt x="0" y="1382"/>
                  </a:lnTo>
                  <a:lnTo>
                    <a:pt x="104" y="1382"/>
                  </a:lnTo>
                  <a:lnTo>
                    <a:pt x="108" y="1426"/>
                  </a:lnTo>
                  <a:lnTo>
                    <a:pt x="112" y="1470"/>
                  </a:lnTo>
                  <a:lnTo>
                    <a:pt x="118" y="1512"/>
                  </a:lnTo>
                  <a:lnTo>
                    <a:pt x="126" y="1556"/>
                  </a:lnTo>
                  <a:lnTo>
                    <a:pt x="26" y="1582"/>
                  </a:lnTo>
                  <a:lnTo>
                    <a:pt x="64" y="1720"/>
                  </a:lnTo>
                  <a:lnTo>
                    <a:pt x="164" y="1692"/>
                  </a:lnTo>
                  <a:lnTo>
                    <a:pt x="178" y="1734"/>
                  </a:lnTo>
                  <a:lnTo>
                    <a:pt x="194" y="1774"/>
                  </a:lnTo>
                  <a:lnTo>
                    <a:pt x="212" y="1814"/>
                  </a:lnTo>
                  <a:lnTo>
                    <a:pt x="230" y="1854"/>
                  </a:lnTo>
                  <a:lnTo>
                    <a:pt x="140" y="1906"/>
                  </a:lnTo>
                  <a:lnTo>
                    <a:pt x="212" y="2028"/>
                  </a:lnTo>
                  <a:lnTo>
                    <a:pt x="302" y="1978"/>
                  </a:lnTo>
                  <a:lnTo>
                    <a:pt x="326" y="2014"/>
                  </a:lnTo>
                  <a:lnTo>
                    <a:pt x="352" y="2048"/>
                  </a:lnTo>
                  <a:lnTo>
                    <a:pt x="378" y="2082"/>
                  </a:lnTo>
                  <a:lnTo>
                    <a:pt x="408" y="2116"/>
                  </a:lnTo>
                  <a:lnTo>
                    <a:pt x="334" y="2188"/>
                  </a:lnTo>
                  <a:lnTo>
                    <a:pt x="436" y="2288"/>
                  </a:lnTo>
                  <a:lnTo>
                    <a:pt x="508" y="2216"/>
                  </a:lnTo>
                  <a:lnTo>
                    <a:pt x="542" y="2244"/>
                  </a:lnTo>
                  <a:lnTo>
                    <a:pt x="576" y="2272"/>
                  </a:lnTo>
                  <a:lnTo>
                    <a:pt x="610" y="2298"/>
                  </a:lnTo>
                  <a:lnTo>
                    <a:pt x="646" y="2322"/>
                  </a:lnTo>
                  <a:lnTo>
                    <a:pt x="594" y="2412"/>
                  </a:lnTo>
                  <a:lnTo>
                    <a:pt x="718" y="2482"/>
                  </a:lnTo>
                  <a:lnTo>
                    <a:pt x="770" y="2394"/>
                  </a:lnTo>
                  <a:lnTo>
                    <a:pt x="808" y="2412"/>
                  </a:lnTo>
                  <a:lnTo>
                    <a:pt x="848" y="2430"/>
                  </a:lnTo>
                  <a:lnTo>
                    <a:pt x="890" y="2446"/>
                  </a:lnTo>
                  <a:lnTo>
                    <a:pt x="930" y="2460"/>
                  </a:lnTo>
                  <a:lnTo>
                    <a:pt x="904" y="2560"/>
                  </a:lnTo>
                  <a:lnTo>
                    <a:pt x="1042" y="2596"/>
                  </a:lnTo>
                  <a:lnTo>
                    <a:pt x="1068" y="2498"/>
                  </a:lnTo>
                  <a:lnTo>
                    <a:pt x="1110" y="2504"/>
                  </a:lnTo>
                  <a:lnTo>
                    <a:pt x="1154" y="2512"/>
                  </a:lnTo>
                  <a:lnTo>
                    <a:pt x="1196" y="2516"/>
                  </a:lnTo>
                  <a:lnTo>
                    <a:pt x="1240" y="2520"/>
                  </a:lnTo>
                  <a:lnTo>
                    <a:pt x="1240" y="2622"/>
                  </a:lnTo>
                  <a:lnTo>
                    <a:pt x="1382" y="2622"/>
                  </a:lnTo>
                  <a:lnTo>
                    <a:pt x="1382" y="2520"/>
                  </a:lnTo>
                  <a:lnTo>
                    <a:pt x="1426" y="2516"/>
                  </a:lnTo>
                  <a:lnTo>
                    <a:pt x="1470" y="2512"/>
                  </a:lnTo>
                  <a:lnTo>
                    <a:pt x="1514" y="2504"/>
                  </a:lnTo>
                  <a:lnTo>
                    <a:pt x="1556" y="2498"/>
                  </a:lnTo>
                  <a:lnTo>
                    <a:pt x="1582" y="2596"/>
                  </a:lnTo>
                  <a:lnTo>
                    <a:pt x="1720" y="2560"/>
                  </a:lnTo>
                  <a:lnTo>
                    <a:pt x="1694" y="2460"/>
                  </a:lnTo>
                  <a:lnTo>
                    <a:pt x="1734" y="2446"/>
                  </a:lnTo>
                  <a:lnTo>
                    <a:pt x="1776" y="2430"/>
                  </a:lnTo>
                  <a:lnTo>
                    <a:pt x="1816" y="2412"/>
                  </a:lnTo>
                  <a:lnTo>
                    <a:pt x="1854" y="2394"/>
                  </a:lnTo>
                  <a:lnTo>
                    <a:pt x="1906" y="2482"/>
                  </a:lnTo>
                  <a:lnTo>
                    <a:pt x="2028" y="2412"/>
                  </a:lnTo>
                  <a:lnTo>
                    <a:pt x="1978" y="2322"/>
                  </a:lnTo>
                  <a:lnTo>
                    <a:pt x="2014" y="2298"/>
                  </a:lnTo>
                  <a:lnTo>
                    <a:pt x="2048" y="2272"/>
                  </a:lnTo>
                  <a:lnTo>
                    <a:pt x="2082" y="2244"/>
                  </a:lnTo>
                  <a:lnTo>
                    <a:pt x="2116" y="2216"/>
                  </a:lnTo>
                  <a:lnTo>
                    <a:pt x="2188" y="2288"/>
                  </a:lnTo>
                  <a:lnTo>
                    <a:pt x="2290" y="2188"/>
                  </a:lnTo>
                  <a:lnTo>
                    <a:pt x="2216" y="2116"/>
                  </a:lnTo>
                  <a:lnTo>
                    <a:pt x="2244" y="2082"/>
                  </a:lnTo>
                  <a:lnTo>
                    <a:pt x="2272" y="2048"/>
                  </a:lnTo>
                  <a:lnTo>
                    <a:pt x="2298" y="2014"/>
                  </a:lnTo>
                  <a:lnTo>
                    <a:pt x="2322" y="1978"/>
                  </a:lnTo>
                  <a:lnTo>
                    <a:pt x="2412" y="2028"/>
                  </a:lnTo>
                  <a:lnTo>
                    <a:pt x="2482" y="1906"/>
                  </a:lnTo>
                  <a:lnTo>
                    <a:pt x="2394" y="1854"/>
                  </a:lnTo>
                  <a:lnTo>
                    <a:pt x="2412" y="1814"/>
                  </a:lnTo>
                  <a:lnTo>
                    <a:pt x="2430" y="1774"/>
                  </a:lnTo>
                  <a:lnTo>
                    <a:pt x="2446" y="1734"/>
                  </a:lnTo>
                  <a:lnTo>
                    <a:pt x="2460" y="1692"/>
                  </a:lnTo>
                  <a:lnTo>
                    <a:pt x="2560" y="1720"/>
                  </a:lnTo>
                  <a:lnTo>
                    <a:pt x="2596" y="1582"/>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close/>
                </a:path>
              </a:pathLst>
            </a:custGeom>
            <a:solidFill>
              <a:srgbClr val="808080">
                <a:alpha val="79999"/>
              </a:srgbClr>
            </a:solidFill>
            <a:ln>
              <a:noFill/>
            </a:ln>
            <a:extLst>
              <a:ext uri="{91240B29-F687-4F45-9708-019B960494DF}">
                <a14:hiddenLine xmlns:a14="http://schemas.microsoft.com/office/drawing/2010/main" w="19050" cap="rnd">
                  <a:solidFill>
                    <a:srgbClr val="000000"/>
                  </a:solidFill>
                  <a:prstDash val="sysDot"/>
                  <a:round/>
                  <a:headEnd/>
                  <a:tailEnd/>
                </a14:hiddenLine>
              </a:ext>
            </a:extLst>
          </p:spPr>
          <p:txBody>
            <a:bodyPr wrap="none" anchor="ctr"/>
            <a:lstStyle/>
            <a:p>
              <a:endParaRPr lang="zh-CN" altLang="en-US"/>
            </a:p>
          </p:txBody>
        </p:sp>
        <p:sp>
          <p:nvSpPr>
            <p:cNvPr id="17427" name="Oval 676"/>
            <p:cNvSpPr>
              <a:spLocks noChangeArrowheads="1"/>
            </p:cNvSpPr>
            <p:nvPr/>
          </p:nvSpPr>
          <p:spPr bwMode="auto">
            <a:xfrm rot="-324743">
              <a:off x="1642722" y="2650362"/>
              <a:ext cx="1706859" cy="1710420"/>
            </a:xfrm>
            <a:prstGeom prst="ellipse">
              <a:avLst/>
            </a:prstGeom>
            <a:solidFill>
              <a:srgbClr val="007DD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buClr>
                  <a:schemeClr val="folHlink"/>
                </a:buClr>
                <a:buSzPct val="110000"/>
                <a:buFontTx/>
                <a:buNone/>
              </a:pPr>
              <a:endParaRPr kumimoji="1" lang="ko-KR" altLang="en-US" sz="2400">
                <a:latin typeface="굴림" panose="020B0600000101010101" pitchFamily="34" charset="-127"/>
                <a:ea typeface="굴림" panose="020B0600000101010101" pitchFamily="34" charset="-127"/>
              </a:endParaRPr>
            </a:p>
          </p:txBody>
        </p:sp>
        <p:sp>
          <p:nvSpPr>
            <p:cNvPr id="17428" name="WordArt 685"/>
            <p:cNvSpPr>
              <a:spLocks noChangeArrowheads="1" noChangeShapeType="1" noTextEdit="1"/>
            </p:cNvSpPr>
            <p:nvPr/>
          </p:nvSpPr>
          <p:spPr bwMode="auto">
            <a:xfrm>
              <a:off x="2490429" y="3300638"/>
              <a:ext cx="605660" cy="19266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endParaRPr lang="zh-CN" altLang="en-US" sz="1400" kern="10" spc="-70">
                <a:solidFill>
                  <a:schemeClr val="bg1"/>
                </a:solidFill>
                <a:latin typeface="굴림" panose="020B0600000101010101" pitchFamily="34" charset="-127"/>
              </a:endParaRPr>
            </a:p>
          </p:txBody>
        </p:sp>
        <p:sp>
          <p:nvSpPr>
            <p:cNvPr id="11" name="文本框 28"/>
            <p:cNvSpPr txBox="1"/>
            <p:nvPr/>
          </p:nvSpPr>
          <p:spPr>
            <a:xfrm>
              <a:off x="1823366" y="2887901"/>
              <a:ext cx="1351345" cy="1236232"/>
            </a:xfrm>
            <a:prstGeom prst="rect">
              <a:avLst/>
            </a:prstGeom>
            <a:noFill/>
          </p:spPr>
          <p:txBody>
            <a:bodyPr>
              <a:spAutoFit/>
            </a:bodyPr>
            <a:lstStyle/>
            <a:p>
              <a:pPr algn="ctr" eaLnBrk="1" hangingPunct="1">
                <a:lnSpc>
                  <a:spcPct val="110000"/>
                </a:lnSpc>
                <a:spcBef>
                  <a:spcPct val="20000"/>
                </a:spcBef>
                <a:buClr>
                  <a:schemeClr val="folHlink"/>
                </a:buClr>
                <a:buSzPct val="110000"/>
                <a:defRPr/>
              </a:pPr>
              <a:r>
                <a:rPr lang="zh-CN" altLang="en-US" sz="3600" b="1" dirty="0">
                  <a:solidFill>
                    <a:schemeClr val="bg1"/>
                  </a:solidFill>
                  <a:latin typeface="+mn-ea"/>
                  <a:ea typeface="+mn-ea"/>
                </a:rPr>
                <a:t>责任法定</a:t>
              </a:r>
            </a:p>
          </p:txBody>
        </p:sp>
      </p:grpSp>
      <p:grpSp>
        <p:nvGrpSpPr>
          <p:cNvPr id="19460" name="组合 6"/>
          <p:cNvGrpSpPr>
            <a:grpSpLocks/>
          </p:cNvGrpSpPr>
          <p:nvPr/>
        </p:nvGrpSpPr>
        <p:grpSpPr bwMode="auto">
          <a:xfrm>
            <a:off x="3590925" y="4251325"/>
            <a:ext cx="2020888" cy="2022475"/>
            <a:chOff x="3735388" y="1753235"/>
            <a:chExt cx="2020887" cy="2022475"/>
          </a:xfrm>
        </p:grpSpPr>
        <p:sp>
          <p:nvSpPr>
            <p:cNvPr id="17423" name="Freeform 673"/>
            <p:cNvSpPr>
              <a:spLocks noEditPoints="1"/>
            </p:cNvSpPr>
            <p:nvPr/>
          </p:nvSpPr>
          <p:spPr bwMode="auto">
            <a:xfrm rot="-324743">
              <a:off x="3735388" y="1753235"/>
              <a:ext cx="2020887" cy="2022475"/>
            </a:xfrm>
            <a:custGeom>
              <a:avLst/>
              <a:gdLst>
                <a:gd name="T0" fmla="*/ 2147483646 w 1816"/>
                <a:gd name="T1" fmla="*/ 2147483646 h 1816"/>
                <a:gd name="T2" fmla="*/ 2147483646 w 1816"/>
                <a:gd name="T3" fmla="*/ 2147483646 h 1816"/>
                <a:gd name="T4" fmla="*/ 2147483646 w 1816"/>
                <a:gd name="T5" fmla="*/ 2147483646 h 1816"/>
                <a:gd name="T6" fmla="*/ 2147483646 w 1816"/>
                <a:gd name="T7" fmla="*/ 2147483646 h 1816"/>
                <a:gd name="T8" fmla="*/ 2147483646 w 1816"/>
                <a:gd name="T9" fmla="*/ 2147483646 h 1816"/>
                <a:gd name="T10" fmla="*/ 2147483646 w 1816"/>
                <a:gd name="T11" fmla="*/ 2147483646 h 1816"/>
                <a:gd name="T12" fmla="*/ 2147483646 w 1816"/>
                <a:gd name="T13" fmla="*/ 2147483646 h 1816"/>
                <a:gd name="T14" fmla="*/ 2147483646 w 1816"/>
                <a:gd name="T15" fmla="*/ 2147483646 h 1816"/>
                <a:gd name="T16" fmla="*/ 2147483646 w 1816"/>
                <a:gd name="T17" fmla="*/ 2147483646 h 1816"/>
                <a:gd name="T18" fmla="*/ 2147483646 w 1816"/>
                <a:gd name="T19" fmla="*/ 2147483646 h 1816"/>
                <a:gd name="T20" fmla="*/ 2147483646 w 1816"/>
                <a:gd name="T21" fmla="*/ 2147483646 h 1816"/>
                <a:gd name="T22" fmla="*/ 2147483646 w 1816"/>
                <a:gd name="T23" fmla="*/ 2147483646 h 1816"/>
                <a:gd name="T24" fmla="*/ 0 w 1816"/>
                <a:gd name="T25" fmla="*/ 2147483646 h 1816"/>
                <a:gd name="T26" fmla="*/ 2147483646 w 1816"/>
                <a:gd name="T27" fmla="*/ 2147483646 h 1816"/>
                <a:gd name="T28" fmla="*/ 2147483646 w 1816"/>
                <a:gd name="T29" fmla="*/ 2147483646 h 1816"/>
                <a:gd name="T30" fmla="*/ 2147483646 w 1816"/>
                <a:gd name="T31" fmla="*/ 2147483646 h 1816"/>
                <a:gd name="T32" fmla="*/ 2147483646 w 1816"/>
                <a:gd name="T33" fmla="*/ 2147483646 h 1816"/>
                <a:gd name="T34" fmla="*/ 2147483646 w 1816"/>
                <a:gd name="T35" fmla="*/ 2147483646 h 1816"/>
                <a:gd name="T36" fmla="*/ 2147483646 w 1816"/>
                <a:gd name="T37" fmla="*/ 2147483646 h 1816"/>
                <a:gd name="T38" fmla="*/ 2147483646 w 1816"/>
                <a:gd name="T39" fmla="*/ 2147483646 h 1816"/>
                <a:gd name="T40" fmla="*/ 2147483646 w 1816"/>
                <a:gd name="T41" fmla="*/ 2147483646 h 1816"/>
                <a:gd name="T42" fmla="*/ 2147483646 w 1816"/>
                <a:gd name="T43" fmla="*/ 2147483646 h 1816"/>
                <a:gd name="T44" fmla="*/ 2147483646 w 1816"/>
                <a:gd name="T45" fmla="*/ 2147483646 h 1816"/>
                <a:gd name="T46" fmla="*/ 2147483646 w 1816"/>
                <a:gd name="T47" fmla="*/ 2147483646 h 1816"/>
                <a:gd name="T48" fmla="*/ 2147483646 w 1816"/>
                <a:gd name="T49" fmla="*/ 2147483646 h 1816"/>
                <a:gd name="T50" fmla="*/ 2147483646 w 1816"/>
                <a:gd name="T51" fmla="*/ 2147483646 h 1816"/>
                <a:gd name="T52" fmla="*/ 2147483646 w 1816"/>
                <a:gd name="T53" fmla="*/ 2147483646 h 1816"/>
                <a:gd name="T54" fmla="*/ 2147483646 w 1816"/>
                <a:gd name="T55" fmla="*/ 2147483646 h 1816"/>
                <a:gd name="T56" fmla="*/ 2147483646 w 1816"/>
                <a:gd name="T57" fmla="*/ 2147483646 h 1816"/>
                <a:gd name="T58" fmla="*/ 2147483646 w 1816"/>
                <a:gd name="T59" fmla="*/ 2147483646 h 1816"/>
                <a:gd name="T60" fmla="*/ 2147483646 w 1816"/>
                <a:gd name="T61" fmla="*/ 2147483646 h 1816"/>
                <a:gd name="T62" fmla="*/ 2147483646 w 1816"/>
                <a:gd name="T63" fmla="*/ 2147483646 h 1816"/>
                <a:gd name="T64" fmla="*/ 2147483646 w 1816"/>
                <a:gd name="T65" fmla="*/ 2147483646 h 1816"/>
                <a:gd name="T66" fmla="*/ 2147483646 w 1816"/>
                <a:gd name="T67" fmla="*/ 2147483646 h 1816"/>
                <a:gd name="T68" fmla="*/ 2147483646 w 1816"/>
                <a:gd name="T69" fmla="*/ 2147483646 h 1816"/>
                <a:gd name="T70" fmla="*/ 2147483646 w 1816"/>
                <a:gd name="T71" fmla="*/ 2147483646 h 1816"/>
                <a:gd name="T72" fmla="*/ 2147483646 w 1816"/>
                <a:gd name="T73" fmla="*/ 2147483646 h 1816"/>
                <a:gd name="T74" fmla="*/ 2147483646 w 1816"/>
                <a:gd name="T75" fmla="*/ 2147483646 h 1816"/>
                <a:gd name="T76" fmla="*/ 2147483646 w 1816"/>
                <a:gd name="T77" fmla="*/ 2147483646 h 1816"/>
                <a:gd name="T78" fmla="*/ 2147483646 w 1816"/>
                <a:gd name="T79" fmla="*/ 2147483646 h 1816"/>
                <a:gd name="T80" fmla="*/ 2147483646 w 1816"/>
                <a:gd name="T81" fmla="*/ 2147483646 h 1816"/>
                <a:gd name="T82" fmla="*/ 2147483646 w 1816"/>
                <a:gd name="T83" fmla="*/ 2147483646 h 1816"/>
                <a:gd name="T84" fmla="*/ 2147483646 w 1816"/>
                <a:gd name="T85" fmla="*/ 2147483646 h 1816"/>
                <a:gd name="T86" fmla="*/ 2147483646 w 1816"/>
                <a:gd name="T87" fmla="*/ 2147483646 h 1816"/>
                <a:gd name="T88" fmla="*/ 2147483646 w 1816"/>
                <a:gd name="T89" fmla="*/ 2147483646 h 1816"/>
                <a:gd name="T90" fmla="*/ 2147483646 w 1816"/>
                <a:gd name="T91" fmla="*/ 2147483646 h 1816"/>
                <a:gd name="T92" fmla="*/ 2147483646 w 1816"/>
                <a:gd name="T93" fmla="*/ 2147483646 h 1816"/>
                <a:gd name="T94" fmla="*/ 2147483646 w 1816"/>
                <a:gd name="T95" fmla="*/ 2147483646 h 1816"/>
                <a:gd name="T96" fmla="*/ 2147483646 w 1816"/>
                <a:gd name="T97" fmla="*/ 2147483646 h 1816"/>
                <a:gd name="T98" fmla="*/ 2147483646 w 1816"/>
                <a:gd name="T99" fmla="*/ 2147483646 h 1816"/>
                <a:gd name="T100" fmla="*/ 2147483646 w 1816"/>
                <a:gd name="T101" fmla="*/ 2147483646 h 1816"/>
                <a:gd name="T102" fmla="*/ 2147483646 w 1816"/>
                <a:gd name="T103" fmla="*/ 2147483646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808080">
                <a:alpha val="79999"/>
              </a:srgbClr>
            </a:solidFill>
            <a:ln>
              <a:noFill/>
            </a:ln>
            <a:extLst>
              <a:ext uri="{91240B29-F687-4F45-9708-019B960494DF}">
                <a14:hiddenLine xmlns:a14="http://schemas.microsoft.com/office/drawing/2010/main" w="19050" cap="rnd">
                  <a:solidFill>
                    <a:srgbClr val="000000"/>
                  </a:solidFill>
                  <a:prstDash val="sysDot"/>
                  <a:round/>
                  <a:headEnd/>
                  <a:tailEnd/>
                </a14:hiddenLine>
              </a:ext>
            </a:extLst>
          </p:spPr>
          <p:txBody>
            <a:bodyPr wrap="none" anchor="ctr"/>
            <a:lstStyle/>
            <a:p>
              <a:endParaRPr lang="zh-CN" altLang="en-US"/>
            </a:p>
          </p:txBody>
        </p:sp>
        <p:sp>
          <p:nvSpPr>
            <p:cNvPr id="17424" name="Oval 677"/>
            <p:cNvSpPr>
              <a:spLocks noChangeArrowheads="1"/>
            </p:cNvSpPr>
            <p:nvPr/>
          </p:nvSpPr>
          <p:spPr bwMode="auto">
            <a:xfrm rot="-324743">
              <a:off x="4052888" y="2072323"/>
              <a:ext cx="1384300" cy="1384300"/>
            </a:xfrm>
            <a:prstGeom prst="ellipse">
              <a:avLst/>
            </a:prstGeom>
            <a:solidFill>
              <a:srgbClr val="2FA6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buClr>
                  <a:schemeClr val="folHlink"/>
                </a:buClr>
                <a:buSzPct val="110000"/>
                <a:buFontTx/>
                <a:buNone/>
              </a:pPr>
              <a:endParaRPr kumimoji="1" lang="ko-KR" altLang="en-US" sz="2400">
                <a:latin typeface="굴림" panose="020B0600000101010101" pitchFamily="34" charset="-127"/>
                <a:ea typeface="굴림" panose="020B0600000101010101" pitchFamily="34" charset="-127"/>
              </a:endParaRPr>
            </a:p>
          </p:txBody>
        </p:sp>
        <p:sp>
          <p:nvSpPr>
            <p:cNvPr id="12" name="文本框 29"/>
            <p:cNvSpPr txBox="1"/>
            <p:nvPr/>
          </p:nvSpPr>
          <p:spPr>
            <a:xfrm>
              <a:off x="4292601" y="2299335"/>
              <a:ext cx="904875" cy="1068388"/>
            </a:xfrm>
            <a:prstGeom prst="rect">
              <a:avLst/>
            </a:prstGeom>
            <a:noFill/>
          </p:spPr>
          <p:txBody>
            <a:bodyPr wrap="none">
              <a:spAutoFit/>
            </a:bodyPr>
            <a:lstStyle/>
            <a:p>
              <a:pPr algn="ctr" eaLnBrk="1" hangingPunct="1">
                <a:lnSpc>
                  <a:spcPct val="110000"/>
                </a:lnSpc>
                <a:spcBef>
                  <a:spcPct val="20000"/>
                </a:spcBef>
                <a:buClr>
                  <a:schemeClr val="folHlink"/>
                </a:buClr>
                <a:buSzPct val="110000"/>
                <a:defRPr/>
              </a:pPr>
              <a:r>
                <a:rPr lang="zh-CN" altLang="en-US" sz="2800" b="1" dirty="0">
                  <a:solidFill>
                    <a:schemeClr val="bg1"/>
                  </a:solidFill>
                  <a:latin typeface="+mn-ea"/>
                  <a:ea typeface="+mn-ea"/>
                </a:rPr>
                <a:t>责任</a:t>
              </a:r>
              <a:endParaRPr lang="en-US" altLang="zh-CN" sz="2800" b="1" dirty="0">
                <a:solidFill>
                  <a:schemeClr val="bg1"/>
                </a:solidFill>
                <a:latin typeface="+mn-ea"/>
                <a:ea typeface="+mn-ea"/>
              </a:endParaRPr>
            </a:p>
            <a:p>
              <a:pPr algn="ctr" eaLnBrk="1" hangingPunct="1">
                <a:lnSpc>
                  <a:spcPct val="110000"/>
                </a:lnSpc>
                <a:spcBef>
                  <a:spcPct val="20000"/>
                </a:spcBef>
                <a:buClr>
                  <a:schemeClr val="folHlink"/>
                </a:buClr>
                <a:buSzPct val="110000"/>
                <a:defRPr/>
              </a:pPr>
              <a:r>
                <a:rPr lang="zh-CN" altLang="en-US" sz="2800" b="1" dirty="0">
                  <a:solidFill>
                    <a:schemeClr val="bg1"/>
                  </a:solidFill>
                  <a:latin typeface="+mn-ea"/>
                  <a:ea typeface="+mn-ea"/>
                </a:rPr>
                <a:t>自负</a:t>
              </a:r>
            </a:p>
          </p:txBody>
        </p:sp>
      </p:grpSp>
      <p:grpSp>
        <p:nvGrpSpPr>
          <p:cNvPr id="19461" name="组合 3"/>
          <p:cNvGrpSpPr>
            <a:grpSpLocks/>
          </p:cNvGrpSpPr>
          <p:nvPr/>
        </p:nvGrpSpPr>
        <p:grpSpPr bwMode="auto">
          <a:xfrm>
            <a:off x="4321175" y="2247900"/>
            <a:ext cx="1770063" cy="1771650"/>
            <a:chOff x="5527675" y="4535488"/>
            <a:chExt cx="1770063" cy="1771650"/>
          </a:xfrm>
        </p:grpSpPr>
        <p:sp>
          <p:nvSpPr>
            <p:cNvPr id="17420" name="Freeform 679"/>
            <p:cNvSpPr>
              <a:spLocks noEditPoints="1"/>
            </p:cNvSpPr>
            <p:nvPr/>
          </p:nvSpPr>
          <p:spPr bwMode="auto">
            <a:xfrm rot="-324743">
              <a:off x="5527675" y="4535488"/>
              <a:ext cx="1770063" cy="1771650"/>
            </a:xfrm>
            <a:custGeom>
              <a:avLst/>
              <a:gdLst>
                <a:gd name="T0" fmla="*/ 2147483646 w 1816"/>
                <a:gd name="T1" fmla="*/ 2147483646 h 1816"/>
                <a:gd name="T2" fmla="*/ 2147483646 w 1816"/>
                <a:gd name="T3" fmla="*/ 2147483646 h 1816"/>
                <a:gd name="T4" fmla="*/ 2147483646 w 1816"/>
                <a:gd name="T5" fmla="*/ 2147483646 h 1816"/>
                <a:gd name="T6" fmla="*/ 2147483646 w 1816"/>
                <a:gd name="T7" fmla="*/ 2147483646 h 1816"/>
                <a:gd name="T8" fmla="*/ 2147483646 w 1816"/>
                <a:gd name="T9" fmla="*/ 2147483646 h 1816"/>
                <a:gd name="T10" fmla="*/ 2147483646 w 1816"/>
                <a:gd name="T11" fmla="*/ 2147483646 h 1816"/>
                <a:gd name="T12" fmla="*/ 2147483646 w 1816"/>
                <a:gd name="T13" fmla="*/ 2147483646 h 1816"/>
                <a:gd name="T14" fmla="*/ 2147483646 w 1816"/>
                <a:gd name="T15" fmla="*/ 2147483646 h 1816"/>
                <a:gd name="T16" fmla="*/ 2147483646 w 1816"/>
                <a:gd name="T17" fmla="*/ 2147483646 h 1816"/>
                <a:gd name="T18" fmla="*/ 2147483646 w 1816"/>
                <a:gd name="T19" fmla="*/ 2147483646 h 1816"/>
                <a:gd name="T20" fmla="*/ 2147483646 w 1816"/>
                <a:gd name="T21" fmla="*/ 2147483646 h 1816"/>
                <a:gd name="T22" fmla="*/ 2147483646 w 1816"/>
                <a:gd name="T23" fmla="*/ 2147483646 h 1816"/>
                <a:gd name="T24" fmla="*/ 0 w 1816"/>
                <a:gd name="T25" fmla="*/ 2147483646 h 1816"/>
                <a:gd name="T26" fmla="*/ 2147483646 w 1816"/>
                <a:gd name="T27" fmla="*/ 2147483646 h 1816"/>
                <a:gd name="T28" fmla="*/ 2147483646 w 1816"/>
                <a:gd name="T29" fmla="*/ 2147483646 h 1816"/>
                <a:gd name="T30" fmla="*/ 2147483646 w 1816"/>
                <a:gd name="T31" fmla="*/ 2147483646 h 1816"/>
                <a:gd name="T32" fmla="*/ 2147483646 w 1816"/>
                <a:gd name="T33" fmla="*/ 2147483646 h 1816"/>
                <a:gd name="T34" fmla="*/ 2147483646 w 1816"/>
                <a:gd name="T35" fmla="*/ 2147483646 h 1816"/>
                <a:gd name="T36" fmla="*/ 2147483646 w 1816"/>
                <a:gd name="T37" fmla="*/ 2147483646 h 1816"/>
                <a:gd name="T38" fmla="*/ 2147483646 w 1816"/>
                <a:gd name="T39" fmla="*/ 2147483646 h 1816"/>
                <a:gd name="T40" fmla="*/ 2147483646 w 1816"/>
                <a:gd name="T41" fmla="*/ 2147483646 h 1816"/>
                <a:gd name="T42" fmla="*/ 2147483646 w 1816"/>
                <a:gd name="T43" fmla="*/ 2147483646 h 1816"/>
                <a:gd name="T44" fmla="*/ 2147483646 w 1816"/>
                <a:gd name="T45" fmla="*/ 2147483646 h 1816"/>
                <a:gd name="T46" fmla="*/ 2147483646 w 1816"/>
                <a:gd name="T47" fmla="*/ 2147483646 h 1816"/>
                <a:gd name="T48" fmla="*/ 2147483646 w 1816"/>
                <a:gd name="T49" fmla="*/ 2147483646 h 1816"/>
                <a:gd name="T50" fmla="*/ 2147483646 w 1816"/>
                <a:gd name="T51" fmla="*/ 2147483646 h 1816"/>
                <a:gd name="T52" fmla="*/ 2147483646 w 1816"/>
                <a:gd name="T53" fmla="*/ 2147483646 h 1816"/>
                <a:gd name="T54" fmla="*/ 2147483646 w 1816"/>
                <a:gd name="T55" fmla="*/ 2147483646 h 1816"/>
                <a:gd name="T56" fmla="*/ 2147483646 w 1816"/>
                <a:gd name="T57" fmla="*/ 2147483646 h 1816"/>
                <a:gd name="T58" fmla="*/ 2147483646 w 1816"/>
                <a:gd name="T59" fmla="*/ 2147483646 h 1816"/>
                <a:gd name="T60" fmla="*/ 2147483646 w 1816"/>
                <a:gd name="T61" fmla="*/ 2147483646 h 1816"/>
                <a:gd name="T62" fmla="*/ 2147483646 w 1816"/>
                <a:gd name="T63" fmla="*/ 2147483646 h 1816"/>
                <a:gd name="T64" fmla="*/ 2147483646 w 1816"/>
                <a:gd name="T65" fmla="*/ 2147483646 h 1816"/>
                <a:gd name="T66" fmla="*/ 2147483646 w 1816"/>
                <a:gd name="T67" fmla="*/ 2147483646 h 1816"/>
                <a:gd name="T68" fmla="*/ 2147483646 w 1816"/>
                <a:gd name="T69" fmla="*/ 2147483646 h 1816"/>
                <a:gd name="T70" fmla="*/ 2147483646 w 1816"/>
                <a:gd name="T71" fmla="*/ 2147483646 h 1816"/>
                <a:gd name="T72" fmla="*/ 2147483646 w 1816"/>
                <a:gd name="T73" fmla="*/ 2147483646 h 1816"/>
                <a:gd name="T74" fmla="*/ 2147483646 w 1816"/>
                <a:gd name="T75" fmla="*/ 2147483646 h 1816"/>
                <a:gd name="T76" fmla="*/ 2147483646 w 1816"/>
                <a:gd name="T77" fmla="*/ 2147483646 h 1816"/>
                <a:gd name="T78" fmla="*/ 2147483646 w 1816"/>
                <a:gd name="T79" fmla="*/ 2147483646 h 1816"/>
                <a:gd name="T80" fmla="*/ 2147483646 w 1816"/>
                <a:gd name="T81" fmla="*/ 2147483646 h 1816"/>
                <a:gd name="T82" fmla="*/ 2147483646 w 1816"/>
                <a:gd name="T83" fmla="*/ 2147483646 h 1816"/>
                <a:gd name="T84" fmla="*/ 2147483646 w 1816"/>
                <a:gd name="T85" fmla="*/ 2147483646 h 1816"/>
                <a:gd name="T86" fmla="*/ 2147483646 w 1816"/>
                <a:gd name="T87" fmla="*/ 2147483646 h 1816"/>
                <a:gd name="T88" fmla="*/ 2147483646 w 1816"/>
                <a:gd name="T89" fmla="*/ 2147483646 h 1816"/>
                <a:gd name="T90" fmla="*/ 2147483646 w 1816"/>
                <a:gd name="T91" fmla="*/ 2147483646 h 1816"/>
                <a:gd name="T92" fmla="*/ 2147483646 w 1816"/>
                <a:gd name="T93" fmla="*/ 2147483646 h 1816"/>
                <a:gd name="T94" fmla="*/ 2147483646 w 1816"/>
                <a:gd name="T95" fmla="*/ 2147483646 h 1816"/>
                <a:gd name="T96" fmla="*/ 2147483646 w 1816"/>
                <a:gd name="T97" fmla="*/ 2147483646 h 1816"/>
                <a:gd name="T98" fmla="*/ 2147483646 w 1816"/>
                <a:gd name="T99" fmla="*/ 2147483646 h 1816"/>
                <a:gd name="T100" fmla="*/ 2147483646 w 1816"/>
                <a:gd name="T101" fmla="*/ 2147483646 h 1816"/>
                <a:gd name="T102" fmla="*/ 2147483646 w 1816"/>
                <a:gd name="T103" fmla="*/ 2147483646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808080">
                <a:alpha val="79999"/>
              </a:srgbClr>
            </a:solidFill>
            <a:ln>
              <a:noFill/>
            </a:ln>
            <a:extLst>
              <a:ext uri="{91240B29-F687-4F45-9708-019B960494DF}">
                <a14:hiddenLine xmlns:a14="http://schemas.microsoft.com/office/drawing/2010/main" w="19050" cap="rnd">
                  <a:solidFill>
                    <a:srgbClr val="000000"/>
                  </a:solidFill>
                  <a:prstDash val="sysDot"/>
                  <a:round/>
                  <a:headEnd/>
                  <a:tailEnd/>
                </a14:hiddenLine>
              </a:ext>
            </a:extLst>
          </p:spPr>
          <p:txBody>
            <a:bodyPr wrap="none" anchor="ctr"/>
            <a:lstStyle/>
            <a:p>
              <a:endParaRPr lang="zh-CN" altLang="en-US"/>
            </a:p>
          </p:txBody>
        </p:sp>
        <p:sp>
          <p:nvSpPr>
            <p:cNvPr id="17421" name="Oval 680"/>
            <p:cNvSpPr>
              <a:spLocks noChangeArrowheads="1"/>
            </p:cNvSpPr>
            <p:nvPr/>
          </p:nvSpPr>
          <p:spPr bwMode="auto">
            <a:xfrm rot="-324743">
              <a:off x="5805488" y="4814888"/>
              <a:ext cx="1212850" cy="1212850"/>
            </a:xfrm>
            <a:prstGeom prst="ellipse">
              <a:avLst/>
            </a:prstGeom>
            <a:solidFill>
              <a:srgbClr val="BE611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buClr>
                  <a:schemeClr val="folHlink"/>
                </a:buClr>
                <a:buSzPct val="110000"/>
                <a:buFontTx/>
                <a:buNone/>
              </a:pPr>
              <a:endParaRPr kumimoji="1" lang="ko-KR" altLang="en-US" sz="2400">
                <a:latin typeface="굴림" panose="020B0600000101010101" pitchFamily="34" charset="-127"/>
                <a:ea typeface="굴림" panose="020B0600000101010101" pitchFamily="34" charset="-127"/>
              </a:endParaRPr>
            </a:p>
          </p:txBody>
        </p:sp>
        <p:sp>
          <p:nvSpPr>
            <p:cNvPr id="13" name="文本框 30"/>
            <p:cNvSpPr txBox="1"/>
            <p:nvPr/>
          </p:nvSpPr>
          <p:spPr>
            <a:xfrm>
              <a:off x="5964238" y="5000626"/>
              <a:ext cx="803275" cy="928687"/>
            </a:xfrm>
            <a:prstGeom prst="rect">
              <a:avLst/>
            </a:prstGeom>
            <a:noFill/>
          </p:spPr>
          <p:txBody>
            <a:bodyPr wrap="none">
              <a:spAutoFit/>
            </a:bodyPr>
            <a:lstStyle/>
            <a:p>
              <a:pPr algn="ctr" eaLnBrk="1" hangingPunct="1">
                <a:lnSpc>
                  <a:spcPct val="110000"/>
                </a:lnSpc>
                <a:spcBef>
                  <a:spcPct val="20000"/>
                </a:spcBef>
                <a:buClr>
                  <a:schemeClr val="folHlink"/>
                </a:buClr>
                <a:buSzPct val="110000"/>
                <a:defRPr/>
              </a:pPr>
              <a:r>
                <a:rPr lang="zh-CN" altLang="en-US" b="1" dirty="0">
                  <a:solidFill>
                    <a:schemeClr val="bg1"/>
                  </a:solidFill>
                  <a:latin typeface="+mn-ea"/>
                  <a:ea typeface="+mn-ea"/>
                </a:rPr>
                <a:t>因果</a:t>
              </a:r>
              <a:endParaRPr lang="en-US" altLang="zh-CN" b="1" dirty="0">
                <a:solidFill>
                  <a:schemeClr val="bg1"/>
                </a:solidFill>
                <a:latin typeface="+mn-ea"/>
                <a:ea typeface="+mn-ea"/>
              </a:endParaRPr>
            </a:p>
            <a:p>
              <a:pPr algn="ctr" eaLnBrk="1" hangingPunct="1">
                <a:lnSpc>
                  <a:spcPct val="110000"/>
                </a:lnSpc>
                <a:spcBef>
                  <a:spcPct val="20000"/>
                </a:spcBef>
                <a:buClr>
                  <a:schemeClr val="folHlink"/>
                </a:buClr>
                <a:buSzPct val="110000"/>
                <a:defRPr/>
              </a:pPr>
              <a:r>
                <a:rPr lang="zh-CN" altLang="en-US" b="1" dirty="0">
                  <a:solidFill>
                    <a:schemeClr val="bg1"/>
                  </a:solidFill>
                  <a:latin typeface="+mn-ea"/>
                  <a:ea typeface="+mn-ea"/>
                </a:rPr>
                <a:t>联系</a:t>
              </a:r>
            </a:p>
          </p:txBody>
        </p:sp>
      </p:grpSp>
      <p:sp>
        <p:nvSpPr>
          <p:cNvPr id="19462" name="内容占位符 15"/>
          <p:cNvSpPr>
            <a:spLocks noGrp="1"/>
          </p:cNvSpPr>
          <p:nvPr>
            <p:ph idx="1"/>
          </p:nvPr>
        </p:nvSpPr>
        <p:spPr>
          <a:xfrm>
            <a:off x="457200" y="1412875"/>
            <a:ext cx="8229600" cy="669925"/>
          </a:xfrm>
        </p:spPr>
        <p:txBody>
          <a:bodyPr/>
          <a:lstStyle/>
          <a:p>
            <a:r>
              <a:rPr lang="zh-CN" altLang="en-US" sz="2800" smtClean="0"/>
              <a:t>认定和归结法律责任地方原则：</a:t>
            </a:r>
            <a:endParaRPr lang="en-US" altLang="zh-CN" smtClean="0"/>
          </a:p>
        </p:txBody>
      </p:sp>
      <p:grpSp>
        <p:nvGrpSpPr>
          <p:cNvPr id="19464" name="组合 5"/>
          <p:cNvGrpSpPr>
            <a:grpSpLocks/>
          </p:cNvGrpSpPr>
          <p:nvPr/>
        </p:nvGrpSpPr>
        <p:grpSpPr bwMode="auto">
          <a:xfrm>
            <a:off x="6157913" y="2587625"/>
            <a:ext cx="2020887" cy="2022475"/>
            <a:chOff x="6067108" y="2301875"/>
            <a:chExt cx="2020887" cy="2022475"/>
          </a:xfrm>
        </p:grpSpPr>
        <p:sp>
          <p:nvSpPr>
            <p:cNvPr id="17416" name="Freeform 673"/>
            <p:cNvSpPr>
              <a:spLocks noEditPoints="1"/>
            </p:cNvSpPr>
            <p:nvPr/>
          </p:nvSpPr>
          <p:spPr bwMode="auto">
            <a:xfrm rot="-324743">
              <a:off x="6067108" y="2301875"/>
              <a:ext cx="2020887" cy="2022475"/>
            </a:xfrm>
            <a:custGeom>
              <a:avLst/>
              <a:gdLst>
                <a:gd name="T0" fmla="*/ 2147483646 w 1816"/>
                <a:gd name="T1" fmla="*/ 2147483646 h 1816"/>
                <a:gd name="T2" fmla="*/ 2147483646 w 1816"/>
                <a:gd name="T3" fmla="*/ 2147483646 h 1816"/>
                <a:gd name="T4" fmla="*/ 2147483646 w 1816"/>
                <a:gd name="T5" fmla="*/ 2147483646 h 1816"/>
                <a:gd name="T6" fmla="*/ 2147483646 w 1816"/>
                <a:gd name="T7" fmla="*/ 2147483646 h 1816"/>
                <a:gd name="T8" fmla="*/ 2147483646 w 1816"/>
                <a:gd name="T9" fmla="*/ 2147483646 h 1816"/>
                <a:gd name="T10" fmla="*/ 2147483646 w 1816"/>
                <a:gd name="T11" fmla="*/ 2147483646 h 1816"/>
                <a:gd name="T12" fmla="*/ 2147483646 w 1816"/>
                <a:gd name="T13" fmla="*/ 2147483646 h 1816"/>
                <a:gd name="T14" fmla="*/ 2147483646 w 1816"/>
                <a:gd name="T15" fmla="*/ 2147483646 h 1816"/>
                <a:gd name="T16" fmla="*/ 2147483646 w 1816"/>
                <a:gd name="T17" fmla="*/ 2147483646 h 1816"/>
                <a:gd name="T18" fmla="*/ 2147483646 w 1816"/>
                <a:gd name="T19" fmla="*/ 2147483646 h 1816"/>
                <a:gd name="T20" fmla="*/ 2147483646 w 1816"/>
                <a:gd name="T21" fmla="*/ 2147483646 h 1816"/>
                <a:gd name="T22" fmla="*/ 2147483646 w 1816"/>
                <a:gd name="T23" fmla="*/ 2147483646 h 1816"/>
                <a:gd name="T24" fmla="*/ 0 w 1816"/>
                <a:gd name="T25" fmla="*/ 2147483646 h 1816"/>
                <a:gd name="T26" fmla="*/ 2147483646 w 1816"/>
                <a:gd name="T27" fmla="*/ 2147483646 h 1816"/>
                <a:gd name="T28" fmla="*/ 2147483646 w 1816"/>
                <a:gd name="T29" fmla="*/ 2147483646 h 1816"/>
                <a:gd name="T30" fmla="*/ 2147483646 w 1816"/>
                <a:gd name="T31" fmla="*/ 2147483646 h 1816"/>
                <a:gd name="T32" fmla="*/ 2147483646 w 1816"/>
                <a:gd name="T33" fmla="*/ 2147483646 h 1816"/>
                <a:gd name="T34" fmla="*/ 2147483646 w 1816"/>
                <a:gd name="T35" fmla="*/ 2147483646 h 1816"/>
                <a:gd name="T36" fmla="*/ 2147483646 w 1816"/>
                <a:gd name="T37" fmla="*/ 2147483646 h 1816"/>
                <a:gd name="T38" fmla="*/ 2147483646 w 1816"/>
                <a:gd name="T39" fmla="*/ 2147483646 h 1816"/>
                <a:gd name="T40" fmla="*/ 2147483646 w 1816"/>
                <a:gd name="T41" fmla="*/ 2147483646 h 1816"/>
                <a:gd name="T42" fmla="*/ 2147483646 w 1816"/>
                <a:gd name="T43" fmla="*/ 2147483646 h 1816"/>
                <a:gd name="T44" fmla="*/ 2147483646 w 1816"/>
                <a:gd name="T45" fmla="*/ 2147483646 h 1816"/>
                <a:gd name="T46" fmla="*/ 2147483646 w 1816"/>
                <a:gd name="T47" fmla="*/ 2147483646 h 1816"/>
                <a:gd name="T48" fmla="*/ 2147483646 w 1816"/>
                <a:gd name="T49" fmla="*/ 2147483646 h 1816"/>
                <a:gd name="T50" fmla="*/ 2147483646 w 1816"/>
                <a:gd name="T51" fmla="*/ 2147483646 h 1816"/>
                <a:gd name="T52" fmla="*/ 2147483646 w 1816"/>
                <a:gd name="T53" fmla="*/ 2147483646 h 1816"/>
                <a:gd name="T54" fmla="*/ 2147483646 w 1816"/>
                <a:gd name="T55" fmla="*/ 2147483646 h 1816"/>
                <a:gd name="T56" fmla="*/ 2147483646 w 1816"/>
                <a:gd name="T57" fmla="*/ 2147483646 h 1816"/>
                <a:gd name="T58" fmla="*/ 2147483646 w 1816"/>
                <a:gd name="T59" fmla="*/ 2147483646 h 1816"/>
                <a:gd name="T60" fmla="*/ 2147483646 w 1816"/>
                <a:gd name="T61" fmla="*/ 2147483646 h 1816"/>
                <a:gd name="T62" fmla="*/ 2147483646 w 1816"/>
                <a:gd name="T63" fmla="*/ 2147483646 h 1816"/>
                <a:gd name="T64" fmla="*/ 2147483646 w 1816"/>
                <a:gd name="T65" fmla="*/ 2147483646 h 1816"/>
                <a:gd name="T66" fmla="*/ 2147483646 w 1816"/>
                <a:gd name="T67" fmla="*/ 2147483646 h 1816"/>
                <a:gd name="T68" fmla="*/ 2147483646 w 1816"/>
                <a:gd name="T69" fmla="*/ 2147483646 h 1816"/>
                <a:gd name="T70" fmla="*/ 2147483646 w 1816"/>
                <a:gd name="T71" fmla="*/ 2147483646 h 1816"/>
                <a:gd name="T72" fmla="*/ 2147483646 w 1816"/>
                <a:gd name="T73" fmla="*/ 2147483646 h 1816"/>
                <a:gd name="T74" fmla="*/ 2147483646 w 1816"/>
                <a:gd name="T75" fmla="*/ 2147483646 h 1816"/>
                <a:gd name="T76" fmla="*/ 2147483646 w 1816"/>
                <a:gd name="T77" fmla="*/ 2147483646 h 1816"/>
                <a:gd name="T78" fmla="*/ 2147483646 w 1816"/>
                <a:gd name="T79" fmla="*/ 2147483646 h 1816"/>
                <a:gd name="T80" fmla="*/ 2147483646 w 1816"/>
                <a:gd name="T81" fmla="*/ 2147483646 h 1816"/>
                <a:gd name="T82" fmla="*/ 2147483646 w 1816"/>
                <a:gd name="T83" fmla="*/ 2147483646 h 1816"/>
                <a:gd name="T84" fmla="*/ 2147483646 w 1816"/>
                <a:gd name="T85" fmla="*/ 2147483646 h 1816"/>
                <a:gd name="T86" fmla="*/ 2147483646 w 1816"/>
                <a:gd name="T87" fmla="*/ 2147483646 h 1816"/>
                <a:gd name="T88" fmla="*/ 2147483646 w 1816"/>
                <a:gd name="T89" fmla="*/ 2147483646 h 1816"/>
                <a:gd name="T90" fmla="*/ 2147483646 w 1816"/>
                <a:gd name="T91" fmla="*/ 2147483646 h 1816"/>
                <a:gd name="T92" fmla="*/ 2147483646 w 1816"/>
                <a:gd name="T93" fmla="*/ 2147483646 h 1816"/>
                <a:gd name="T94" fmla="*/ 2147483646 w 1816"/>
                <a:gd name="T95" fmla="*/ 2147483646 h 1816"/>
                <a:gd name="T96" fmla="*/ 2147483646 w 1816"/>
                <a:gd name="T97" fmla="*/ 2147483646 h 1816"/>
                <a:gd name="T98" fmla="*/ 2147483646 w 1816"/>
                <a:gd name="T99" fmla="*/ 2147483646 h 1816"/>
                <a:gd name="T100" fmla="*/ 2147483646 w 1816"/>
                <a:gd name="T101" fmla="*/ 2147483646 h 1816"/>
                <a:gd name="T102" fmla="*/ 2147483646 w 1816"/>
                <a:gd name="T103" fmla="*/ 2147483646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808080">
                <a:alpha val="79999"/>
              </a:srgbClr>
            </a:solidFill>
            <a:ln>
              <a:noFill/>
            </a:ln>
            <a:extLst>
              <a:ext uri="{91240B29-F687-4F45-9708-019B960494DF}">
                <a14:hiddenLine xmlns:a14="http://schemas.microsoft.com/office/drawing/2010/main" w="19050" cap="rnd">
                  <a:solidFill>
                    <a:srgbClr val="000000"/>
                  </a:solidFill>
                  <a:prstDash val="sysDot"/>
                  <a:round/>
                  <a:headEnd/>
                  <a:tailEnd/>
                </a14:hiddenLine>
              </a:ext>
            </a:extLst>
          </p:spPr>
          <p:txBody>
            <a:bodyPr wrap="none" anchor="ctr"/>
            <a:lstStyle/>
            <a:p>
              <a:endParaRPr lang="zh-CN" altLang="en-US"/>
            </a:p>
          </p:txBody>
        </p:sp>
        <p:grpSp>
          <p:nvGrpSpPr>
            <p:cNvPr id="17417" name="组合 4"/>
            <p:cNvGrpSpPr>
              <a:grpSpLocks/>
            </p:cNvGrpSpPr>
            <p:nvPr/>
          </p:nvGrpSpPr>
          <p:grpSpPr bwMode="auto">
            <a:xfrm>
              <a:off x="6384608" y="2620963"/>
              <a:ext cx="1384300" cy="1384300"/>
              <a:chOff x="6384608" y="2620963"/>
              <a:chExt cx="1384300" cy="1384300"/>
            </a:xfrm>
          </p:grpSpPr>
          <p:sp>
            <p:nvSpPr>
              <p:cNvPr id="17418" name="Oval 677"/>
              <p:cNvSpPr>
                <a:spLocks noChangeArrowheads="1"/>
              </p:cNvSpPr>
              <p:nvPr/>
            </p:nvSpPr>
            <p:spPr bwMode="auto">
              <a:xfrm rot="-324743">
                <a:off x="6384608" y="2620963"/>
                <a:ext cx="1384300" cy="1384300"/>
              </a:xfrm>
              <a:prstGeom prst="ellipse">
                <a:avLst/>
              </a:pr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eaLnBrk="1" hangingPunct="1">
                  <a:buClr>
                    <a:schemeClr val="folHlink"/>
                  </a:buClr>
                  <a:buSzPct val="110000"/>
                  <a:buFontTx/>
                  <a:buNone/>
                </a:pPr>
                <a:endParaRPr kumimoji="1" lang="ko-KR" altLang="en-US" sz="2400">
                  <a:latin typeface="굴림" panose="020B0600000101010101" pitchFamily="34" charset="-127"/>
                  <a:ea typeface="굴림" panose="020B0600000101010101" pitchFamily="34" charset="-127"/>
                </a:endParaRPr>
              </a:p>
            </p:txBody>
          </p:sp>
          <p:sp>
            <p:nvSpPr>
              <p:cNvPr id="22" name="文本框 29"/>
              <p:cNvSpPr txBox="1"/>
              <p:nvPr/>
            </p:nvSpPr>
            <p:spPr>
              <a:xfrm>
                <a:off x="6624320" y="2847975"/>
                <a:ext cx="904875" cy="1068388"/>
              </a:xfrm>
              <a:prstGeom prst="rect">
                <a:avLst/>
              </a:prstGeom>
              <a:noFill/>
            </p:spPr>
            <p:txBody>
              <a:bodyPr wrap="none">
                <a:spAutoFit/>
              </a:bodyPr>
              <a:lstStyle/>
              <a:p>
                <a:pPr algn="ctr" eaLnBrk="1" hangingPunct="1">
                  <a:lnSpc>
                    <a:spcPct val="110000"/>
                  </a:lnSpc>
                  <a:spcBef>
                    <a:spcPct val="20000"/>
                  </a:spcBef>
                  <a:buClr>
                    <a:schemeClr val="folHlink"/>
                  </a:buClr>
                  <a:buSzPct val="110000"/>
                  <a:defRPr/>
                </a:pPr>
                <a:r>
                  <a:rPr lang="zh-CN" altLang="en-US" sz="2800" b="1" dirty="0">
                    <a:solidFill>
                      <a:schemeClr val="bg1"/>
                    </a:solidFill>
                    <a:latin typeface="+mn-ea"/>
                    <a:ea typeface="+mn-ea"/>
                  </a:rPr>
                  <a:t>责任</a:t>
                </a:r>
                <a:endParaRPr lang="en-US" altLang="zh-CN" sz="2800" b="1" dirty="0">
                  <a:solidFill>
                    <a:schemeClr val="bg1"/>
                  </a:solidFill>
                  <a:latin typeface="+mn-ea"/>
                  <a:ea typeface="+mn-ea"/>
                </a:endParaRPr>
              </a:p>
              <a:p>
                <a:pPr algn="ctr" eaLnBrk="1" hangingPunct="1">
                  <a:lnSpc>
                    <a:spcPct val="110000"/>
                  </a:lnSpc>
                  <a:spcBef>
                    <a:spcPct val="20000"/>
                  </a:spcBef>
                  <a:buClr>
                    <a:schemeClr val="folHlink"/>
                  </a:buClr>
                  <a:buSzPct val="110000"/>
                  <a:defRPr/>
                </a:pPr>
                <a:r>
                  <a:rPr lang="zh-CN" altLang="en-US" sz="2800" b="1" dirty="0">
                    <a:solidFill>
                      <a:schemeClr val="bg1"/>
                    </a:solidFill>
                    <a:latin typeface="+mn-ea"/>
                    <a:ea typeface="+mn-ea"/>
                  </a:rPr>
                  <a:t>相当</a:t>
                </a:r>
              </a:p>
            </p:txBody>
          </p:sp>
        </p:gr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62">
                                            <p:txEl>
                                              <p:pRg st="0" end="0"/>
                                            </p:txEl>
                                          </p:spTgt>
                                        </p:tgtEl>
                                        <p:attrNameLst>
                                          <p:attrName>style.visibility</p:attrName>
                                        </p:attrNameLst>
                                      </p:cBhvr>
                                      <p:to>
                                        <p:strVal val="visible"/>
                                      </p:to>
                                    </p:set>
                                    <p:anim calcmode="lin" valueType="num">
                                      <p:cBhvr additive="base">
                                        <p:cTn id="7" dur="1000" fill="hold"/>
                                        <p:tgtEl>
                                          <p:spTgt spid="19462">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946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3" presetClass="entr" presetSubtype="16" fill="hold" nodeType="clickEffect">
                                  <p:stCondLst>
                                    <p:cond delay="0"/>
                                  </p:stCondLst>
                                  <p:childTnLst>
                                    <p:set>
                                      <p:cBhvr>
                                        <p:cTn id="12" dur="1" fill="hold">
                                          <p:stCondLst>
                                            <p:cond delay="0"/>
                                          </p:stCondLst>
                                        </p:cTn>
                                        <p:tgtEl>
                                          <p:spTgt spid="19459"/>
                                        </p:tgtEl>
                                        <p:attrNameLst>
                                          <p:attrName>style.visibility</p:attrName>
                                        </p:attrNameLst>
                                      </p:cBhvr>
                                      <p:to>
                                        <p:strVal val="visible"/>
                                      </p:to>
                                    </p:set>
                                    <p:anim calcmode="lin" valueType="num">
                                      <p:cBhvr>
                                        <p:cTn id="13" dur="1000" fill="hold"/>
                                        <p:tgtEl>
                                          <p:spTgt spid="19459"/>
                                        </p:tgtEl>
                                        <p:attrNameLst>
                                          <p:attrName>ppt_w</p:attrName>
                                        </p:attrNameLst>
                                      </p:cBhvr>
                                      <p:tavLst>
                                        <p:tav tm="0">
                                          <p:val>
                                            <p:fltVal val="0"/>
                                          </p:val>
                                        </p:tav>
                                        <p:tav tm="100000">
                                          <p:val>
                                            <p:strVal val="#ppt_w"/>
                                          </p:val>
                                        </p:tav>
                                      </p:tavLst>
                                    </p:anim>
                                    <p:anim calcmode="lin" valueType="num">
                                      <p:cBhvr>
                                        <p:cTn id="14" dur="1000" fill="hold"/>
                                        <p:tgtEl>
                                          <p:spTgt spid="19459"/>
                                        </p:tgtEl>
                                        <p:attrNameLst>
                                          <p:attrName>ppt_h</p:attrName>
                                        </p:attrNameLst>
                                      </p:cBhvr>
                                      <p:tavLst>
                                        <p:tav tm="0">
                                          <p:val>
                                            <p:fltVal val="0"/>
                                          </p:val>
                                        </p:tav>
                                        <p:tav tm="100000">
                                          <p:val>
                                            <p:strVal val="#ppt_h"/>
                                          </p:val>
                                        </p:tav>
                                      </p:tavLst>
                                    </p:anim>
                                    <p:animEffect transition="in" filter="fade">
                                      <p:cBhvr>
                                        <p:cTn id="15" dur="1000"/>
                                        <p:tgtEl>
                                          <p:spTgt spid="1945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3" presetClass="entr" presetSubtype="16" fill="hold" nodeType="clickEffect">
                                  <p:stCondLst>
                                    <p:cond delay="0"/>
                                  </p:stCondLst>
                                  <p:childTnLst>
                                    <p:set>
                                      <p:cBhvr>
                                        <p:cTn id="19" dur="1" fill="hold">
                                          <p:stCondLst>
                                            <p:cond delay="0"/>
                                          </p:stCondLst>
                                        </p:cTn>
                                        <p:tgtEl>
                                          <p:spTgt spid="19460"/>
                                        </p:tgtEl>
                                        <p:attrNameLst>
                                          <p:attrName>style.visibility</p:attrName>
                                        </p:attrNameLst>
                                      </p:cBhvr>
                                      <p:to>
                                        <p:strVal val="visible"/>
                                      </p:to>
                                    </p:set>
                                    <p:anim calcmode="lin" valueType="num">
                                      <p:cBhvr>
                                        <p:cTn id="20" dur="1000" fill="hold"/>
                                        <p:tgtEl>
                                          <p:spTgt spid="19460"/>
                                        </p:tgtEl>
                                        <p:attrNameLst>
                                          <p:attrName>ppt_w</p:attrName>
                                        </p:attrNameLst>
                                      </p:cBhvr>
                                      <p:tavLst>
                                        <p:tav tm="0">
                                          <p:val>
                                            <p:fltVal val="0"/>
                                          </p:val>
                                        </p:tav>
                                        <p:tav tm="100000">
                                          <p:val>
                                            <p:strVal val="#ppt_w"/>
                                          </p:val>
                                        </p:tav>
                                      </p:tavLst>
                                    </p:anim>
                                    <p:anim calcmode="lin" valueType="num">
                                      <p:cBhvr>
                                        <p:cTn id="21" dur="1000" fill="hold"/>
                                        <p:tgtEl>
                                          <p:spTgt spid="19460"/>
                                        </p:tgtEl>
                                        <p:attrNameLst>
                                          <p:attrName>ppt_h</p:attrName>
                                        </p:attrNameLst>
                                      </p:cBhvr>
                                      <p:tavLst>
                                        <p:tav tm="0">
                                          <p:val>
                                            <p:fltVal val="0"/>
                                          </p:val>
                                        </p:tav>
                                        <p:tav tm="100000">
                                          <p:val>
                                            <p:strVal val="#ppt_h"/>
                                          </p:val>
                                        </p:tav>
                                      </p:tavLst>
                                    </p:anim>
                                    <p:animEffect transition="in" filter="fade">
                                      <p:cBhvr>
                                        <p:cTn id="22" dur="1000"/>
                                        <p:tgtEl>
                                          <p:spTgt spid="194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3" presetClass="entr" presetSubtype="16" fill="hold" nodeType="clickEffect">
                                  <p:stCondLst>
                                    <p:cond delay="0"/>
                                  </p:stCondLst>
                                  <p:childTnLst>
                                    <p:set>
                                      <p:cBhvr>
                                        <p:cTn id="26" dur="1" fill="hold">
                                          <p:stCondLst>
                                            <p:cond delay="0"/>
                                          </p:stCondLst>
                                        </p:cTn>
                                        <p:tgtEl>
                                          <p:spTgt spid="19461"/>
                                        </p:tgtEl>
                                        <p:attrNameLst>
                                          <p:attrName>style.visibility</p:attrName>
                                        </p:attrNameLst>
                                      </p:cBhvr>
                                      <p:to>
                                        <p:strVal val="visible"/>
                                      </p:to>
                                    </p:set>
                                    <p:anim calcmode="lin" valueType="num">
                                      <p:cBhvr>
                                        <p:cTn id="27" dur="1000" fill="hold"/>
                                        <p:tgtEl>
                                          <p:spTgt spid="19461"/>
                                        </p:tgtEl>
                                        <p:attrNameLst>
                                          <p:attrName>ppt_w</p:attrName>
                                        </p:attrNameLst>
                                      </p:cBhvr>
                                      <p:tavLst>
                                        <p:tav tm="0">
                                          <p:val>
                                            <p:fltVal val="0"/>
                                          </p:val>
                                        </p:tav>
                                        <p:tav tm="100000">
                                          <p:val>
                                            <p:strVal val="#ppt_w"/>
                                          </p:val>
                                        </p:tav>
                                      </p:tavLst>
                                    </p:anim>
                                    <p:anim calcmode="lin" valueType="num">
                                      <p:cBhvr>
                                        <p:cTn id="28" dur="1000" fill="hold"/>
                                        <p:tgtEl>
                                          <p:spTgt spid="19461"/>
                                        </p:tgtEl>
                                        <p:attrNameLst>
                                          <p:attrName>ppt_h</p:attrName>
                                        </p:attrNameLst>
                                      </p:cBhvr>
                                      <p:tavLst>
                                        <p:tav tm="0">
                                          <p:val>
                                            <p:fltVal val="0"/>
                                          </p:val>
                                        </p:tav>
                                        <p:tav tm="100000">
                                          <p:val>
                                            <p:strVal val="#ppt_h"/>
                                          </p:val>
                                        </p:tav>
                                      </p:tavLst>
                                    </p:anim>
                                    <p:animEffect transition="in" filter="fade">
                                      <p:cBhvr>
                                        <p:cTn id="29" dur="1000"/>
                                        <p:tgtEl>
                                          <p:spTgt spid="1946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3" presetClass="entr" presetSubtype="16" fill="hold" nodeType="clickEffect">
                                  <p:stCondLst>
                                    <p:cond delay="0"/>
                                  </p:stCondLst>
                                  <p:childTnLst>
                                    <p:set>
                                      <p:cBhvr>
                                        <p:cTn id="33" dur="1" fill="hold">
                                          <p:stCondLst>
                                            <p:cond delay="0"/>
                                          </p:stCondLst>
                                        </p:cTn>
                                        <p:tgtEl>
                                          <p:spTgt spid="19464"/>
                                        </p:tgtEl>
                                        <p:attrNameLst>
                                          <p:attrName>style.visibility</p:attrName>
                                        </p:attrNameLst>
                                      </p:cBhvr>
                                      <p:to>
                                        <p:strVal val="visible"/>
                                      </p:to>
                                    </p:set>
                                    <p:anim calcmode="lin" valueType="num">
                                      <p:cBhvr>
                                        <p:cTn id="34" dur="1000" fill="hold"/>
                                        <p:tgtEl>
                                          <p:spTgt spid="19464"/>
                                        </p:tgtEl>
                                        <p:attrNameLst>
                                          <p:attrName>ppt_w</p:attrName>
                                        </p:attrNameLst>
                                      </p:cBhvr>
                                      <p:tavLst>
                                        <p:tav tm="0">
                                          <p:val>
                                            <p:fltVal val="0"/>
                                          </p:val>
                                        </p:tav>
                                        <p:tav tm="100000">
                                          <p:val>
                                            <p:strVal val="#ppt_w"/>
                                          </p:val>
                                        </p:tav>
                                      </p:tavLst>
                                    </p:anim>
                                    <p:anim calcmode="lin" valueType="num">
                                      <p:cBhvr>
                                        <p:cTn id="35" dur="1000" fill="hold"/>
                                        <p:tgtEl>
                                          <p:spTgt spid="19464"/>
                                        </p:tgtEl>
                                        <p:attrNameLst>
                                          <p:attrName>ppt_h</p:attrName>
                                        </p:attrNameLst>
                                      </p:cBhvr>
                                      <p:tavLst>
                                        <p:tav tm="0">
                                          <p:val>
                                            <p:fltVal val="0"/>
                                          </p:val>
                                        </p:tav>
                                        <p:tav tm="100000">
                                          <p:val>
                                            <p:strVal val="#ppt_h"/>
                                          </p:val>
                                        </p:tav>
                                      </p:tavLst>
                                    </p:anim>
                                    <p:animEffect transition="in" filter="fade">
                                      <p:cBhvr>
                                        <p:cTn id="36" dur="1000"/>
                                        <p:tgtEl>
                                          <p:spTgt spid="19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901700" y="88900"/>
            <a:ext cx="7975600" cy="533400"/>
          </a:xfrm>
        </p:spPr>
        <p:txBody>
          <a:bodyPr/>
          <a:lstStyle/>
          <a:p>
            <a:r>
              <a:rPr lang="zh-CN" altLang="en-US" smtClean="0"/>
              <a:t>第四节：法律责任的认定与归结</a:t>
            </a:r>
          </a:p>
        </p:txBody>
      </p:sp>
      <p:sp>
        <p:nvSpPr>
          <p:cNvPr id="9"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dirty="0"/>
              <a:t>免责的条件和方式</a:t>
            </a:r>
            <a:r>
              <a:rPr lang="zh-CN" altLang="en-US" sz="2400" kern="0" dirty="0" smtClean="0"/>
              <a:t>：</a:t>
            </a:r>
            <a:endParaRPr lang="zh-CN" altLang="en-US" sz="2400" kern="0" dirty="0"/>
          </a:p>
        </p:txBody>
      </p:sp>
      <p:sp>
        <p:nvSpPr>
          <p:cNvPr id="7" name="圆角矩形 6"/>
          <p:cNvSpPr/>
          <p:nvPr/>
        </p:nvSpPr>
        <p:spPr>
          <a:xfrm>
            <a:off x="790575" y="2217738"/>
            <a:ext cx="3371850" cy="901700"/>
          </a:xfrm>
          <a:prstGeom prst="roundRect">
            <a:avLst>
              <a:gd name="adj" fmla="val 7028"/>
            </a:avLst>
          </a:prstGeom>
          <a:solidFill>
            <a:srgbClr val="EEA2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3600" dirty="0"/>
              <a:t>时效免责</a:t>
            </a:r>
            <a:endParaRPr lang="zh-CN" altLang="en-US" sz="3600" b="1" dirty="0"/>
          </a:p>
        </p:txBody>
      </p:sp>
      <p:sp>
        <p:nvSpPr>
          <p:cNvPr id="8" name="圆角矩形 7"/>
          <p:cNvSpPr/>
          <p:nvPr/>
        </p:nvSpPr>
        <p:spPr>
          <a:xfrm>
            <a:off x="790575" y="3302000"/>
            <a:ext cx="3355975" cy="901700"/>
          </a:xfrm>
          <a:prstGeom prst="roundRect">
            <a:avLst>
              <a:gd name="adj" fmla="val 7028"/>
            </a:avLst>
          </a:prstGeom>
          <a:solidFill>
            <a:srgbClr val="E150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3600" dirty="0"/>
              <a:t>不诉免责</a:t>
            </a:r>
            <a:endParaRPr lang="zh-CN" altLang="en-US" sz="3600" b="1" dirty="0"/>
          </a:p>
        </p:txBody>
      </p:sp>
      <p:sp>
        <p:nvSpPr>
          <p:cNvPr id="6" name="圆角矩形 5"/>
          <p:cNvSpPr/>
          <p:nvPr/>
        </p:nvSpPr>
        <p:spPr>
          <a:xfrm>
            <a:off x="774700" y="4386263"/>
            <a:ext cx="3371850" cy="901700"/>
          </a:xfrm>
          <a:prstGeom prst="roundRect">
            <a:avLst>
              <a:gd name="adj" fmla="val 7028"/>
            </a:avLst>
          </a:prstGeom>
          <a:solidFill>
            <a:srgbClr val="EEA2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3200" dirty="0"/>
              <a:t>自首、立功免责</a:t>
            </a:r>
            <a:endParaRPr lang="zh-CN" altLang="en-US" sz="3200" b="1" dirty="0"/>
          </a:p>
        </p:txBody>
      </p:sp>
      <p:sp>
        <p:nvSpPr>
          <p:cNvPr id="10" name="圆角矩形 9"/>
          <p:cNvSpPr/>
          <p:nvPr/>
        </p:nvSpPr>
        <p:spPr>
          <a:xfrm>
            <a:off x="774700" y="5470525"/>
            <a:ext cx="3387725" cy="901700"/>
          </a:xfrm>
          <a:prstGeom prst="roundRect">
            <a:avLst>
              <a:gd name="adj" fmla="val 7028"/>
            </a:avLst>
          </a:prstGeom>
          <a:solidFill>
            <a:srgbClr val="E150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3600" dirty="0"/>
              <a:t>补救免责</a:t>
            </a:r>
            <a:endParaRPr lang="zh-CN" altLang="en-US" sz="3600" b="1" dirty="0"/>
          </a:p>
        </p:txBody>
      </p:sp>
      <p:sp>
        <p:nvSpPr>
          <p:cNvPr id="11" name="圆角矩形 10"/>
          <p:cNvSpPr/>
          <p:nvPr/>
        </p:nvSpPr>
        <p:spPr>
          <a:xfrm>
            <a:off x="4443413" y="2217738"/>
            <a:ext cx="3559175" cy="901700"/>
          </a:xfrm>
          <a:prstGeom prst="roundRect">
            <a:avLst>
              <a:gd name="adj" fmla="val 7028"/>
            </a:avLst>
          </a:prstGeom>
          <a:solidFill>
            <a:srgbClr val="E150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2800" dirty="0"/>
              <a:t>协议免责或意定免责</a:t>
            </a:r>
            <a:endParaRPr lang="zh-CN" altLang="en-US" sz="2800" b="1" dirty="0"/>
          </a:p>
        </p:txBody>
      </p:sp>
      <p:sp>
        <p:nvSpPr>
          <p:cNvPr id="12" name="圆角矩形 11"/>
          <p:cNvSpPr/>
          <p:nvPr/>
        </p:nvSpPr>
        <p:spPr>
          <a:xfrm>
            <a:off x="4459288" y="3302000"/>
            <a:ext cx="3543300" cy="901700"/>
          </a:xfrm>
          <a:prstGeom prst="roundRect">
            <a:avLst>
              <a:gd name="adj" fmla="val 7028"/>
            </a:avLst>
          </a:prstGeom>
          <a:solidFill>
            <a:srgbClr val="EEA2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3600" dirty="0"/>
              <a:t>自助免责</a:t>
            </a:r>
            <a:endParaRPr lang="zh-CN" altLang="en-US" sz="3600" b="1" dirty="0"/>
          </a:p>
        </p:txBody>
      </p:sp>
      <p:sp>
        <p:nvSpPr>
          <p:cNvPr id="13" name="圆角矩形 12"/>
          <p:cNvSpPr/>
          <p:nvPr/>
        </p:nvSpPr>
        <p:spPr>
          <a:xfrm>
            <a:off x="4459288" y="4386263"/>
            <a:ext cx="3543300" cy="901700"/>
          </a:xfrm>
          <a:prstGeom prst="roundRect">
            <a:avLst>
              <a:gd name="adj" fmla="val 7028"/>
            </a:avLst>
          </a:prstGeom>
          <a:solidFill>
            <a:srgbClr val="E150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zh-CN" altLang="en-US" sz="3600" dirty="0"/>
              <a:t>人道主义免责</a:t>
            </a:r>
            <a:endParaRPr lang="zh-CN" altLang="en-US"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 grpId="0" animBg="1"/>
      <p:bldP spid="10" grpId="0" animBg="1"/>
      <p:bldP spid="11" grpId="0" animBg="1"/>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第一节 法律责任释义</a:t>
            </a:r>
          </a:p>
        </p:txBody>
      </p:sp>
      <p:sp>
        <p:nvSpPr>
          <p:cNvPr id="7171"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1"/>
          <p:cNvGrpSpPr>
            <a:grpSpLocks/>
          </p:cNvGrpSpPr>
          <p:nvPr/>
        </p:nvGrpSpPr>
        <p:grpSpPr bwMode="auto">
          <a:xfrm>
            <a:off x="901700" y="2511425"/>
            <a:ext cx="7121525" cy="2336800"/>
            <a:chOff x="901700" y="2511044"/>
            <a:chExt cx="7121838" cy="3181417"/>
          </a:xfrm>
        </p:grpSpPr>
        <p:sp>
          <p:nvSpPr>
            <p:cNvPr id="8197" name="圆角矩形 10"/>
            <p:cNvSpPr>
              <a:spLocks noChangeArrowheads="1"/>
            </p:cNvSpPr>
            <p:nvPr/>
          </p:nvSpPr>
          <p:spPr bwMode="auto">
            <a:xfrm>
              <a:off x="901700" y="2511044"/>
              <a:ext cx="7121838" cy="3181417"/>
            </a:xfrm>
            <a:prstGeom prst="roundRect">
              <a:avLst>
                <a:gd name="adj" fmla="val 8157"/>
              </a:avLst>
            </a:prstGeom>
            <a:solidFill>
              <a:srgbClr val="008D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spcBef>
                  <a:spcPct val="0"/>
                </a:spcBef>
                <a:buClrTx/>
                <a:buFontTx/>
                <a:buNone/>
              </a:pP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8198" name="矩形 8"/>
            <p:cNvSpPr>
              <a:spLocks noChangeArrowheads="1"/>
            </p:cNvSpPr>
            <p:nvPr/>
          </p:nvSpPr>
          <p:spPr bwMode="auto">
            <a:xfrm>
              <a:off x="1311275" y="2782886"/>
              <a:ext cx="6437313" cy="1634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buFont typeface="Wingdings" panose="05000000000000000000" pitchFamily="2" charset="2"/>
                <a:buNone/>
              </a:pPr>
              <a:r>
                <a:rPr lang="zh-CN" altLang="en-US" sz="2400">
                  <a:solidFill>
                    <a:schemeClr val="bg1"/>
                  </a:solidFill>
                  <a:latin typeface="微软雅黑" panose="020B0503020204020204" pitchFamily="34" charset="-122"/>
                  <a:ea typeface="微软雅黑" panose="020B0503020204020204" pitchFamily="34" charset="-122"/>
                </a:rPr>
                <a:t>由特定法律事实所引起的对损害予以赔偿、补偿或接受惩罚的特殊义务，亦即由于违反第一性义务而引起的第二性义务。</a:t>
              </a:r>
            </a:p>
          </p:txBody>
        </p:sp>
      </p:grpSp>
      <p:sp>
        <p:nvSpPr>
          <p:cNvPr id="8195" name="标题 1"/>
          <p:cNvSpPr>
            <a:spLocks noGrp="1"/>
          </p:cNvSpPr>
          <p:nvPr>
            <p:ph type="title"/>
          </p:nvPr>
        </p:nvSpPr>
        <p:spPr>
          <a:xfrm>
            <a:off x="901700" y="88900"/>
            <a:ext cx="7975600" cy="533400"/>
          </a:xfrm>
        </p:spPr>
        <p:txBody>
          <a:bodyPr/>
          <a:lstStyle/>
          <a:p>
            <a:r>
              <a:rPr lang="zh-CN" altLang="en-US" smtClean="0"/>
              <a:t>第一节：法律责任释义</a:t>
            </a:r>
          </a:p>
        </p:txBody>
      </p:sp>
      <p:sp>
        <p:nvSpPr>
          <p:cNvPr id="9" name="内容占位符 2"/>
          <p:cNvSpPr txBox="1">
            <a:spLocks/>
          </p:cNvSpPr>
          <p:nvPr/>
        </p:nvSpPr>
        <p:spPr>
          <a:xfrm>
            <a:off x="774700" y="1466850"/>
            <a:ext cx="7248525" cy="568325"/>
          </a:xfrm>
          <a:prstGeom prst="rect">
            <a:avLst/>
          </a:prstGeom>
        </p:spPr>
        <p:txBody>
          <a:bodyPr/>
          <a:lstStyle>
            <a:lvl1pPr marL="342900" indent="-342900" algn="l" rtl="0" eaLnBrk="0" fontAlgn="base" hangingPunct="0">
              <a:spcBef>
                <a:spcPct val="20000"/>
              </a:spcBef>
              <a:spcAft>
                <a:spcPct val="0"/>
              </a:spcAft>
              <a:buClr>
                <a:srgbClr val="2860A4"/>
              </a:buClr>
              <a:buFont typeface="Wingdings" panose="05000000000000000000" pitchFamily="2" charset="2"/>
              <a:buChar char="Ü"/>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F99005"/>
              </a:buClr>
              <a:buSzPct val="70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rgbClr val="003399"/>
              </a:buClr>
              <a:buSzPct val="80000"/>
              <a:buFont typeface="Wingdings" panose="05000000000000000000" pitchFamily="2" charset="2"/>
              <a:buChar char="l"/>
              <a:defRPr sz="2200">
                <a:solidFill>
                  <a:schemeClr val="tx1"/>
                </a:solidFill>
                <a:latin typeface="+mn-lt"/>
                <a:ea typeface="+mn-ea"/>
              </a:defRPr>
            </a:lvl3pPr>
            <a:lvl4pPr marL="1600200" indent="-228600" algn="l" rtl="0" eaLnBrk="0" fontAlgn="base" hangingPunct="0">
              <a:spcBef>
                <a:spcPct val="20000"/>
              </a:spcBef>
              <a:spcAft>
                <a:spcPct val="0"/>
              </a:spcAft>
              <a:buClr>
                <a:srgbClr val="808080"/>
              </a:buClr>
              <a:buFont typeface="Webdings" panose="05030102010509060703" pitchFamily="18" charset="2"/>
              <a:buChar char="4"/>
              <a:defRPr sz="24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charset="0"/>
              <a:buChar char="»"/>
              <a:defRPr sz="2000">
                <a:solidFill>
                  <a:schemeClr val="tx1"/>
                </a:solidFill>
                <a:latin typeface="+mn-lt"/>
                <a:ea typeface="+mn-ea"/>
              </a:defRPr>
            </a:lvl6pPr>
            <a:lvl7pPr marL="2971800" indent="-228600" algn="l" rtl="0" fontAlgn="base">
              <a:spcBef>
                <a:spcPct val="20000"/>
              </a:spcBef>
              <a:spcAft>
                <a:spcPct val="0"/>
              </a:spcAft>
              <a:buFont typeface="Arial" charset="0"/>
              <a:buChar char="»"/>
              <a:defRPr sz="2000">
                <a:solidFill>
                  <a:schemeClr val="tx1"/>
                </a:solidFill>
                <a:latin typeface="+mn-lt"/>
                <a:ea typeface="+mn-ea"/>
              </a:defRPr>
            </a:lvl7pPr>
            <a:lvl8pPr marL="3429000" indent="-228600" algn="l" rtl="0" fontAlgn="base">
              <a:spcBef>
                <a:spcPct val="20000"/>
              </a:spcBef>
              <a:spcAft>
                <a:spcPct val="0"/>
              </a:spcAft>
              <a:buFont typeface="Arial" charset="0"/>
              <a:buChar char="»"/>
              <a:defRPr sz="2000">
                <a:solidFill>
                  <a:schemeClr val="tx1"/>
                </a:solidFill>
                <a:latin typeface="+mn-lt"/>
                <a:ea typeface="+mn-ea"/>
              </a:defRPr>
            </a:lvl8pPr>
            <a:lvl9pPr marL="3886200" indent="-228600" algn="l" rtl="0" fontAlgn="base">
              <a:spcBef>
                <a:spcPct val="20000"/>
              </a:spcBef>
              <a:spcAft>
                <a:spcPct val="0"/>
              </a:spcAft>
              <a:buFont typeface="Arial" charset="0"/>
              <a:buChar char="»"/>
              <a:defRPr sz="2000">
                <a:solidFill>
                  <a:schemeClr val="tx1"/>
                </a:solidFill>
                <a:latin typeface="+mn-lt"/>
                <a:ea typeface="+mn-ea"/>
              </a:defRPr>
            </a:lvl9pPr>
          </a:lstStyle>
          <a:p>
            <a:pPr>
              <a:defRPr/>
            </a:pPr>
            <a:r>
              <a:rPr lang="zh-CN" altLang="en-US" sz="2400" dirty="0"/>
              <a:t>法律责任</a:t>
            </a:r>
            <a:r>
              <a:rPr lang="zh-CN" altLang="en-US" sz="2400" kern="0" dirty="0" smtClean="0"/>
              <a:t>的含义：</a:t>
            </a:r>
            <a:endParaRPr lang="zh-CN" altLang="en-US" sz="24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4"/>
                                        </p:tgtEl>
                                        <p:attrNameLst>
                                          <p:attrName>style.visibility</p:attrName>
                                        </p:attrNameLst>
                                      </p:cBhvr>
                                      <p:to>
                                        <p:strVal val="visible"/>
                                      </p:to>
                                    </p:set>
                                    <p:anim calcmode="lin" valueType="num">
                                      <p:cBhvr additive="base">
                                        <p:cTn id="13" dur="500" fill="hold"/>
                                        <p:tgtEl>
                                          <p:spTgt spid="8194"/>
                                        </p:tgtEl>
                                        <p:attrNameLst>
                                          <p:attrName>ppt_x</p:attrName>
                                        </p:attrNameLst>
                                      </p:cBhvr>
                                      <p:tavLst>
                                        <p:tav tm="0">
                                          <p:val>
                                            <p:strVal val="#ppt_x"/>
                                          </p:val>
                                        </p:tav>
                                        <p:tav tm="100000">
                                          <p:val>
                                            <p:strVal val="#ppt_x"/>
                                          </p:val>
                                        </p:tav>
                                      </p:tavLst>
                                    </p:anim>
                                    <p:anim calcmode="lin" valueType="num">
                                      <p:cBhvr additive="base">
                                        <p:cTn id="14"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第一节：法律责任释义</a:t>
            </a:r>
          </a:p>
        </p:txBody>
      </p:sp>
      <p:sp>
        <p:nvSpPr>
          <p:cNvPr id="9219" name="内容占位符 2"/>
          <p:cNvSpPr>
            <a:spLocks noGrp="1"/>
          </p:cNvSpPr>
          <p:nvPr>
            <p:ph idx="1"/>
          </p:nvPr>
        </p:nvSpPr>
        <p:spPr>
          <a:xfrm>
            <a:off x="457200" y="1412875"/>
            <a:ext cx="8229600" cy="581025"/>
          </a:xfrm>
        </p:spPr>
        <p:txBody>
          <a:bodyPr/>
          <a:lstStyle/>
          <a:p>
            <a:r>
              <a:rPr lang="zh-CN" altLang="en-US" dirty="0" smtClean="0"/>
              <a:t>法律责任的本质属性：</a:t>
            </a:r>
          </a:p>
        </p:txBody>
      </p:sp>
      <p:sp>
        <p:nvSpPr>
          <p:cNvPr id="9" name="文本框 42"/>
          <p:cNvSpPr txBox="1"/>
          <p:nvPr/>
        </p:nvSpPr>
        <p:spPr>
          <a:xfrm>
            <a:off x="855663" y="2260600"/>
            <a:ext cx="7432675" cy="3275013"/>
          </a:xfrm>
          <a:prstGeom prst="rect">
            <a:avLst/>
          </a:prstGeom>
          <a:noFill/>
        </p:spPr>
        <p:txBody>
          <a:bodyPr>
            <a:spAutoFit/>
          </a:bodyPr>
          <a:lstStyle/>
          <a:p>
            <a:pPr marL="342900" indent="-342900" eaLnBrk="1" hangingPunct="1">
              <a:lnSpc>
                <a:spcPct val="150000"/>
              </a:lnSpc>
              <a:spcBef>
                <a:spcPct val="20000"/>
              </a:spcBef>
              <a:buClr>
                <a:schemeClr val="folHlink"/>
              </a:buClr>
              <a:buSzPct val="110000"/>
              <a:buFont typeface="Wingdings" panose="05000000000000000000" pitchFamily="2" charset="2"/>
              <a:buChar char="l"/>
              <a:defRPr/>
            </a:pPr>
            <a:r>
              <a:rPr lang="zh-CN" altLang="en-US" sz="2200" dirty="0">
                <a:latin typeface="+mn-ea"/>
                <a:ea typeface="+mn-ea"/>
              </a:rPr>
              <a:t>法律责任是居于统治地位的阶级或社会集团运用法律标准对行为给予的否定性评价</a:t>
            </a:r>
            <a:endParaRPr lang="en-US" altLang="zh-CN" sz="2200" dirty="0">
              <a:latin typeface="+mn-ea"/>
              <a:ea typeface="+mn-ea"/>
            </a:endParaRPr>
          </a:p>
          <a:p>
            <a:pPr marL="342900" indent="-342900" eaLnBrk="1" hangingPunct="1">
              <a:lnSpc>
                <a:spcPct val="150000"/>
              </a:lnSpc>
              <a:spcBef>
                <a:spcPct val="20000"/>
              </a:spcBef>
              <a:buClr>
                <a:schemeClr val="folHlink"/>
              </a:buClr>
              <a:buSzPct val="110000"/>
              <a:buFont typeface="Wingdings" panose="05000000000000000000" pitchFamily="2" charset="2"/>
              <a:buChar char="l"/>
              <a:defRPr/>
            </a:pPr>
            <a:r>
              <a:rPr lang="zh-CN" altLang="en-US" sz="2200" dirty="0">
                <a:latin typeface="+mn-ea"/>
                <a:ea typeface="+mn-ea"/>
              </a:rPr>
              <a:t>法律责任是自由意志支配下的行为所引起的合乎逻辑的不利法律后果</a:t>
            </a:r>
            <a:endParaRPr lang="en-US" altLang="zh-CN" sz="2200" dirty="0">
              <a:latin typeface="+mn-ea"/>
              <a:ea typeface="+mn-ea"/>
            </a:endParaRPr>
          </a:p>
          <a:p>
            <a:pPr marL="342900" indent="-342900" eaLnBrk="1" hangingPunct="1">
              <a:lnSpc>
                <a:spcPct val="150000"/>
              </a:lnSpc>
              <a:spcBef>
                <a:spcPct val="20000"/>
              </a:spcBef>
              <a:buClr>
                <a:schemeClr val="folHlink"/>
              </a:buClr>
              <a:buSzPct val="110000"/>
              <a:buFont typeface="Wingdings" panose="05000000000000000000" pitchFamily="2" charset="2"/>
              <a:buChar char="l"/>
              <a:defRPr/>
            </a:pPr>
            <a:r>
              <a:rPr lang="zh-CN" altLang="en-US" sz="2200" dirty="0">
                <a:latin typeface="+mn-ea"/>
                <a:ea typeface="+mn-ea"/>
              </a:rPr>
              <a:t>法律责任是社会为了维护自身的生存条件而强制性地分配给某些社会成员的一种负担</a:t>
            </a:r>
            <a:endParaRPr lang="en-US" altLang="zh-CN" sz="2200" dirty="0">
              <a:latin typeface="+mn-ea"/>
              <a:ea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第二节 法律责任的构成</a:t>
            </a:r>
          </a:p>
        </p:txBody>
      </p:sp>
      <p:sp>
        <p:nvSpPr>
          <p:cNvPr id="10243"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第二节</a:t>
            </a:r>
            <a:r>
              <a:rPr lang="zh-CN" altLang="en-US" dirty="0" smtClean="0"/>
              <a:t>：法律关系客体</a:t>
            </a:r>
          </a:p>
        </p:txBody>
      </p:sp>
      <p:grpSp>
        <p:nvGrpSpPr>
          <p:cNvPr id="11267" name="组合 27"/>
          <p:cNvGrpSpPr>
            <a:grpSpLocks/>
          </p:cNvGrpSpPr>
          <p:nvPr/>
        </p:nvGrpSpPr>
        <p:grpSpPr bwMode="auto">
          <a:xfrm>
            <a:off x="704850" y="3765550"/>
            <a:ext cx="7486650" cy="715963"/>
            <a:chOff x="1260709" y="1965572"/>
            <a:chExt cx="6073257" cy="545910"/>
          </a:xfrm>
        </p:grpSpPr>
        <p:sp>
          <p:nvSpPr>
            <p:cNvPr id="29" name="矩形 28"/>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sp>
          <p:nvSpPr>
            <p:cNvPr id="30" name="矩形 29"/>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2000" dirty="0"/>
                <a:t>损害后果，指违法行为或违约行为侵犯他人或社会的权利和利益所造成的损失和伤害</a:t>
              </a:r>
            </a:p>
          </p:txBody>
        </p:sp>
      </p:grpSp>
      <p:grpSp>
        <p:nvGrpSpPr>
          <p:cNvPr id="11268" name="组合 30"/>
          <p:cNvGrpSpPr>
            <a:grpSpLocks/>
          </p:cNvGrpSpPr>
          <p:nvPr/>
        </p:nvGrpSpPr>
        <p:grpSpPr bwMode="auto">
          <a:xfrm>
            <a:off x="704850" y="2960688"/>
            <a:ext cx="7486650" cy="715962"/>
            <a:chOff x="1260709" y="1965572"/>
            <a:chExt cx="6073257" cy="545910"/>
          </a:xfrm>
        </p:grpSpPr>
        <p:sp>
          <p:nvSpPr>
            <p:cNvPr id="32" name="矩形 31"/>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sp>
          <p:nvSpPr>
            <p:cNvPr id="33" name="矩形 32"/>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2000" dirty="0"/>
                <a:t>违法行为或违约行为，是法律责任的核心构成要素</a:t>
              </a:r>
            </a:p>
          </p:txBody>
        </p:sp>
      </p:grpSp>
      <p:grpSp>
        <p:nvGrpSpPr>
          <p:cNvPr id="11269" name="组合 33"/>
          <p:cNvGrpSpPr>
            <a:grpSpLocks/>
          </p:cNvGrpSpPr>
          <p:nvPr/>
        </p:nvGrpSpPr>
        <p:grpSpPr bwMode="auto">
          <a:xfrm>
            <a:off x="704850" y="2157413"/>
            <a:ext cx="7486650" cy="715962"/>
            <a:chOff x="1260709" y="1965572"/>
            <a:chExt cx="6073257" cy="545910"/>
          </a:xfrm>
        </p:grpSpPr>
        <p:sp>
          <p:nvSpPr>
            <p:cNvPr id="35" name="矩形 34"/>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36" name="矩形 35"/>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2000" dirty="0"/>
                <a:t>责任主体，是因违反法律、违约或法律规定的事由而承担法律责任的</a:t>
              </a:r>
            </a:p>
          </p:txBody>
        </p:sp>
      </p:grpSp>
      <p:sp>
        <p:nvSpPr>
          <p:cNvPr id="12" name="内容占位符 15"/>
          <p:cNvSpPr>
            <a:spLocks noGrp="1"/>
          </p:cNvSpPr>
          <p:nvPr>
            <p:ph idx="1"/>
          </p:nvPr>
        </p:nvSpPr>
        <p:spPr>
          <a:xfrm>
            <a:off x="457200" y="1412875"/>
            <a:ext cx="8229600" cy="669925"/>
          </a:xfrm>
        </p:spPr>
        <p:txBody>
          <a:bodyPr/>
          <a:lstStyle/>
          <a:p>
            <a:r>
              <a:rPr lang="zh-CN" altLang="en-US" sz="2800" smtClean="0"/>
              <a:t>法律责任的构成包括：</a:t>
            </a:r>
            <a:endParaRPr lang="en-US" altLang="zh-CN" smtClean="0"/>
          </a:p>
        </p:txBody>
      </p:sp>
      <p:grpSp>
        <p:nvGrpSpPr>
          <p:cNvPr id="11271" name="组合 27"/>
          <p:cNvGrpSpPr>
            <a:grpSpLocks/>
          </p:cNvGrpSpPr>
          <p:nvPr/>
        </p:nvGrpSpPr>
        <p:grpSpPr bwMode="auto">
          <a:xfrm>
            <a:off x="704850" y="4568825"/>
            <a:ext cx="7486650" cy="715963"/>
            <a:chOff x="1260709" y="1965572"/>
            <a:chExt cx="6073257" cy="545910"/>
          </a:xfrm>
        </p:grpSpPr>
        <p:sp>
          <p:nvSpPr>
            <p:cNvPr id="14" name="矩形 13"/>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4</a:t>
              </a:r>
              <a:endParaRPr lang="zh-CN" altLang="en-US" b="1" dirty="0">
                <a:latin typeface="Arial" panose="020B0604020202020204" pitchFamily="34" charset="0"/>
                <a:cs typeface="Arial" panose="020B0604020202020204" pitchFamily="34" charset="0"/>
              </a:endParaRPr>
            </a:p>
          </p:txBody>
        </p:sp>
        <p:sp>
          <p:nvSpPr>
            <p:cNvPr id="15" name="矩形 14"/>
            <p:cNvSpPr/>
            <p:nvPr/>
          </p:nvSpPr>
          <p:spPr>
            <a:xfrm>
              <a:off x="1820902" y="1965572"/>
              <a:ext cx="5513064"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2000" dirty="0"/>
                <a:t>因果关系，指违法者行为或违约行为与损害结果之音质必然联系</a:t>
              </a:r>
            </a:p>
          </p:txBody>
        </p:sp>
      </p:grpSp>
      <p:grpSp>
        <p:nvGrpSpPr>
          <p:cNvPr id="11272" name="组合 27"/>
          <p:cNvGrpSpPr>
            <a:grpSpLocks/>
          </p:cNvGrpSpPr>
          <p:nvPr/>
        </p:nvGrpSpPr>
        <p:grpSpPr bwMode="auto">
          <a:xfrm>
            <a:off x="703263" y="5372100"/>
            <a:ext cx="7486650" cy="715963"/>
            <a:chOff x="1260709" y="1965572"/>
            <a:chExt cx="6073257" cy="545910"/>
          </a:xfrm>
        </p:grpSpPr>
        <p:sp>
          <p:nvSpPr>
            <p:cNvPr id="17" name="矩形 16"/>
            <p:cNvSpPr/>
            <p:nvPr/>
          </p:nvSpPr>
          <p:spPr>
            <a:xfrm>
              <a:off x="1260709" y="1965572"/>
              <a:ext cx="546026" cy="545910"/>
            </a:xfrm>
            <a:prstGeom prst="rect">
              <a:avLst/>
            </a:prstGeom>
            <a:solidFill>
              <a:srgbClr val="2EA5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r>
                <a:rPr lang="en-US" altLang="zh-CN" b="1" dirty="0">
                  <a:latin typeface="Arial" panose="020B0604020202020204" pitchFamily="34" charset="0"/>
                  <a:cs typeface="Arial" panose="020B0604020202020204" pitchFamily="34" charset="0"/>
                </a:rPr>
                <a:t>5</a:t>
              </a:r>
              <a:endParaRPr lang="zh-CN" altLang="en-US" b="1" dirty="0">
                <a:latin typeface="Arial" panose="020B0604020202020204" pitchFamily="34" charset="0"/>
                <a:cs typeface="Arial" panose="020B0604020202020204" pitchFamily="34" charset="0"/>
              </a:endParaRPr>
            </a:p>
          </p:txBody>
        </p:sp>
        <p:sp>
          <p:nvSpPr>
            <p:cNvPr id="18" name="矩形 17"/>
            <p:cNvSpPr/>
            <p:nvPr/>
          </p:nvSpPr>
          <p:spPr>
            <a:xfrm>
              <a:off x="1820901" y="1965572"/>
              <a:ext cx="5513065" cy="54591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spcBef>
                  <a:spcPct val="20000"/>
                </a:spcBef>
                <a:buClr>
                  <a:schemeClr val="folHlink"/>
                </a:buClr>
                <a:buSzPct val="110000"/>
                <a:defRPr/>
              </a:pPr>
              <a:r>
                <a:rPr lang="zh-CN" altLang="en-US" sz="2000" dirty="0"/>
                <a:t>主观过错，指行为人实施违法行为或违约行为时的主观心理态度，包括故意和过失</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10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1269"/>
                                        </p:tgtEl>
                                        <p:attrNameLst>
                                          <p:attrName>style.visibility</p:attrName>
                                        </p:attrNameLst>
                                      </p:cBhvr>
                                      <p:to>
                                        <p:strVal val="visible"/>
                                      </p:to>
                                    </p:set>
                                    <p:animEffect transition="in" filter="fade">
                                      <p:cBhvr>
                                        <p:cTn id="13" dur="500"/>
                                        <p:tgtEl>
                                          <p:spTgt spid="1126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268"/>
                                        </p:tgtEl>
                                        <p:attrNameLst>
                                          <p:attrName>style.visibility</p:attrName>
                                        </p:attrNameLst>
                                      </p:cBhvr>
                                      <p:to>
                                        <p:strVal val="visible"/>
                                      </p:to>
                                    </p:set>
                                    <p:animEffect transition="in" filter="fade">
                                      <p:cBhvr>
                                        <p:cTn id="18" dur="500"/>
                                        <p:tgtEl>
                                          <p:spTgt spid="1126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267"/>
                                        </p:tgtEl>
                                        <p:attrNameLst>
                                          <p:attrName>style.visibility</p:attrName>
                                        </p:attrNameLst>
                                      </p:cBhvr>
                                      <p:to>
                                        <p:strVal val="visible"/>
                                      </p:to>
                                    </p:set>
                                    <p:animEffect transition="in" filter="fade">
                                      <p:cBhvr>
                                        <p:cTn id="23" dur="500"/>
                                        <p:tgtEl>
                                          <p:spTgt spid="1126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1271"/>
                                        </p:tgtEl>
                                        <p:attrNameLst>
                                          <p:attrName>style.visibility</p:attrName>
                                        </p:attrNameLst>
                                      </p:cBhvr>
                                      <p:to>
                                        <p:strVal val="visible"/>
                                      </p:to>
                                    </p:set>
                                    <p:animEffect transition="in" filter="fade">
                                      <p:cBhvr>
                                        <p:cTn id="28" dur="500"/>
                                        <p:tgtEl>
                                          <p:spTgt spid="1127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1272"/>
                                        </p:tgtEl>
                                        <p:attrNameLst>
                                          <p:attrName>style.visibility</p:attrName>
                                        </p:attrNameLst>
                                      </p:cBhvr>
                                      <p:to>
                                        <p:strVal val="visible"/>
                                      </p:to>
                                    </p:set>
                                    <p:animEffect transition="in" filter="fade">
                                      <p:cBhvr>
                                        <p:cTn id="33" dur="500"/>
                                        <p:tgtEl>
                                          <p:spTgt spid="1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标题 5"/>
          <p:cNvSpPr>
            <a:spLocks noGrp="1"/>
          </p:cNvSpPr>
          <p:nvPr>
            <p:ph type="ctrTitle"/>
          </p:nvPr>
        </p:nvSpPr>
        <p:spPr>
          <a:xfrm>
            <a:off x="685800" y="2420938"/>
            <a:ext cx="7772400" cy="1470025"/>
          </a:xfrm>
        </p:spPr>
        <p:txBody>
          <a:bodyPr/>
          <a:lstStyle/>
          <a:p>
            <a:pPr eaLnBrk="1" hangingPunct="1"/>
            <a:r>
              <a:rPr lang="zh-CN" altLang="en-US" sz="3600" smtClean="0"/>
              <a:t>第三节 法律责任的类型与实现方式</a:t>
            </a:r>
          </a:p>
        </p:txBody>
      </p:sp>
      <p:sp>
        <p:nvSpPr>
          <p:cNvPr id="12291" name="副标题 1"/>
          <p:cNvSpPr>
            <a:spLocks noGrp="1"/>
          </p:cNvSpPr>
          <p:nvPr>
            <p:ph type="subTitle" idx="1"/>
          </p:nvPr>
        </p:nvSpPr>
        <p:spPr/>
        <p:txBody>
          <a:bodyPr/>
          <a:lstStyle/>
          <a:p>
            <a:endParaRPr lang="zh-CN" altLang="en-US"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第三节：法律责任的类型与实现方式</a:t>
            </a:r>
          </a:p>
        </p:txBody>
      </p:sp>
      <p:graphicFrame>
        <p:nvGraphicFramePr>
          <p:cNvPr id="4" name="图示 3"/>
          <p:cNvGraphicFramePr/>
          <p:nvPr/>
        </p:nvGraphicFramePr>
        <p:xfrm>
          <a:off x="1053676" y="1764405"/>
          <a:ext cx="6264696" cy="39409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mtClean="0"/>
              <a:t>第三节：法律责任的类型与实现方式</a:t>
            </a:r>
          </a:p>
        </p:txBody>
      </p:sp>
      <p:sp>
        <p:nvSpPr>
          <p:cNvPr id="14339" name="内容占位符 2"/>
          <p:cNvSpPr>
            <a:spLocks noGrp="1"/>
          </p:cNvSpPr>
          <p:nvPr>
            <p:ph idx="1"/>
          </p:nvPr>
        </p:nvSpPr>
        <p:spPr>
          <a:xfrm>
            <a:off x="457200" y="1412875"/>
            <a:ext cx="8229600" cy="539750"/>
          </a:xfrm>
        </p:spPr>
        <p:txBody>
          <a:bodyPr/>
          <a:lstStyle/>
          <a:p>
            <a:r>
              <a:rPr lang="zh-CN" altLang="en-US" dirty="0" smtClean="0"/>
              <a:t>法律责任的实现方式：</a:t>
            </a:r>
          </a:p>
        </p:txBody>
      </p:sp>
      <p:grpSp>
        <p:nvGrpSpPr>
          <p:cNvPr id="2" name="组合 1"/>
          <p:cNvGrpSpPr/>
          <p:nvPr/>
        </p:nvGrpSpPr>
        <p:grpSpPr>
          <a:xfrm>
            <a:off x="752475" y="2466975"/>
            <a:ext cx="2355850" cy="3116263"/>
            <a:chOff x="752475" y="2466975"/>
            <a:chExt cx="2355850" cy="3116263"/>
          </a:xfrm>
        </p:grpSpPr>
        <p:sp>
          <p:nvSpPr>
            <p:cNvPr id="5" name="矩形 4"/>
            <p:cNvSpPr/>
            <p:nvPr/>
          </p:nvSpPr>
          <p:spPr>
            <a:xfrm>
              <a:off x="752475" y="2466975"/>
              <a:ext cx="2355850" cy="3116263"/>
            </a:xfrm>
            <a:prstGeom prst="rect">
              <a:avLst/>
            </a:pr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p>
          </p:txBody>
        </p:sp>
        <p:sp>
          <p:nvSpPr>
            <p:cNvPr id="9" name="任意多边形 8"/>
            <p:cNvSpPr/>
            <p:nvPr/>
          </p:nvSpPr>
          <p:spPr>
            <a:xfrm>
              <a:off x="752475" y="3098800"/>
              <a:ext cx="2355850" cy="2484438"/>
            </a:xfrm>
            <a:custGeom>
              <a:avLst/>
              <a:gdLst>
                <a:gd name="connsiteX0" fmla="*/ 1175287 w 2356338"/>
                <a:gd name="connsiteY0" fmla="*/ 0 h 2856024"/>
                <a:gd name="connsiteX1" fmla="*/ 1474827 w 2356338"/>
                <a:gd name="connsiteY1" fmla="*/ 140960 h 2856024"/>
                <a:gd name="connsiteX2" fmla="*/ 2356338 w 2356338"/>
                <a:gd name="connsiteY2" fmla="*/ 140960 h 2856024"/>
                <a:gd name="connsiteX3" fmla="*/ 2356338 w 2356338"/>
                <a:gd name="connsiteY3" fmla="*/ 2856024 h 2856024"/>
                <a:gd name="connsiteX4" fmla="*/ 0 w 2356338"/>
                <a:gd name="connsiteY4" fmla="*/ 2856024 h 2856024"/>
                <a:gd name="connsiteX5" fmla="*/ 0 w 2356338"/>
                <a:gd name="connsiteY5" fmla="*/ 140960 h 2856024"/>
                <a:gd name="connsiteX6" fmla="*/ 875747 w 2356338"/>
                <a:gd name="connsiteY6" fmla="*/ 140960 h 2856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6338" h="2856024">
                  <a:moveTo>
                    <a:pt x="1175287" y="0"/>
                  </a:moveTo>
                  <a:lnTo>
                    <a:pt x="1474827" y="140960"/>
                  </a:lnTo>
                  <a:lnTo>
                    <a:pt x="2356338" y="140960"/>
                  </a:lnTo>
                  <a:lnTo>
                    <a:pt x="2356338" y="2856024"/>
                  </a:lnTo>
                  <a:lnTo>
                    <a:pt x="0" y="2856024"/>
                  </a:lnTo>
                  <a:lnTo>
                    <a:pt x="0" y="140960"/>
                  </a:lnTo>
                  <a:lnTo>
                    <a:pt x="875747" y="14096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rIns="144000" anchor="ctr"/>
            <a:lstStyle/>
            <a:p>
              <a:pPr eaLnBrk="1" hangingPunct="1">
                <a:lnSpc>
                  <a:spcPct val="120000"/>
                </a:lnSpc>
                <a:spcBef>
                  <a:spcPct val="20000"/>
                </a:spcBef>
                <a:buClr>
                  <a:schemeClr val="folHlink"/>
                </a:buClr>
                <a:buSzPct val="110000"/>
                <a:defRPr/>
              </a:pPr>
              <a:r>
                <a:rPr lang="zh-CN" altLang="en-US" sz="1800" dirty="0"/>
                <a:t>也称为制裁，是国家通过强制对责任主体的人身、财产和精神实施制裁的责任方式。有民事制裁、行政制裁、刑事制裁和违宪制裁</a:t>
              </a:r>
              <a:endParaRPr lang="zh-CN" altLang="en-US" sz="1800" dirty="0">
                <a:latin typeface="微软雅黑" panose="020B0503020204020204" pitchFamily="34" charset="-122"/>
                <a:ea typeface="微软雅黑" panose="020B0503020204020204" pitchFamily="34" charset="-122"/>
              </a:endParaRPr>
            </a:p>
          </p:txBody>
        </p:sp>
        <p:sp>
          <p:nvSpPr>
            <p:cNvPr id="14346" name="文本框 20"/>
            <p:cNvSpPr txBox="1">
              <a:spLocks noChangeArrowheads="1"/>
            </p:cNvSpPr>
            <p:nvPr/>
          </p:nvSpPr>
          <p:spPr bwMode="auto">
            <a:xfrm>
              <a:off x="752475" y="2613025"/>
              <a:ext cx="2355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buClr>
                  <a:schemeClr val="folHlink"/>
                </a:buClr>
                <a:buSzPct val="110000"/>
                <a:buFontTx/>
                <a:buNone/>
              </a:pPr>
              <a:r>
                <a:rPr lang="zh-CN" altLang="en-US" sz="2000" b="1">
                  <a:latin typeface="微软雅黑" panose="020B0503020204020204" pitchFamily="34" charset="-122"/>
                  <a:ea typeface="微软雅黑" panose="020B0503020204020204" pitchFamily="34" charset="-122"/>
                </a:rPr>
                <a:t>惩罚</a:t>
              </a:r>
              <a:endParaRPr lang="zh-CN" altLang="en-US" sz="2000" b="1">
                <a:solidFill>
                  <a:srgbClr val="3E3D4F"/>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3349625" y="2466975"/>
            <a:ext cx="2355850" cy="3116263"/>
            <a:chOff x="3349625" y="2466975"/>
            <a:chExt cx="2355850" cy="3116263"/>
          </a:xfrm>
        </p:grpSpPr>
        <p:sp>
          <p:nvSpPr>
            <p:cNvPr id="4" name="矩形 3"/>
            <p:cNvSpPr/>
            <p:nvPr/>
          </p:nvSpPr>
          <p:spPr>
            <a:xfrm>
              <a:off x="3349625" y="2466975"/>
              <a:ext cx="2355850" cy="3116263"/>
            </a:xfrm>
            <a:prstGeom prst="rect">
              <a:avLst/>
            </a:pr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p>
          </p:txBody>
        </p:sp>
        <p:sp>
          <p:nvSpPr>
            <p:cNvPr id="10" name="任意多边形 9"/>
            <p:cNvSpPr/>
            <p:nvPr/>
          </p:nvSpPr>
          <p:spPr>
            <a:xfrm>
              <a:off x="3349625" y="3098800"/>
              <a:ext cx="2355850" cy="2484438"/>
            </a:xfrm>
            <a:custGeom>
              <a:avLst/>
              <a:gdLst>
                <a:gd name="connsiteX0" fmla="*/ 1175287 w 2356338"/>
                <a:gd name="connsiteY0" fmla="*/ 0 h 2856024"/>
                <a:gd name="connsiteX1" fmla="*/ 1474827 w 2356338"/>
                <a:gd name="connsiteY1" fmla="*/ 140960 h 2856024"/>
                <a:gd name="connsiteX2" fmla="*/ 2356338 w 2356338"/>
                <a:gd name="connsiteY2" fmla="*/ 140960 h 2856024"/>
                <a:gd name="connsiteX3" fmla="*/ 2356338 w 2356338"/>
                <a:gd name="connsiteY3" fmla="*/ 2856024 h 2856024"/>
                <a:gd name="connsiteX4" fmla="*/ 0 w 2356338"/>
                <a:gd name="connsiteY4" fmla="*/ 2856024 h 2856024"/>
                <a:gd name="connsiteX5" fmla="*/ 0 w 2356338"/>
                <a:gd name="connsiteY5" fmla="*/ 140960 h 2856024"/>
                <a:gd name="connsiteX6" fmla="*/ 875747 w 2356338"/>
                <a:gd name="connsiteY6" fmla="*/ 140960 h 2856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6338" h="2856024">
                  <a:moveTo>
                    <a:pt x="1175287" y="0"/>
                  </a:moveTo>
                  <a:lnTo>
                    <a:pt x="1474827" y="140960"/>
                  </a:lnTo>
                  <a:lnTo>
                    <a:pt x="2356338" y="140960"/>
                  </a:lnTo>
                  <a:lnTo>
                    <a:pt x="2356338" y="2856024"/>
                  </a:lnTo>
                  <a:lnTo>
                    <a:pt x="0" y="2856024"/>
                  </a:lnTo>
                  <a:lnTo>
                    <a:pt x="0" y="140960"/>
                  </a:lnTo>
                  <a:lnTo>
                    <a:pt x="875747" y="14096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rIns="144000" anchor="ctr"/>
            <a:lstStyle/>
            <a:p>
              <a:pPr eaLnBrk="1" hangingPunct="1">
                <a:lnSpc>
                  <a:spcPct val="120000"/>
                </a:lnSpc>
                <a:spcBef>
                  <a:spcPct val="20000"/>
                </a:spcBef>
                <a:buClr>
                  <a:schemeClr val="folHlink"/>
                </a:buClr>
                <a:buSzPct val="110000"/>
                <a:defRPr/>
              </a:pPr>
              <a:r>
                <a:rPr lang="zh-CN" altLang="en-US" sz="2000" dirty="0"/>
                <a:t>通过国家强制力或当事人要求责任主体以作为或不作为形式弥补或赔偿所造成损失的责任方式</a:t>
              </a:r>
              <a:endParaRPr lang="zh-CN" altLang="en-US" sz="2000" dirty="0">
                <a:latin typeface="微软雅黑" panose="020B0503020204020204" pitchFamily="34" charset="-122"/>
                <a:ea typeface="微软雅黑" panose="020B0503020204020204" pitchFamily="34" charset="-122"/>
              </a:endParaRPr>
            </a:p>
          </p:txBody>
        </p:sp>
        <p:sp>
          <p:nvSpPr>
            <p:cNvPr id="14347" name="文本框 21"/>
            <p:cNvSpPr txBox="1">
              <a:spLocks noChangeArrowheads="1"/>
            </p:cNvSpPr>
            <p:nvPr/>
          </p:nvSpPr>
          <p:spPr bwMode="auto">
            <a:xfrm>
              <a:off x="3349625" y="2613025"/>
              <a:ext cx="2355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buClr>
                  <a:schemeClr val="folHlink"/>
                </a:buClr>
                <a:buSzPct val="110000"/>
                <a:buFontTx/>
                <a:buNone/>
              </a:pPr>
              <a:r>
                <a:rPr lang="zh-CN" altLang="en-US" sz="2000" b="1">
                  <a:latin typeface="微软雅黑" panose="020B0503020204020204" pitchFamily="34" charset="-122"/>
                  <a:ea typeface="微软雅黑" panose="020B0503020204020204" pitchFamily="34" charset="-122"/>
                </a:rPr>
                <a:t>补偿</a:t>
              </a:r>
              <a:endParaRPr lang="zh-CN" altLang="en-US" sz="2000" b="1">
                <a:solidFill>
                  <a:srgbClr val="3E3D4F"/>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5946775" y="2466975"/>
            <a:ext cx="2355850" cy="3116263"/>
            <a:chOff x="5946775" y="2466975"/>
            <a:chExt cx="2355850" cy="3116263"/>
          </a:xfrm>
        </p:grpSpPr>
        <p:sp>
          <p:nvSpPr>
            <p:cNvPr id="6" name="矩形 5"/>
            <p:cNvSpPr/>
            <p:nvPr/>
          </p:nvSpPr>
          <p:spPr>
            <a:xfrm>
              <a:off x="5946775" y="2466975"/>
              <a:ext cx="2355850" cy="3116263"/>
            </a:xfrm>
            <a:prstGeom prst="rect">
              <a:avLst/>
            </a:prstGeom>
            <a:solidFill>
              <a:schemeClr val="accent1">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Clr>
                  <a:schemeClr val="folHlink"/>
                </a:buClr>
                <a:buSzPct val="110000"/>
                <a:defRPr/>
              </a:pPr>
              <a:endParaRPr lang="zh-CN" altLang="en-US"/>
            </a:p>
          </p:txBody>
        </p:sp>
        <p:sp>
          <p:nvSpPr>
            <p:cNvPr id="11" name="任意多边形 10"/>
            <p:cNvSpPr/>
            <p:nvPr/>
          </p:nvSpPr>
          <p:spPr>
            <a:xfrm>
              <a:off x="5946775" y="3098800"/>
              <a:ext cx="2355850" cy="2484438"/>
            </a:xfrm>
            <a:custGeom>
              <a:avLst/>
              <a:gdLst>
                <a:gd name="connsiteX0" fmla="*/ 1175287 w 2356338"/>
                <a:gd name="connsiteY0" fmla="*/ 0 h 2856024"/>
                <a:gd name="connsiteX1" fmla="*/ 1474827 w 2356338"/>
                <a:gd name="connsiteY1" fmla="*/ 140960 h 2856024"/>
                <a:gd name="connsiteX2" fmla="*/ 2356338 w 2356338"/>
                <a:gd name="connsiteY2" fmla="*/ 140960 h 2856024"/>
                <a:gd name="connsiteX3" fmla="*/ 2356338 w 2356338"/>
                <a:gd name="connsiteY3" fmla="*/ 2856024 h 2856024"/>
                <a:gd name="connsiteX4" fmla="*/ 0 w 2356338"/>
                <a:gd name="connsiteY4" fmla="*/ 2856024 h 2856024"/>
                <a:gd name="connsiteX5" fmla="*/ 0 w 2356338"/>
                <a:gd name="connsiteY5" fmla="*/ 140960 h 2856024"/>
                <a:gd name="connsiteX6" fmla="*/ 875747 w 2356338"/>
                <a:gd name="connsiteY6" fmla="*/ 140960 h 2856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6338" h="2856024">
                  <a:moveTo>
                    <a:pt x="1175287" y="0"/>
                  </a:moveTo>
                  <a:lnTo>
                    <a:pt x="1474827" y="140960"/>
                  </a:lnTo>
                  <a:lnTo>
                    <a:pt x="2356338" y="140960"/>
                  </a:lnTo>
                  <a:lnTo>
                    <a:pt x="2356338" y="2856024"/>
                  </a:lnTo>
                  <a:lnTo>
                    <a:pt x="0" y="2856024"/>
                  </a:lnTo>
                  <a:lnTo>
                    <a:pt x="0" y="140960"/>
                  </a:lnTo>
                  <a:lnTo>
                    <a:pt x="875747" y="14096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rIns="144000" anchor="ctr"/>
            <a:lstStyle/>
            <a:p>
              <a:pPr eaLnBrk="1" hangingPunct="1">
                <a:lnSpc>
                  <a:spcPct val="120000"/>
                </a:lnSpc>
                <a:spcBef>
                  <a:spcPct val="20000"/>
                </a:spcBef>
                <a:buClr>
                  <a:schemeClr val="folHlink"/>
                </a:buClr>
                <a:buSzPct val="110000"/>
                <a:defRPr/>
              </a:pPr>
              <a:r>
                <a:rPr lang="zh-CN" altLang="en-US" dirty="0"/>
                <a:t>指国家通过强制力迫使不履行义务的责任主体履行义务的责任方式</a:t>
              </a:r>
              <a:endParaRPr lang="zh-CN" altLang="en-US" dirty="0">
                <a:latin typeface="微软雅黑" panose="020B0503020204020204" pitchFamily="34" charset="-122"/>
                <a:ea typeface="微软雅黑" panose="020B0503020204020204" pitchFamily="34" charset="-122"/>
              </a:endParaRPr>
            </a:p>
          </p:txBody>
        </p:sp>
        <p:sp>
          <p:nvSpPr>
            <p:cNvPr id="14348" name="文本框 22"/>
            <p:cNvSpPr txBox="1">
              <a:spLocks noChangeArrowheads="1"/>
            </p:cNvSpPr>
            <p:nvPr/>
          </p:nvSpPr>
          <p:spPr bwMode="auto">
            <a:xfrm>
              <a:off x="5946775" y="2613025"/>
              <a:ext cx="2355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2860A4"/>
                </a:buClr>
                <a:buFont typeface="Wingdings" panose="05000000000000000000" pitchFamily="2" charset="2"/>
                <a:buChar char="Ü"/>
                <a:defRPr sz="2600">
                  <a:solidFill>
                    <a:schemeClr val="tx1"/>
                  </a:solidFill>
                  <a:latin typeface="Calibri" panose="020F0502020204030204" pitchFamily="34" charset="0"/>
                  <a:ea typeface="黑体" panose="02010609060101010101" pitchFamily="49" charset="-122"/>
                </a:defRPr>
              </a:lvl1pPr>
              <a:lvl2pPr marL="742950" indent="-285750">
                <a:spcBef>
                  <a:spcPct val="20000"/>
                </a:spcBef>
                <a:buClr>
                  <a:srgbClr val="F99005"/>
                </a:buClr>
                <a:buSzPct val="70000"/>
                <a:buFont typeface="Wingdings" panose="05000000000000000000" pitchFamily="2" charset="2"/>
                <a:buChar char="u"/>
                <a:defRPr sz="2400">
                  <a:solidFill>
                    <a:schemeClr val="tx1"/>
                  </a:solidFill>
                  <a:latin typeface="Calibri" panose="020F0502020204030204" pitchFamily="34" charset="0"/>
                  <a:ea typeface="黑体" panose="02010609060101010101" pitchFamily="49" charset="-122"/>
                </a:defRPr>
              </a:lvl2pPr>
              <a:lvl3pPr marL="1143000" indent="-228600">
                <a:spcBef>
                  <a:spcPct val="20000"/>
                </a:spcBef>
                <a:buClr>
                  <a:srgbClr val="003399"/>
                </a:buClr>
                <a:buSzPct val="80000"/>
                <a:buFont typeface="Wingdings" panose="05000000000000000000" pitchFamily="2" charset="2"/>
                <a:buChar char="l"/>
                <a:defRPr sz="2200">
                  <a:solidFill>
                    <a:schemeClr val="tx1"/>
                  </a:solidFill>
                  <a:latin typeface="Calibri" panose="020F0502020204030204" pitchFamily="34" charset="0"/>
                  <a:ea typeface="黑体" panose="02010609060101010101" pitchFamily="49" charset="-122"/>
                </a:defRPr>
              </a:lvl3pPr>
              <a:lvl4pPr marL="1600200" indent="-228600">
                <a:spcBef>
                  <a:spcPct val="20000"/>
                </a:spcBef>
                <a:buClr>
                  <a:srgbClr val="808080"/>
                </a:buClr>
                <a:buFont typeface="Webdings" panose="05030102010509060703" pitchFamily="18" charset="2"/>
                <a:buChar char="4"/>
                <a:defRPr sz="2400">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黑体" panose="02010609060101010101" pitchFamily="49" charset="-122"/>
                </a:defRPr>
              </a:lvl9pPr>
            </a:lstStyle>
            <a:p>
              <a:pPr algn="ctr" eaLnBrk="1" hangingPunct="1">
                <a:buClr>
                  <a:schemeClr val="folHlink"/>
                </a:buClr>
                <a:buSzPct val="110000"/>
                <a:buFontTx/>
                <a:buNone/>
              </a:pPr>
              <a:r>
                <a:rPr lang="zh-CN" altLang="en-US" sz="2000" b="1">
                  <a:latin typeface="微软雅黑" panose="020B0503020204020204" pitchFamily="34" charset="-122"/>
                  <a:ea typeface="微软雅黑" panose="020B0503020204020204" pitchFamily="34" charset="-122"/>
                </a:rPr>
                <a:t>强制</a:t>
              </a:r>
              <a:endParaRPr lang="zh-CN" altLang="en-US" sz="2000" b="1">
                <a:solidFill>
                  <a:srgbClr val="3E3D4F"/>
                </a:solidFill>
                <a:latin typeface="微软雅黑" panose="020B0503020204020204" pitchFamily="34" charset="-122"/>
                <a:ea typeface="微软雅黑" panose="020B0503020204020204" pitchFamily="34" charset="-122"/>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500"/>
                                        <p:tgtEl>
                                          <p:spTgt spid="14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GENSWF_MOVIE_ONCLICK_URL" val="http://"/>
  <p:tag name="GENSWF_MOVIE_PRESENTATION_END_URL" val="http://"/>
  <p:tag name="ARTICULATE_PROJECT_OPEN" val="0"/>
  <p:tag name="ARTICULATE_SLIDE_COUNT" val="23"/>
  <p:tag name="ISPRING_RESOURCE_PATHS_HASH_2" val="5a5b98eb6639db82d828b28d20df427c64a523"/>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1"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folHlink"/>
          </a:buClr>
          <a:buSzPct val="110000"/>
          <a:buFontTx/>
          <a:buNone/>
          <a:tabLst/>
          <a:defRPr kumimoji="0" lang="en-US" sz="2400" b="0" i="0" u="none" strike="noStrike" cap="none" normalizeH="0" baseline="0" smtClean="0">
            <a:ln>
              <a:noFill/>
            </a:ln>
            <a:solidFill>
              <a:schemeClr val="tx1"/>
            </a:solidFill>
            <a:effectLst/>
            <a:latin typeface="Verdana" pitchFamily="34" charset="0"/>
            <a:ea typeface="굴림" pitchFamily="34"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1"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folHlink"/>
          </a:buClr>
          <a:buSzPct val="110000"/>
          <a:buFontTx/>
          <a:buNone/>
          <a:tabLst/>
          <a:defRPr kumimoji="0" lang="en-US" sz="2400" b="0" i="0" u="none" strike="noStrike" cap="none" normalizeH="0" baseline="0" smtClean="0">
            <a:ln>
              <a:noFill/>
            </a:ln>
            <a:solidFill>
              <a:schemeClr val="tx1"/>
            </a:solidFill>
            <a:effectLst/>
            <a:latin typeface="Verdana" pitchFamily="34" charset="0"/>
            <a:ea typeface="굴림" pitchFamily="34" charset="-127"/>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2824</TotalTime>
  <Words>453</Words>
  <Application>Microsoft Office PowerPoint</Application>
  <PresentationFormat>全屏显示(4:3)</PresentationFormat>
  <Paragraphs>61</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法理学</vt:lpstr>
      <vt:lpstr>第一节 法律责任释义</vt:lpstr>
      <vt:lpstr>第一节：法律责任释义</vt:lpstr>
      <vt:lpstr>第一节：法律责任释义</vt:lpstr>
      <vt:lpstr>第二节 法律责任的构成</vt:lpstr>
      <vt:lpstr>第二节：法律关系客体</vt:lpstr>
      <vt:lpstr>第三节 法律责任的类型与实现方式</vt:lpstr>
      <vt:lpstr>第三节：法律责任的类型与实现方式</vt:lpstr>
      <vt:lpstr>第三节：法律责任的类型与实现方式</vt:lpstr>
      <vt:lpstr>第四节 法律责任的认定与归结</vt:lpstr>
      <vt:lpstr>第四节：法律责任的认定与归结</vt:lpstr>
      <vt:lpstr>第四节：法律责任的认定与归结</vt:lpstr>
      <vt:lpstr>第四节：法律责任的认定与归结</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Lenovo</cp:lastModifiedBy>
  <cp:revision>210</cp:revision>
  <dcterms:created xsi:type="dcterms:W3CDTF">2009-04-16T11:43:59Z</dcterms:created>
  <dcterms:modified xsi:type="dcterms:W3CDTF">2015-09-18T04:00:30Z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881C1C47-C12C-4CB4-3F46-1B3F3F093F40</vt:lpwstr>
  </property>
  <property fmtid="{D5CDD505-2E9C-101B-9397-08002B2CF9AE}" pid="3" name="ArticulatePath">
    <vt:lpwstr>模板1</vt:lpwstr>
  </property>
</Properties>
</file>