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308" r:id="rId2"/>
    <p:sldId id="309" r:id="rId3"/>
    <p:sldId id="315" r:id="rId4"/>
    <p:sldId id="342" r:id="rId5"/>
    <p:sldId id="310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3C5A79-C724-4676-8EC4-20B4141348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09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A96A82-0662-4459-90B8-A65CF1EC5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804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6E935-90F6-44F6-B74D-A2D1E1FD4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0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F0F3B-0BE5-4218-A47A-ED9E81D21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82EC4-2861-446B-81BE-9709FAD280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F22E3-A729-4C33-936F-7011936BDD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8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CA0F-B850-4231-B94F-3BC8C1A42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872B1-DB99-4D42-B8E3-F006C27FF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AB61F-D6B2-410A-8541-36A80B998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CE49F-861A-4A6A-9207-761697AAB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9C39-3E58-4382-A04A-3DC39541BE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6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B448-D006-4AEA-886C-75FF59089D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1D0FD-7878-40FD-B90C-982304299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6DF53-CDC4-432D-B3CA-5A66C7AD45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692E68C-21CC-464E-90A2-9A40978FB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第十六章 法律现代化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法律现代化释义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73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传统生活方式及其体制向现代生活方式及其体制的历史更替；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连续性、间断性的统一；世界性与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第一节：法律现代化释义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法律发展的含义：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第一节：法律现代化释义</a:t>
            </a:r>
          </a:p>
        </p:txBody>
      </p:sp>
      <p:grpSp>
        <p:nvGrpSpPr>
          <p:cNvPr id="9219" name="组合 27"/>
          <p:cNvGrpSpPr>
            <a:grpSpLocks/>
          </p:cNvGrpSpPr>
          <p:nvPr/>
        </p:nvGrpSpPr>
        <p:grpSpPr bwMode="auto">
          <a:xfrm>
            <a:off x="708025" y="3957638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一个包含了人类法律思想、行为及其实践各个领域的多方面进程</a:t>
              </a:r>
            </a:p>
          </p:txBody>
        </p:sp>
      </p:grpSp>
      <p:grpSp>
        <p:nvGrpSpPr>
          <p:cNvPr id="9220" name="组合 30"/>
          <p:cNvGrpSpPr>
            <a:grpSpLocks/>
          </p:cNvGrpSpPr>
          <p:nvPr/>
        </p:nvGrpSpPr>
        <p:grpSpPr bwMode="auto">
          <a:xfrm>
            <a:off x="708025" y="3152775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一个从人治向现代法治社会的转型过程</a:t>
              </a:r>
            </a:p>
          </p:txBody>
        </p:sp>
      </p:grpSp>
      <p:grpSp>
        <p:nvGrpSpPr>
          <p:cNvPr id="9221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人类法律文明的成长与跃进过程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法制现代化的性质和特征：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世界法制现代化的基本模式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省略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102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法律现代化释义</vt:lpstr>
      <vt:lpstr>第一节：法律现代化释义</vt:lpstr>
      <vt:lpstr>第一节：法律现代化释义</vt:lpstr>
      <vt:lpstr>第二节 世界法制现代化的基本模式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216</cp:revision>
  <dcterms:created xsi:type="dcterms:W3CDTF">2009-04-16T11:43:59Z</dcterms:created>
  <dcterms:modified xsi:type="dcterms:W3CDTF">2015-09-08T11:22:27Z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