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handoutMasterIdLst>
    <p:handoutMasterId r:id="rId17"/>
  </p:handoutMasterIdLst>
  <p:sldIdLst>
    <p:sldId id="308" r:id="rId2"/>
    <p:sldId id="309" r:id="rId3"/>
    <p:sldId id="315" r:id="rId4"/>
    <p:sldId id="336" r:id="rId5"/>
    <p:sldId id="337" r:id="rId6"/>
    <p:sldId id="314" r:id="rId7"/>
    <p:sldId id="338" r:id="rId8"/>
    <p:sldId id="310" r:id="rId9"/>
    <p:sldId id="339" r:id="rId10"/>
    <p:sldId id="321" r:id="rId11"/>
    <p:sldId id="340" r:id="rId12"/>
    <p:sldId id="311" r:id="rId13"/>
    <p:sldId id="341" r:id="rId14"/>
    <p:sldId id="342" r:id="rId15"/>
  </p:sldIdLst>
  <p:sldSz cx="9144000" cy="6858000" type="screen4x3"/>
  <p:notesSz cx="6858000" cy="9144000"/>
  <p:custDataLst>
    <p:tags r:id="rId18"/>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DD170-B7CB-4C20-B8B3-84B3CDF730D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DC651D1A-592A-4689-B889-3B20129DA74F}">
      <dgm:prSet phldrT="[文本]" custT="1"/>
      <dgm:spPr/>
      <dgm:t>
        <a:bodyPr/>
        <a:lstStyle/>
        <a:p>
          <a:r>
            <a:rPr lang="zh-CN" altLang="en-US" sz="2000" dirty="0" smtClean="0"/>
            <a:t>孕育时期（</a:t>
          </a:r>
          <a:r>
            <a:rPr lang="en-US" altLang="zh-CN" sz="1600" dirty="0" smtClean="0"/>
            <a:t>1949</a:t>
          </a:r>
          <a:r>
            <a:rPr lang="zh-CN" altLang="en-US" sz="1600" dirty="0" smtClean="0"/>
            <a:t>年前）</a:t>
          </a:r>
          <a:endParaRPr lang="zh-CN" altLang="en-US" sz="1600" dirty="0"/>
        </a:p>
      </dgm:t>
    </dgm:pt>
    <dgm:pt modelId="{0934C9A7-7FD2-4EB5-B1A6-1A9FF1478F4A}" type="parTrans" cxnId="{04B7B559-12C4-448D-96EA-426F1623BC4B}">
      <dgm:prSet/>
      <dgm:spPr/>
      <dgm:t>
        <a:bodyPr/>
        <a:lstStyle/>
        <a:p>
          <a:endParaRPr lang="zh-CN" altLang="en-US"/>
        </a:p>
      </dgm:t>
    </dgm:pt>
    <dgm:pt modelId="{9815014C-C857-495C-8772-303EBBCF7325}" type="sibTrans" cxnId="{04B7B559-12C4-448D-96EA-426F1623BC4B}">
      <dgm:prSet/>
      <dgm:spPr/>
      <dgm:t>
        <a:bodyPr/>
        <a:lstStyle/>
        <a:p>
          <a:endParaRPr lang="zh-CN" altLang="en-US"/>
        </a:p>
      </dgm:t>
    </dgm:pt>
    <dgm:pt modelId="{90A375D5-31B6-4F58-9729-B2D2037D7AD2}">
      <dgm:prSet phldrT="[文本]" custT="1"/>
      <dgm:spPr/>
      <dgm:t>
        <a:bodyPr/>
        <a:lstStyle/>
        <a:p>
          <a:r>
            <a:rPr lang="zh-CN" altLang="en-US" sz="2000" dirty="0" smtClean="0"/>
            <a:t>确立时期</a:t>
          </a:r>
          <a:r>
            <a:rPr lang="zh-CN" altLang="en-US" sz="1600" dirty="0" smtClean="0"/>
            <a:t>（</a:t>
          </a:r>
          <a:r>
            <a:rPr lang="en-US" altLang="zh-CN" sz="1600" dirty="0" smtClean="0"/>
            <a:t>1949-1965</a:t>
          </a:r>
          <a:r>
            <a:rPr lang="zh-CN" altLang="en-US" sz="1600" dirty="0" smtClean="0"/>
            <a:t>）</a:t>
          </a:r>
          <a:endParaRPr lang="zh-CN" altLang="en-US" sz="1600" dirty="0"/>
        </a:p>
      </dgm:t>
    </dgm:pt>
    <dgm:pt modelId="{9132DA65-ECB9-4B2A-BF51-866970A4A16F}" type="parTrans" cxnId="{118D9097-B73F-4D10-BF54-0DDD2BC1828D}">
      <dgm:prSet/>
      <dgm:spPr/>
      <dgm:t>
        <a:bodyPr/>
        <a:lstStyle/>
        <a:p>
          <a:endParaRPr lang="zh-CN" altLang="en-US"/>
        </a:p>
      </dgm:t>
    </dgm:pt>
    <dgm:pt modelId="{630920D3-E140-4FEB-A03F-E1A540A62004}" type="sibTrans" cxnId="{118D9097-B73F-4D10-BF54-0DDD2BC1828D}">
      <dgm:prSet/>
      <dgm:spPr/>
      <dgm:t>
        <a:bodyPr/>
        <a:lstStyle/>
        <a:p>
          <a:endParaRPr lang="zh-CN" altLang="en-US"/>
        </a:p>
      </dgm:t>
    </dgm:pt>
    <dgm:pt modelId="{C6F6AD2A-217D-42CB-B4FF-B9CA4D0E46BB}">
      <dgm:prSet phldrT="[文本]" custT="1"/>
      <dgm:spPr/>
      <dgm:t>
        <a:bodyPr/>
        <a:lstStyle/>
        <a:p>
          <a:r>
            <a:rPr lang="zh-CN" altLang="en-US" sz="2000" dirty="0" smtClean="0"/>
            <a:t>初期发</a:t>
          </a:r>
          <a:endParaRPr lang="en-US" altLang="zh-CN" sz="2000" dirty="0" smtClean="0"/>
        </a:p>
        <a:p>
          <a:r>
            <a:rPr lang="zh-CN" altLang="en-US" sz="2000" dirty="0" smtClean="0"/>
            <a:t>展阶段</a:t>
          </a:r>
          <a:endParaRPr lang="en-US" altLang="zh-CN" sz="2000" dirty="0" smtClean="0"/>
        </a:p>
        <a:p>
          <a:r>
            <a:rPr lang="zh-CN" altLang="en-US" sz="1400" dirty="0" smtClean="0"/>
            <a:t>（</a:t>
          </a:r>
          <a:r>
            <a:rPr lang="en-US" altLang="zh-CN" sz="1400" dirty="0" smtClean="0"/>
            <a:t>1965-1976</a:t>
          </a:r>
          <a:r>
            <a:rPr lang="zh-CN" altLang="en-US" sz="1400" dirty="0" smtClean="0"/>
            <a:t>）</a:t>
          </a:r>
          <a:endParaRPr lang="zh-CN" altLang="en-US" sz="1400" dirty="0"/>
        </a:p>
      </dgm:t>
    </dgm:pt>
    <dgm:pt modelId="{4AED9958-ADDB-4DDC-BD61-2998DF41AA32}" type="parTrans" cxnId="{B5F84AFA-066C-4E82-A1E2-0E228723CA17}">
      <dgm:prSet/>
      <dgm:spPr/>
      <dgm:t>
        <a:bodyPr/>
        <a:lstStyle/>
        <a:p>
          <a:endParaRPr lang="zh-CN" altLang="en-US"/>
        </a:p>
      </dgm:t>
    </dgm:pt>
    <dgm:pt modelId="{6AE1E47A-0307-45DA-BD62-DA63E3342D56}" type="sibTrans" cxnId="{B5F84AFA-066C-4E82-A1E2-0E228723CA17}">
      <dgm:prSet/>
      <dgm:spPr/>
      <dgm:t>
        <a:bodyPr/>
        <a:lstStyle/>
        <a:p>
          <a:endParaRPr lang="zh-CN" altLang="en-US"/>
        </a:p>
      </dgm:t>
    </dgm:pt>
    <dgm:pt modelId="{AD6E76FC-DF19-461A-82BC-5CD975550041}">
      <dgm:prSet phldrT="[文本]" custT="1"/>
      <dgm:spPr/>
      <dgm:t>
        <a:bodyPr/>
        <a:lstStyle/>
        <a:p>
          <a:r>
            <a:rPr lang="zh-CN" altLang="en-US" sz="2000" dirty="0" smtClean="0"/>
            <a:t>新时期发展阶段</a:t>
          </a:r>
          <a:r>
            <a:rPr lang="zh-CN" altLang="en-US" sz="1600" dirty="0" smtClean="0"/>
            <a:t>（</a:t>
          </a:r>
          <a:r>
            <a:rPr lang="en-US" altLang="zh-CN" sz="1600" dirty="0" smtClean="0"/>
            <a:t>1976</a:t>
          </a:r>
          <a:r>
            <a:rPr lang="zh-CN" altLang="en-US" sz="1600" dirty="0" smtClean="0"/>
            <a:t>年以后）</a:t>
          </a:r>
          <a:endParaRPr lang="zh-CN" altLang="en-US" sz="1600" dirty="0"/>
        </a:p>
      </dgm:t>
    </dgm:pt>
    <dgm:pt modelId="{7AC10A74-573F-4066-A0DF-55CFD1E2A349}" type="parTrans" cxnId="{60F924A1-79FC-4843-A000-1E8EF27A326E}">
      <dgm:prSet/>
      <dgm:spPr/>
      <dgm:t>
        <a:bodyPr/>
        <a:lstStyle/>
        <a:p>
          <a:endParaRPr lang="zh-CN" altLang="en-US"/>
        </a:p>
      </dgm:t>
    </dgm:pt>
    <dgm:pt modelId="{9F325472-59A8-4AC2-89C0-E1E4F9682FAC}" type="sibTrans" cxnId="{60F924A1-79FC-4843-A000-1E8EF27A326E}">
      <dgm:prSet/>
      <dgm:spPr/>
      <dgm:t>
        <a:bodyPr/>
        <a:lstStyle/>
        <a:p>
          <a:endParaRPr lang="zh-CN" altLang="en-US"/>
        </a:p>
      </dgm:t>
    </dgm:pt>
    <dgm:pt modelId="{7E0CABEA-3087-4E28-8382-4204CE21A264}" type="pres">
      <dgm:prSet presAssocID="{A2ADD170-B7CB-4C20-B8B3-84B3CDF730D1}" presName="rootnode" presStyleCnt="0">
        <dgm:presLayoutVars>
          <dgm:chMax/>
          <dgm:chPref/>
          <dgm:dir/>
          <dgm:animLvl val="lvl"/>
        </dgm:presLayoutVars>
      </dgm:prSet>
      <dgm:spPr/>
      <dgm:t>
        <a:bodyPr/>
        <a:lstStyle/>
        <a:p>
          <a:endParaRPr lang="zh-CN" altLang="en-US"/>
        </a:p>
      </dgm:t>
    </dgm:pt>
    <dgm:pt modelId="{811D9B07-71F2-4B46-B9D0-3F299DA5E371}" type="pres">
      <dgm:prSet presAssocID="{DC651D1A-592A-4689-B889-3B20129DA74F}" presName="composite" presStyleCnt="0"/>
      <dgm:spPr/>
    </dgm:pt>
    <dgm:pt modelId="{41020961-AD5A-45C2-8EF4-8DA87F823136}" type="pres">
      <dgm:prSet presAssocID="{DC651D1A-592A-4689-B889-3B20129DA74F}" presName="LShape" presStyleLbl="alignNode1" presStyleIdx="0" presStyleCnt="7"/>
      <dgm:spPr/>
    </dgm:pt>
    <dgm:pt modelId="{38C67BB9-2946-48F1-A966-D89A7CA30435}" type="pres">
      <dgm:prSet presAssocID="{DC651D1A-592A-4689-B889-3B20129DA74F}" presName="ParentText" presStyleLbl="revTx" presStyleIdx="0" presStyleCnt="4" custScaleX="113308">
        <dgm:presLayoutVars>
          <dgm:chMax val="0"/>
          <dgm:chPref val="0"/>
          <dgm:bulletEnabled val="1"/>
        </dgm:presLayoutVars>
      </dgm:prSet>
      <dgm:spPr/>
      <dgm:t>
        <a:bodyPr/>
        <a:lstStyle/>
        <a:p>
          <a:endParaRPr lang="zh-CN" altLang="en-US"/>
        </a:p>
      </dgm:t>
    </dgm:pt>
    <dgm:pt modelId="{EB8F7482-C9A4-4CA3-96D6-3F1A4CFE7D67}" type="pres">
      <dgm:prSet presAssocID="{DC651D1A-592A-4689-B889-3B20129DA74F}" presName="Triangle" presStyleLbl="alignNode1" presStyleIdx="1" presStyleCnt="7"/>
      <dgm:spPr/>
    </dgm:pt>
    <dgm:pt modelId="{3CD7C964-C3F6-4365-83B7-769FB366C789}" type="pres">
      <dgm:prSet presAssocID="{9815014C-C857-495C-8772-303EBBCF7325}" presName="sibTrans" presStyleCnt="0"/>
      <dgm:spPr/>
    </dgm:pt>
    <dgm:pt modelId="{277A51AE-5702-4274-967A-9136BE30D9A4}" type="pres">
      <dgm:prSet presAssocID="{9815014C-C857-495C-8772-303EBBCF7325}" presName="space" presStyleCnt="0"/>
      <dgm:spPr/>
    </dgm:pt>
    <dgm:pt modelId="{F8B917A8-2779-4D5D-A353-7419F16D6C6C}" type="pres">
      <dgm:prSet presAssocID="{90A375D5-31B6-4F58-9729-B2D2037D7AD2}" presName="composite" presStyleCnt="0"/>
      <dgm:spPr/>
    </dgm:pt>
    <dgm:pt modelId="{445E2BDE-F331-4CAB-B881-B0C198D90753}" type="pres">
      <dgm:prSet presAssocID="{90A375D5-31B6-4F58-9729-B2D2037D7AD2}" presName="LShape" presStyleLbl="alignNode1" presStyleIdx="2" presStyleCnt="7" custScaleX="119371"/>
      <dgm:spPr/>
    </dgm:pt>
    <dgm:pt modelId="{479B181D-CD3C-45E2-A91D-F9388755BB74}" type="pres">
      <dgm:prSet presAssocID="{90A375D5-31B6-4F58-9729-B2D2037D7AD2}" presName="ParentText" presStyleLbl="revTx" presStyleIdx="1" presStyleCnt="4" custScaleX="133868">
        <dgm:presLayoutVars>
          <dgm:chMax val="0"/>
          <dgm:chPref val="0"/>
          <dgm:bulletEnabled val="1"/>
        </dgm:presLayoutVars>
      </dgm:prSet>
      <dgm:spPr/>
      <dgm:t>
        <a:bodyPr/>
        <a:lstStyle/>
        <a:p>
          <a:endParaRPr lang="zh-CN" altLang="en-US"/>
        </a:p>
      </dgm:t>
    </dgm:pt>
    <dgm:pt modelId="{77553758-469C-4FDE-A46B-8F54A64AEE2D}" type="pres">
      <dgm:prSet presAssocID="{90A375D5-31B6-4F58-9729-B2D2037D7AD2}" presName="Triangle" presStyleLbl="alignNode1" presStyleIdx="3" presStyleCnt="7" custLinFactNeighborX="82369" custLinFactNeighborY="-688"/>
      <dgm:spPr/>
    </dgm:pt>
    <dgm:pt modelId="{768CABB6-F741-4102-A011-F096649872E3}" type="pres">
      <dgm:prSet presAssocID="{630920D3-E140-4FEB-A03F-E1A540A62004}" presName="sibTrans" presStyleCnt="0"/>
      <dgm:spPr/>
    </dgm:pt>
    <dgm:pt modelId="{26AF9EC2-BBFB-488B-8280-FA29025A3DE0}" type="pres">
      <dgm:prSet presAssocID="{630920D3-E140-4FEB-A03F-E1A540A62004}" presName="space" presStyleCnt="0"/>
      <dgm:spPr/>
    </dgm:pt>
    <dgm:pt modelId="{2349DA08-B05F-4FC3-943C-AEF166108385}" type="pres">
      <dgm:prSet presAssocID="{C6F6AD2A-217D-42CB-B4FF-B9CA4D0E46BB}" presName="composite" presStyleCnt="0"/>
      <dgm:spPr/>
    </dgm:pt>
    <dgm:pt modelId="{FC79794C-5610-4B65-B57D-5D88D2B4C734}" type="pres">
      <dgm:prSet presAssocID="{C6F6AD2A-217D-42CB-B4FF-B9CA4D0E46BB}" presName="LShape" presStyleLbl="alignNode1" presStyleIdx="4" presStyleCnt="7" custLinFactNeighborX="19427" custLinFactNeighborY="-137"/>
      <dgm:spPr/>
    </dgm:pt>
    <dgm:pt modelId="{A12F33AE-475B-4D94-8254-E80978A43D89}" type="pres">
      <dgm:prSet presAssocID="{C6F6AD2A-217D-42CB-B4FF-B9CA4D0E46BB}" presName="ParentText" presStyleLbl="revTx" presStyleIdx="2" presStyleCnt="4" custScaleX="124339" custLinFactNeighborX="34669" custLinFactNeighborY="2728">
        <dgm:presLayoutVars>
          <dgm:chMax val="0"/>
          <dgm:chPref val="0"/>
          <dgm:bulletEnabled val="1"/>
        </dgm:presLayoutVars>
      </dgm:prSet>
      <dgm:spPr/>
      <dgm:t>
        <a:bodyPr/>
        <a:lstStyle/>
        <a:p>
          <a:endParaRPr lang="zh-CN" altLang="en-US"/>
        </a:p>
      </dgm:t>
    </dgm:pt>
    <dgm:pt modelId="{AB2B2C26-DEE0-4880-AD90-7C1CCBEB1FFC}" type="pres">
      <dgm:prSet presAssocID="{C6F6AD2A-217D-42CB-B4FF-B9CA4D0E46BB}" presName="Triangle" presStyleLbl="alignNode1" presStyleIdx="5" presStyleCnt="7"/>
      <dgm:spPr/>
    </dgm:pt>
    <dgm:pt modelId="{AE410179-F23A-4ADA-B5F8-88B4921BC69D}" type="pres">
      <dgm:prSet presAssocID="{6AE1E47A-0307-45DA-BD62-DA63E3342D56}" presName="sibTrans" presStyleCnt="0"/>
      <dgm:spPr/>
    </dgm:pt>
    <dgm:pt modelId="{E330C132-C189-447F-AEA9-D71F389B65FF}" type="pres">
      <dgm:prSet presAssocID="{6AE1E47A-0307-45DA-BD62-DA63E3342D56}" presName="space" presStyleCnt="0"/>
      <dgm:spPr/>
    </dgm:pt>
    <dgm:pt modelId="{BCD9D246-E7EA-442D-957C-BDE38FFD1575}" type="pres">
      <dgm:prSet presAssocID="{AD6E76FC-DF19-461A-82BC-5CD975550041}" presName="composite" presStyleCnt="0"/>
      <dgm:spPr/>
    </dgm:pt>
    <dgm:pt modelId="{5988676A-193B-4923-BB64-8E6A3EC30323}" type="pres">
      <dgm:prSet presAssocID="{AD6E76FC-DF19-461A-82BC-5CD975550041}" presName="LShape" presStyleLbl="alignNode1" presStyleIdx="6" presStyleCnt="7"/>
      <dgm:spPr/>
    </dgm:pt>
    <dgm:pt modelId="{A6466C0E-9E71-4122-8014-3C6A7E98887D}" type="pres">
      <dgm:prSet presAssocID="{AD6E76FC-DF19-461A-82BC-5CD975550041}" presName="ParentText" presStyleLbl="revTx" presStyleIdx="3" presStyleCnt="4">
        <dgm:presLayoutVars>
          <dgm:chMax val="0"/>
          <dgm:chPref val="0"/>
          <dgm:bulletEnabled val="1"/>
        </dgm:presLayoutVars>
      </dgm:prSet>
      <dgm:spPr/>
      <dgm:t>
        <a:bodyPr/>
        <a:lstStyle/>
        <a:p>
          <a:endParaRPr lang="zh-CN" altLang="en-US"/>
        </a:p>
      </dgm:t>
    </dgm:pt>
  </dgm:ptLst>
  <dgm:cxnLst>
    <dgm:cxn modelId="{051AC95D-8BA4-4278-8CD6-0E2A1242C4DD}" type="presOf" srcId="{AD6E76FC-DF19-461A-82BC-5CD975550041}" destId="{A6466C0E-9E71-4122-8014-3C6A7E98887D}" srcOrd="0" destOrd="0" presId="urn:microsoft.com/office/officeart/2009/3/layout/StepUpProcess"/>
    <dgm:cxn modelId="{60F924A1-79FC-4843-A000-1E8EF27A326E}" srcId="{A2ADD170-B7CB-4C20-B8B3-84B3CDF730D1}" destId="{AD6E76FC-DF19-461A-82BC-5CD975550041}" srcOrd="3" destOrd="0" parTransId="{7AC10A74-573F-4066-A0DF-55CFD1E2A349}" sibTransId="{9F325472-59A8-4AC2-89C0-E1E4F9682FAC}"/>
    <dgm:cxn modelId="{1D2ECBD9-81D5-4E9B-B093-6F6D0AC576E5}" type="presOf" srcId="{90A375D5-31B6-4F58-9729-B2D2037D7AD2}" destId="{479B181D-CD3C-45E2-A91D-F9388755BB74}" srcOrd="0" destOrd="0" presId="urn:microsoft.com/office/officeart/2009/3/layout/StepUpProcess"/>
    <dgm:cxn modelId="{B24D8C02-8FBF-45DD-9686-EDD87CA42700}" type="presOf" srcId="{DC651D1A-592A-4689-B889-3B20129DA74F}" destId="{38C67BB9-2946-48F1-A966-D89A7CA30435}" srcOrd="0" destOrd="0" presId="urn:microsoft.com/office/officeart/2009/3/layout/StepUpProcess"/>
    <dgm:cxn modelId="{B5F84AFA-066C-4E82-A1E2-0E228723CA17}" srcId="{A2ADD170-B7CB-4C20-B8B3-84B3CDF730D1}" destId="{C6F6AD2A-217D-42CB-B4FF-B9CA4D0E46BB}" srcOrd="2" destOrd="0" parTransId="{4AED9958-ADDB-4DDC-BD61-2998DF41AA32}" sibTransId="{6AE1E47A-0307-45DA-BD62-DA63E3342D56}"/>
    <dgm:cxn modelId="{118D9097-B73F-4D10-BF54-0DDD2BC1828D}" srcId="{A2ADD170-B7CB-4C20-B8B3-84B3CDF730D1}" destId="{90A375D5-31B6-4F58-9729-B2D2037D7AD2}" srcOrd="1" destOrd="0" parTransId="{9132DA65-ECB9-4B2A-BF51-866970A4A16F}" sibTransId="{630920D3-E140-4FEB-A03F-E1A540A62004}"/>
    <dgm:cxn modelId="{A5BFD950-3D5D-4FF0-9CB3-217365395438}" type="presOf" srcId="{C6F6AD2A-217D-42CB-B4FF-B9CA4D0E46BB}" destId="{A12F33AE-475B-4D94-8254-E80978A43D89}" srcOrd="0" destOrd="0" presId="urn:microsoft.com/office/officeart/2009/3/layout/StepUpProcess"/>
    <dgm:cxn modelId="{E650F71F-BFE0-4856-88AD-AB9B9117437E}" type="presOf" srcId="{A2ADD170-B7CB-4C20-B8B3-84B3CDF730D1}" destId="{7E0CABEA-3087-4E28-8382-4204CE21A264}" srcOrd="0" destOrd="0" presId="urn:microsoft.com/office/officeart/2009/3/layout/StepUpProcess"/>
    <dgm:cxn modelId="{04B7B559-12C4-448D-96EA-426F1623BC4B}" srcId="{A2ADD170-B7CB-4C20-B8B3-84B3CDF730D1}" destId="{DC651D1A-592A-4689-B889-3B20129DA74F}" srcOrd="0" destOrd="0" parTransId="{0934C9A7-7FD2-4EB5-B1A6-1A9FF1478F4A}" sibTransId="{9815014C-C857-495C-8772-303EBBCF7325}"/>
    <dgm:cxn modelId="{058AFCA3-EEF6-4454-A668-D87E1521F2C5}" type="presParOf" srcId="{7E0CABEA-3087-4E28-8382-4204CE21A264}" destId="{811D9B07-71F2-4B46-B9D0-3F299DA5E371}" srcOrd="0" destOrd="0" presId="urn:microsoft.com/office/officeart/2009/3/layout/StepUpProcess"/>
    <dgm:cxn modelId="{87FCC5AC-F1CE-48C3-8E05-82FA5DA35962}" type="presParOf" srcId="{811D9B07-71F2-4B46-B9D0-3F299DA5E371}" destId="{41020961-AD5A-45C2-8EF4-8DA87F823136}" srcOrd="0" destOrd="0" presId="urn:microsoft.com/office/officeart/2009/3/layout/StepUpProcess"/>
    <dgm:cxn modelId="{F6CF210B-10C2-4BEA-A52F-A533346A7846}" type="presParOf" srcId="{811D9B07-71F2-4B46-B9D0-3F299DA5E371}" destId="{38C67BB9-2946-48F1-A966-D89A7CA30435}" srcOrd="1" destOrd="0" presId="urn:microsoft.com/office/officeart/2009/3/layout/StepUpProcess"/>
    <dgm:cxn modelId="{8D613900-55E7-4F16-9A34-C46E680ABD20}" type="presParOf" srcId="{811D9B07-71F2-4B46-B9D0-3F299DA5E371}" destId="{EB8F7482-C9A4-4CA3-96D6-3F1A4CFE7D67}" srcOrd="2" destOrd="0" presId="urn:microsoft.com/office/officeart/2009/3/layout/StepUpProcess"/>
    <dgm:cxn modelId="{62A217DD-93B4-4908-A853-8F491F78B86B}" type="presParOf" srcId="{7E0CABEA-3087-4E28-8382-4204CE21A264}" destId="{3CD7C964-C3F6-4365-83B7-769FB366C789}" srcOrd="1" destOrd="0" presId="urn:microsoft.com/office/officeart/2009/3/layout/StepUpProcess"/>
    <dgm:cxn modelId="{9A923D39-EEF6-4D5B-AC46-2BC36A2D7031}" type="presParOf" srcId="{3CD7C964-C3F6-4365-83B7-769FB366C789}" destId="{277A51AE-5702-4274-967A-9136BE30D9A4}" srcOrd="0" destOrd="0" presId="urn:microsoft.com/office/officeart/2009/3/layout/StepUpProcess"/>
    <dgm:cxn modelId="{D3587691-BFE8-4033-B77A-72ACF666D22B}" type="presParOf" srcId="{7E0CABEA-3087-4E28-8382-4204CE21A264}" destId="{F8B917A8-2779-4D5D-A353-7419F16D6C6C}" srcOrd="2" destOrd="0" presId="urn:microsoft.com/office/officeart/2009/3/layout/StepUpProcess"/>
    <dgm:cxn modelId="{3C8B617A-F01F-448E-B09D-D8D02A95220F}" type="presParOf" srcId="{F8B917A8-2779-4D5D-A353-7419F16D6C6C}" destId="{445E2BDE-F331-4CAB-B881-B0C198D90753}" srcOrd="0" destOrd="0" presId="urn:microsoft.com/office/officeart/2009/3/layout/StepUpProcess"/>
    <dgm:cxn modelId="{883EED0D-7D4D-4AED-AC7B-A16A2C6F12B8}" type="presParOf" srcId="{F8B917A8-2779-4D5D-A353-7419F16D6C6C}" destId="{479B181D-CD3C-45E2-A91D-F9388755BB74}" srcOrd="1" destOrd="0" presId="urn:microsoft.com/office/officeart/2009/3/layout/StepUpProcess"/>
    <dgm:cxn modelId="{6A9F07B6-01F0-47B8-991E-AC61304AE7A7}" type="presParOf" srcId="{F8B917A8-2779-4D5D-A353-7419F16D6C6C}" destId="{77553758-469C-4FDE-A46B-8F54A64AEE2D}" srcOrd="2" destOrd="0" presId="urn:microsoft.com/office/officeart/2009/3/layout/StepUpProcess"/>
    <dgm:cxn modelId="{67A76CCA-CD40-4EDC-917A-7614850A5B90}" type="presParOf" srcId="{7E0CABEA-3087-4E28-8382-4204CE21A264}" destId="{768CABB6-F741-4102-A011-F096649872E3}" srcOrd="3" destOrd="0" presId="urn:microsoft.com/office/officeart/2009/3/layout/StepUpProcess"/>
    <dgm:cxn modelId="{6289DB65-6A1C-4644-9A18-57C41F612456}" type="presParOf" srcId="{768CABB6-F741-4102-A011-F096649872E3}" destId="{26AF9EC2-BBFB-488B-8280-FA29025A3DE0}" srcOrd="0" destOrd="0" presId="urn:microsoft.com/office/officeart/2009/3/layout/StepUpProcess"/>
    <dgm:cxn modelId="{CFBD4A8C-1E86-42D9-8AC2-0614DD8D4C99}" type="presParOf" srcId="{7E0CABEA-3087-4E28-8382-4204CE21A264}" destId="{2349DA08-B05F-4FC3-943C-AEF166108385}" srcOrd="4" destOrd="0" presId="urn:microsoft.com/office/officeart/2009/3/layout/StepUpProcess"/>
    <dgm:cxn modelId="{5472FB18-FAF5-4832-8DBA-5B8B15A62A1D}" type="presParOf" srcId="{2349DA08-B05F-4FC3-943C-AEF166108385}" destId="{FC79794C-5610-4B65-B57D-5D88D2B4C734}" srcOrd="0" destOrd="0" presId="urn:microsoft.com/office/officeart/2009/3/layout/StepUpProcess"/>
    <dgm:cxn modelId="{D74D2D8C-B51B-40DC-8759-56319FF3BF9E}" type="presParOf" srcId="{2349DA08-B05F-4FC3-943C-AEF166108385}" destId="{A12F33AE-475B-4D94-8254-E80978A43D89}" srcOrd="1" destOrd="0" presId="urn:microsoft.com/office/officeart/2009/3/layout/StepUpProcess"/>
    <dgm:cxn modelId="{3C3B161F-CA9E-4E52-8A54-2CF8B2978E93}" type="presParOf" srcId="{2349DA08-B05F-4FC3-943C-AEF166108385}" destId="{AB2B2C26-DEE0-4880-AD90-7C1CCBEB1FFC}" srcOrd="2" destOrd="0" presId="urn:microsoft.com/office/officeart/2009/3/layout/StepUpProcess"/>
    <dgm:cxn modelId="{FECF0A21-7674-460F-9D35-3B2C78FE3FE3}" type="presParOf" srcId="{7E0CABEA-3087-4E28-8382-4204CE21A264}" destId="{AE410179-F23A-4ADA-B5F8-88B4921BC69D}" srcOrd="5" destOrd="0" presId="urn:microsoft.com/office/officeart/2009/3/layout/StepUpProcess"/>
    <dgm:cxn modelId="{61026BA5-CD8E-46A9-BE8F-F4E4FA67FCB2}" type="presParOf" srcId="{AE410179-F23A-4ADA-B5F8-88B4921BC69D}" destId="{E330C132-C189-447F-AEA9-D71F389B65FF}" srcOrd="0" destOrd="0" presId="urn:microsoft.com/office/officeart/2009/3/layout/StepUpProcess"/>
    <dgm:cxn modelId="{270AAFE7-022C-4BFE-8425-A2B0DD37988F}" type="presParOf" srcId="{7E0CABEA-3087-4E28-8382-4204CE21A264}" destId="{BCD9D246-E7EA-442D-957C-BDE38FFD1575}" srcOrd="6" destOrd="0" presId="urn:microsoft.com/office/officeart/2009/3/layout/StepUpProcess"/>
    <dgm:cxn modelId="{9387137E-BCCF-47A5-A0E9-5BD592124D4D}" type="presParOf" srcId="{BCD9D246-E7EA-442D-957C-BDE38FFD1575}" destId="{5988676A-193B-4923-BB64-8E6A3EC30323}" srcOrd="0" destOrd="0" presId="urn:microsoft.com/office/officeart/2009/3/layout/StepUpProcess"/>
    <dgm:cxn modelId="{A69685B7-E1CC-4CD9-AF87-1CF033BF6709}" type="presParOf" srcId="{BCD9D246-E7EA-442D-957C-BDE38FFD1575}" destId="{A6466C0E-9E71-4122-8014-3C6A7E98887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20961-AD5A-45C2-8EF4-8DA87F823136}">
      <dsp:nvSpPr>
        <dsp:cNvPr id="0" name=""/>
        <dsp:cNvSpPr/>
      </dsp:nvSpPr>
      <dsp:spPr>
        <a:xfrm rot="5400000">
          <a:off x="303987" y="1166012"/>
          <a:ext cx="913818" cy="15205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67BB9-2946-48F1-A966-D89A7CA30435}">
      <dsp:nvSpPr>
        <dsp:cNvPr id="0" name=""/>
        <dsp:cNvSpPr/>
      </dsp:nvSpPr>
      <dsp:spPr>
        <a:xfrm>
          <a:off x="60103" y="1620336"/>
          <a:ext cx="1555472" cy="12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孕育时期（</a:t>
          </a:r>
          <a:r>
            <a:rPr lang="en-US" altLang="zh-CN" sz="1600" kern="1200" dirty="0" smtClean="0"/>
            <a:t>1949</a:t>
          </a:r>
          <a:r>
            <a:rPr lang="zh-CN" altLang="en-US" sz="1600" kern="1200" dirty="0" smtClean="0"/>
            <a:t>年前）</a:t>
          </a:r>
          <a:endParaRPr lang="zh-CN" altLang="en-US" sz="1600" kern="1200" dirty="0"/>
        </a:p>
      </dsp:txBody>
      <dsp:txXfrm>
        <a:off x="60103" y="1620336"/>
        <a:ext cx="1555472" cy="1203324"/>
      </dsp:txXfrm>
    </dsp:sp>
    <dsp:sp modelId="{EB8F7482-C9A4-4CA3-96D6-3F1A4CFE7D67}">
      <dsp:nvSpPr>
        <dsp:cNvPr id="0" name=""/>
        <dsp:cNvSpPr/>
      </dsp:nvSpPr>
      <dsp:spPr>
        <a:xfrm>
          <a:off x="1265215" y="1054066"/>
          <a:ext cx="259015" cy="2590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5E2BDE-F331-4CAB-B881-B0C198D90753}">
      <dsp:nvSpPr>
        <dsp:cNvPr id="0" name=""/>
        <dsp:cNvSpPr/>
      </dsp:nvSpPr>
      <dsp:spPr>
        <a:xfrm rot="5400000">
          <a:off x="2223161" y="602882"/>
          <a:ext cx="913818" cy="181512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9B181D-CD3C-45E2-A91D-F9388755BB74}">
      <dsp:nvSpPr>
        <dsp:cNvPr id="0" name=""/>
        <dsp:cNvSpPr/>
      </dsp:nvSpPr>
      <dsp:spPr>
        <a:xfrm>
          <a:off x="1838155" y="1204481"/>
          <a:ext cx="1837716" cy="12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确立时期</a:t>
          </a:r>
          <a:r>
            <a:rPr lang="zh-CN" altLang="en-US" sz="1600" kern="1200" dirty="0" smtClean="0"/>
            <a:t>（</a:t>
          </a:r>
          <a:r>
            <a:rPr lang="en-US" altLang="zh-CN" sz="1600" kern="1200" dirty="0" smtClean="0"/>
            <a:t>1949-1965</a:t>
          </a:r>
          <a:r>
            <a:rPr lang="zh-CN" altLang="en-US" sz="1600" kern="1200" dirty="0" smtClean="0"/>
            <a:t>）</a:t>
          </a:r>
          <a:endParaRPr lang="zh-CN" altLang="en-US" sz="1600" kern="1200" dirty="0"/>
        </a:p>
      </dsp:txBody>
      <dsp:txXfrm>
        <a:off x="1838155" y="1204481"/>
        <a:ext cx="1837716" cy="1203324"/>
      </dsp:txXfrm>
    </dsp:sp>
    <dsp:sp modelId="{77553758-469C-4FDE-A46B-8F54A64AEE2D}">
      <dsp:nvSpPr>
        <dsp:cNvPr id="0" name=""/>
        <dsp:cNvSpPr/>
      </dsp:nvSpPr>
      <dsp:spPr>
        <a:xfrm>
          <a:off x="3397738" y="636429"/>
          <a:ext cx="259015" cy="2590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79794C-5610-4B65-B57D-5D88D2B4C734}">
      <dsp:nvSpPr>
        <dsp:cNvPr id="0" name=""/>
        <dsp:cNvSpPr/>
      </dsp:nvSpPr>
      <dsp:spPr>
        <a:xfrm rot="5400000">
          <a:off x="4159409" y="333051"/>
          <a:ext cx="913818" cy="15205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2F33AE-475B-4D94-8254-E80978A43D89}">
      <dsp:nvSpPr>
        <dsp:cNvPr id="0" name=""/>
        <dsp:cNvSpPr/>
      </dsp:nvSpPr>
      <dsp:spPr>
        <a:xfrm>
          <a:off x="4020337" y="821453"/>
          <a:ext cx="1706903" cy="12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初期发</a:t>
          </a:r>
          <a:endParaRPr lang="en-US" altLang="zh-CN" sz="2000" kern="1200" dirty="0" smtClean="0"/>
        </a:p>
        <a:p>
          <a:pPr lvl="0" algn="l" defTabSz="889000">
            <a:lnSpc>
              <a:spcPct val="90000"/>
            </a:lnSpc>
            <a:spcBef>
              <a:spcPct val="0"/>
            </a:spcBef>
            <a:spcAft>
              <a:spcPct val="35000"/>
            </a:spcAft>
          </a:pPr>
          <a:r>
            <a:rPr lang="zh-CN" altLang="en-US" sz="2000" kern="1200" dirty="0" smtClean="0"/>
            <a:t>展阶段</a:t>
          </a:r>
          <a:endParaRPr lang="en-US" altLang="zh-CN" sz="2000" kern="1200" dirty="0" smtClean="0"/>
        </a:p>
        <a:p>
          <a:pPr lvl="0" algn="l" defTabSz="889000">
            <a:lnSpc>
              <a:spcPct val="90000"/>
            </a:lnSpc>
            <a:spcBef>
              <a:spcPct val="0"/>
            </a:spcBef>
            <a:spcAft>
              <a:spcPct val="35000"/>
            </a:spcAft>
          </a:pPr>
          <a:r>
            <a:rPr lang="zh-CN" altLang="en-US" sz="1400" kern="1200" dirty="0" smtClean="0"/>
            <a:t>（</a:t>
          </a:r>
          <a:r>
            <a:rPr lang="en-US" altLang="zh-CN" sz="1400" kern="1200" dirty="0" smtClean="0"/>
            <a:t>1965-1976</a:t>
          </a:r>
          <a:r>
            <a:rPr lang="zh-CN" altLang="en-US" sz="1400" kern="1200" dirty="0" smtClean="0"/>
            <a:t>）</a:t>
          </a:r>
          <a:endParaRPr lang="zh-CN" altLang="en-US" sz="1400" kern="1200" dirty="0"/>
        </a:p>
      </dsp:txBody>
      <dsp:txXfrm>
        <a:off x="4020337" y="821453"/>
        <a:ext cx="1706903" cy="1203324"/>
      </dsp:txXfrm>
    </dsp:sp>
    <dsp:sp modelId="{AB2B2C26-DEE0-4880-AD90-7C1CCBEB1FFC}">
      <dsp:nvSpPr>
        <dsp:cNvPr id="0" name=""/>
        <dsp:cNvSpPr/>
      </dsp:nvSpPr>
      <dsp:spPr>
        <a:xfrm>
          <a:off x="4825235" y="222356"/>
          <a:ext cx="259015" cy="25901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8676A-193B-4923-BB64-8E6A3EC30323}">
      <dsp:nvSpPr>
        <dsp:cNvPr id="0" name=""/>
        <dsp:cNvSpPr/>
      </dsp:nvSpPr>
      <dsp:spPr>
        <a:xfrm rot="5400000">
          <a:off x="5619684" y="-81551"/>
          <a:ext cx="913818" cy="152057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66C0E-9E71-4122-8014-3C6A7E98887D}">
      <dsp:nvSpPr>
        <dsp:cNvPr id="0" name=""/>
        <dsp:cNvSpPr/>
      </dsp:nvSpPr>
      <dsp:spPr>
        <a:xfrm>
          <a:off x="5467145" y="372772"/>
          <a:ext cx="1372782" cy="12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新时期发展阶段</a:t>
          </a:r>
          <a:r>
            <a:rPr lang="zh-CN" altLang="en-US" sz="1600" kern="1200" dirty="0" smtClean="0"/>
            <a:t>（</a:t>
          </a:r>
          <a:r>
            <a:rPr lang="en-US" altLang="zh-CN" sz="1600" kern="1200" dirty="0" smtClean="0"/>
            <a:t>1976</a:t>
          </a:r>
          <a:r>
            <a:rPr lang="zh-CN" altLang="en-US" sz="1600" kern="1200" dirty="0" smtClean="0"/>
            <a:t>年以后）</a:t>
          </a:r>
          <a:endParaRPr lang="zh-CN" altLang="en-US" sz="1600" kern="1200" dirty="0"/>
        </a:p>
      </dsp:txBody>
      <dsp:txXfrm>
        <a:off x="5467145" y="372772"/>
        <a:ext cx="1372782" cy="120332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6C4999A6-3CDF-4236-9D2C-C5AF6C9E4AF9}" type="slidenum">
              <a:rPr lang="ko-KR" altLang="en-US"/>
              <a:pPr>
                <a:defRPr/>
              </a:pPr>
              <a:t>‹#›</a:t>
            </a:fld>
            <a:endParaRPr lang="en-US" altLang="ko-KR"/>
          </a:p>
        </p:txBody>
      </p:sp>
    </p:spTree>
    <p:extLst>
      <p:ext uri="{BB962C8B-B14F-4D97-AF65-F5344CB8AC3E}">
        <p14:creationId xmlns:p14="http://schemas.microsoft.com/office/powerpoint/2010/main" val="3266050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1F8FA091-8707-4618-AC54-64A477D94150}" type="slidenum">
              <a:rPr lang="zh-CN" altLang="en-US"/>
              <a:pPr>
                <a:defRPr/>
              </a:pPr>
              <a:t>‹#›</a:t>
            </a:fld>
            <a:endParaRPr lang="en-US" altLang="zh-CN"/>
          </a:p>
        </p:txBody>
      </p:sp>
    </p:spTree>
    <p:extLst>
      <p:ext uri="{BB962C8B-B14F-4D97-AF65-F5344CB8AC3E}">
        <p14:creationId xmlns:p14="http://schemas.microsoft.com/office/powerpoint/2010/main" val="1365410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2:00</a:t>
            </a:r>
            <a:endParaRPr lang="zh-CN" altLang="en-US" smtClean="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42D86171-D8A6-403D-A9CD-A5EA851A65D9}" type="slidenum">
              <a:rPr lang="zh-CN" altLang="en-US" sz="1200" smtClean="0">
                <a:latin typeface="Arial" panose="020B0604020202020204" pitchFamily="34" charset="0"/>
                <a:ea typeface="宋体" panose="02010600030101010101" pitchFamily="2" charset="-122"/>
              </a:rPr>
              <a:pPr/>
              <a:t>6</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12288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2206CE83-5FCF-439C-A2DC-84C1BE0B3FF8}" type="slidenum">
              <a:rPr lang="zh-CN" altLang="en-US"/>
              <a:pPr>
                <a:defRPr/>
              </a:pPr>
              <a:t>‹#›</a:t>
            </a:fld>
            <a:endParaRPr lang="zh-CN" altLang="en-US"/>
          </a:p>
        </p:txBody>
      </p:sp>
    </p:spTree>
    <p:extLst>
      <p:ext uri="{BB962C8B-B14F-4D97-AF65-F5344CB8AC3E}">
        <p14:creationId xmlns:p14="http://schemas.microsoft.com/office/powerpoint/2010/main" val="29268891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343B25-AA1A-4997-924C-C10136CE9BAD}" type="slidenum">
              <a:rPr lang="zh-CN" altLang="en-US"/>
              <a:pPr>
                <a:defRPr/>
              </a:pPr>
              <a:t>‹#›</a:t>
            </a:fld>
            <a:endParaRPr lang="zh-CN" altLang="en-US"/>
          </a:p>
        </p:txBody>
      </p:sp>
    </p:spTree>
    <p:extLst>
      <p:ext uri="{BB962C8B-B14F-4D97-AF65-F5344CB8AC3E}">
        <p14:creationId xmlns:p14="http://schemas.microsoft.com/office/powerpoint/2010/main" val="76059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369737-1ED3-4EEA-A8C2-6987FC81B75C}" type="slidenum">
              <a:rPr lang="zh-CN" altLang="en-US"/>
              <a:pPr>
                <a:defRPr/>
              </a:pPr>
              <a:t>‹#›</a:t>
            </a:fld>
            <a:endParaRPr lang="zh-CN" altLang="en-US"/>
          </a:p>
        </p:txBody>
      </p:sp>
    </p:spTree>
    <p:extLst>
      <p:ext uri="{BB962C8B-B14F-4D97-AF65-F5344CB8AC3E}">
        <p14:creationId xmlns:p14="http://schemas.microsoft.com/office/powerpoint/2010/main" val="195561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5038B73-0DD1-4550-A2DE-DF998845F449}" type="slidenum">
              <a:rPr lang="zh-CN" altLang="en-US"/>
              <a:pPr>
                <a:defRPr/>
              </a:pPr>
              <a:t>‹#›</a:t>
            </a:fld>
            <a:endParaRPr lang="zh-CN" altLang="en-US"/>
          </a:p>
        </p:txBody>
      </p:sp>
    </p:spTree>
    <p:extLst>
      <p:ext uri="{BB962C8B-B14F-4D97-AF65-F5344CB8AC3E}">
        <p14:creationId xmlns:p14="http://schemas.microsoft.com/office/powerpoint/2010/main" val="1414198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9966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117E7B-3BA1-44EE-952B-8098C57C0713}" type="slidenum">
              <a:rPr lang="zh-CN" altLang="en-US"/>
              <a:pPr>
                <a:defRPr/>
              </a:pPr>
              <a:t>‹#›</a:t>
            </a:fld>
            <a:endParaRPr lang="zh-CN" altLang="en-US"/>
          </a:p>
        </p:txBody>
      </p:sp>
    </p:spTree>
    <p:extLst>
      <p:ext uri="{BB962C8B-B14F-4D97-AF65-F5344CB8AC3E}">
        <p14:creationId xmlns:p14="http://schemas.microsoft.com/office/powerpoint/2010/main" val="339047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93CC68-785A-4E77-AAAA-9B704E1CF243}" type="slidenum">
              <a:rPr lang="zh-CN" altLang="en-US"/>
              <a:pPr>
                <a:defRPr/>
              </a:pPr>
              <a:t>‹#›</a:t>
            </a:fld>
            <a:endParaRPr lang="zh-CN" altLang="en-US"/>
          </a:p>
        </p:txBody>
      </p:sp>
    </p:spTree>
    <p:extLst>
      <p:ext uri="{BB962C8B-B14F-4D97-AF65-F5344CB8AC3E}">
        <p14:creationId xmlns:p14="http://schemas.microsoft.com/office/powerpoint/2010/main" val="262661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313CC3-D796-4CE1-B157-FEB87DE9B5C8}" type="slidenum">
              <a:rPr lang="zh-CN" altLang="en-US"/>
              <a:pPr>
                <a:defRPr/>
              </a:pPr>
              <a:t>‹#›</a:t>
            </a:fld>
            <a:endParaRPr lang="zh-CN" altLang="en-US"/>
          </a:p>
        </p:txBody>
      </p:sp>
    </p:spTree>
    <p:extLst>
      <p:ext uri="{BB962C8B-B14F-4D97-AF65-F5344CB8AC3E}">
        <p14:creationId xmlns:p14="http://schemas.microsoft.com/office/powerpoint/2010/main" val="386939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7F48C2A-FCC5-44B0-847D-077FDC5E57CA}" type="slidenum">
              <a:rPr lang="zh-CN" altLang="en-US"/>
              <a:pPr>
                <a:defRPr/>
              </a:pPr>
              <a:t>‹#›</a:t>
            </a:fld>
            <a:endParaRPr lang="zh-CN" altLang="en-US"/>
          </a:p>
        </p:txBody>
      </p:sp>
    </p:spTree>
    <p:extLst>
      <p:ext uri="{BB962C8B-B14F-4D97-AF65-F5344CB8AC3E}">
        <p14:creationId xmlns:p14="http://schemas.microsoft.com/office/powerpoint/2010/main" val="182218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D466481-DCAE-4CF6-B7A1-4EF01D05468F}" type="slidenum">
              <a:rPr lang="zh-CN" altLang="en-US"/>
              <a:pPr>
                <a:defRPr/>
              </a:pPr>
              <a:t>‹#›</a:t>
            </a:fld>
            <a:endParaRPr lang="zh-CN" altLang="en-US"/>
          </a:p>
        </p:txBody>
      </p:sp>
    </p:spTree>
    <p:extLst>
      <p:ext uri="{BB962C8B-B14F-4D97-AF65-F5344CB8AC3E}">
        <p14:creationId xmlns:p14="http://schemas.microsoft.com/office/powerpoint/2010/main" val="332748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7261ADE-BE95-4886-9957-A47BCD986C84}" type="slidenum">
              <a:rPr lang="zh-CN" altLang="en-US"/>
              <a:pPr>
                <a:defRPr/>
              </a:pPr>
              <a:t>‹#›</a:t>
            </a:fld>
            <a:endParaRPr lang="zh-CN" altLang="en-US"/>
          </a:p>
        </p:txBody>
      </p:sp>
    </p:spTree>
    <p:extLst>
      <p:ext uri="{BB962C8B-B14F-4D97-AF65-F5344CB8AC3E}">
        <p14:creationId xmlns:p14="http://schemas.microsoft.com/office/powerpoint/2010/main" val="174922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03B95B-D802-4537-912D-9E44504720CD}" type="slidenum">
              <a:rPr lang="zh-CN" altLang="en-US"/>
              <a:pPr>
                <a:defRPr/>
              </a:pPr>
              <a:t>‹#›</a:t>
            </a:fld>
            <a:endParaRPr lang="zh-CN" altLang="en-US"/>
          </a:p>
        </p:txBody>
      </p:sp>
    </p:spTree>
    <p:extLst>
      <p:ext uri="{BB962C8B-B14F-4D97-AF65-F5344CB8AC3E}">
        <p14:creationId xmlns:p14="http://schemas.microsoft.com/office/powerpoint/2010/main" val="226336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8E836B-117C-42CA-B22E-F39F2671C76A}" type="slidenum">
              <a:rPr lang="zh-CN" altLang="en-US"/>
              <a:pPr>
                <a:defRPr/>
              </a:pPr>
              <a:t>‹#›</a:t>
            </a:fld>
            <a:endParaRPr lang="zh-CN" altLang="en-US"/>
          </a:p>
        </p:txBody>
      </p:sp>
    </p:spTree>
    <p:extLst>
      <p:ext uri="{BB962C8B-B14F-4D97-AF65-F5344CB8AC3E}">
        <p14:creationId xmlns:p14="http://schemas.microsoft.com/office/powerpoint/2010/main" val="421365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71E83F82-585B-416E-847D-E1B05CFF4D80}"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65"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6"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第十四章 法的历史类型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第三节 近现代资本主义法律制度</a:t>
            </a:r>
          </a:p>
        </p:txBody>
      </p:sp>
      <p:sp>
        <p:nvSpPr>
          <p:cNvPr id="4" name="内容占位符 2"/>
          <p:cNvSpPr>
            <a:spLocks noGrp="1"/>
          </p:cNvSpPr>
          <p:nvPr>
            <p:ph sz="quarter" idx="4294967295"/>
          </p:nvPr>
        </p:nvSpPr>
        <p:spPr>
          <a:xfrm>
            <a:off x="550863" y="1254125"/>
            <a:ext cx="6911975" cy="703263"/>
          </a:xfrm>
        </p:spPr>
        <p:txBody>
          <a:bodyPr/>
          <a:lstStyle/>
          <a:p>
            <a:r>
              <a:rPr lang="zh-CN" altLang="en-US" smtClean="0"/>
              <a:t>两大法系：</a:t>
            </a:r>
            <a:endParaRPr lang="zh-CN" altLang="en-US" smtClean="0">
              <a:solidFill>
                <a:srgbClr val="C00000"/>
              </a:solidFill>
            </a:endParaRPr>
          </a:p>
        </p:txBody>
      </p:sp>
      <p:sp>
        <p:nvSpPr>
          <p:cNvPr id="5" name="矩形 4"/>
          <p:cNvSpPr/>
          <p:nvPr/>
        </p:nvSpPr>
        <p:spPr>
          <a:xfrm>
            <a:off x="1282700" y="1963738"/>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大陆法系：</a:t>
            </a:r>
            <a:endParaRPr lang="zh-CN" altLang="en-US" dirty="0">
              <a:solidFill>
                <a:schemeClr val="bg1"/>
              </a:solidFill>
            </a:endParaRPr>
          </a:p>
        </p:txBody>
      </p:sp>
      <p:sp>
        <p:nvSpPr>
          <p:cNvPr id="6" name="矩形 5"/>
          <p:cNvSpPr>
            <a:spLocks noChangeArrowheads="1"/>
          </p:cNvSpPr>
          <p:nvPr/>
        </p:nvSpPr>
        <p:spPr bwMode="auto">
          <a:xfrm>
            <a:off x="1190625" y="2716213"/>
            <a:ext cx="70246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承袭罗马法的传统，依照</a:t>
            </a:r>
            <a:r>
              <a:rPr lang="en-US" altLang="zh-CN" sz="2400"/>
              <a:t>《</a:t>
            </a:r>
            <a:r>
              <a:rPr lang="zh-CN" altLang="en-US" sz="2400"/>
              <a:t>法国民法典</a:t>
            </a:r>
            <a:r>
              <a:rPr lang="en-US" altLang="zh-CN" sz="2400"/>
              <a:t>》</a:t>
            </a:r>
            <a:r>
              <a:rPr lang="zh-CN" altLang="en-US" sz="2400"/>
              <a:t>和</a:t>
            </a:r>
            <a:r>
              <a:rPr lang="en-US" altLang="zh-CN" sz="2400"/>
              <a:t>《</a:t>
            </a:r>
            <a:r>
              <a:rPr lang="zh-CN" altLang="en-US" sz="2400"/>
              <a:t>德国民法典</a:t>
            </a:r>
            <a:r>
              <a:rPr lang="en-US" altLang="zh-CN" sz="2400"/>
              <a:t>》</a:t>
            </a:r>
            <a:r>
              <a:rPr lang="zh-CN" altLang="en-US" sz="2400"/>
              <a:t>的样式而建立起来的各国法律制度的总称。</a:t>
            </a:r>
            <a:endParaRPr lang="zh-CN" altLang="en-US" sz="2400">
              <a:latin typeface="黑体" panose="02010609060101010101" pitchFamily="49" charset="-122"/>
            </a:endParaRPr>
          </a:p>
        </p:txBody>
      </p:sp>
      <p:sp>
        <p:nvSpPr>
          <p:cNvPr id="7" name="矩形 6"/>
          <p:cNvSpPr/>
          <p:nvPr/>
        </p:nvSpPr>
        <p:spPr>
          <a:xfrm>
            <a:off x="1282700" y="430371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英美法系：</a:t>
            </a:r>
            <a:endParaRPr lang="zh-CN" altLang="en-US" dirty="0">
              <a:solidFill>
                <a:schemeClr val="bg1"/>
              </a:solidFill>
            </a:endParaRPr>
          </a:p>
        </p:txBody>
      </p:sp>
      <p:sp>
        <p:nvSpPr>
          <p:cNvPr id="8" name="矩形 7"/>
          <p:cNvSpPr>
            <a:spLocks noChangeArrowheads="1"/>
          </p:cNvSpPr>
          <p:nvPr/>
        </p:nvSpPr>
        <p:spPr bwMode="auto">
          <a:xfrm>
            <a:off x="1282700" y="5041900"/>
            <a:ext cx="70246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承袭英国中世纪的法律传统而发展起来的各国法律制度的总称。 </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第三节 近现代资本主义法律制度</a:t>
            </a:r>
          </a:p>
        </p:txBody>
      </p:sp>
      <p:grpSp>
        <p:nvGrpSpPr>
          <p:cNvPr id="17411" name="组合 3"/>
          <p:cNvGrpSpPr>
            <a:grpSpLocks/>
          </p:cNvGrpSpPr>
          <p:nvPr/>
        </p:nvGrpSpPr>
        <p:grpSpPr bwMode="auto">
          <a:xfrm>
            <a:off x="6040438" y="2624138"/>
            <a:ext cx="2416175" cy="2879725"/>
            <a:chOff x="9217027" y="468312"/>
            <a:chExt cx="938213" cy="1117599"/>
          </a:xfrm>
        </p:grpSpPr>
        <p:sp>
          <p:nvSpPr>
            <p:cNvPr id="5" name="Freeform 6"/>
            <p:cNvSpPr>
              <a:spLocks/>
            </p:cNvSpPr>
            <p:nvPr/>
          </p:nvSpPr>
          <p:spPr bwMode="auto">
            <a:xfrm>
              <a:off x="9412436" y="468312"/>
              <a:ext cx="98013" cy="250751"/>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9 w 26"/>
                <a:gd name="T19" fmla="*/ 28 h 67"/>
                <a:gd name="T20" fmla="*/ 17 w 26"/>
                <a:gd name="T21"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7">
                  <a:moveTo>
                    <a:pt x="17" y="26"/>
                  </a:moveTo>
                  <a:cubicBezTo>
                    <a:pt x="15" y="22"/>
                    <a:pt x="12" y="18"/>
                    <a:pt x="12" y="14"/>
                  </a:cubicBezTo>
                  <a:cubicBezTo>
                    <a:pt x="11" y="9"/>
                    <a:pt x="16" y="4"/>
                    <a:pt x="18" y="1"/>
                  </a:cubicBezTo>
                  <a:cubicBezTo>
                    <a:pt x="16" y="0"/>
                    <a:pt x="12" y="2"/>
                    <a:pt x="9" y="4"/>
                  </a:cubicBezTo>
                  <a:cubicBezTo>
                    <a:pt x="4" y="7"/>
                    <a:pt x="1" y="11"/>
                    <a:pt x="0" y="16"/>
                  </a:cubicBezTo>
                  <a:cubicBezTo>
                    <a:pt x="0" y="22"/>
                    <a:pt x="2" y="27"/>
                    <a:pt x="5" y="32"/>
                  </a:cubicBezTo>
                  <a:cubicBezTo>
                    <a:pt x="8" y="36"/>
                    <a:pt x="13" y="41"/>
                    <a:pt x="13" y="47"/>
                  </a:cubicBezTo>
                  <a:cubicBezTo>
                    <a:pt x="13" y="57"/>
                    <a:pt x="8" y="64"/>
                    <a:pt x="4" y="65"/>
                  </a:cubicBezTo>
                  <a:cubicBezTo>
                    <a:pt x="5" y="65"/>
                    <a:pt x="20" y="67"/>
                    <a:pt x="24" y="51"/>
                  </a:cubicBezTo>
                  <a:cubicBezTo>
                    <a:pt x="26" y="43"/>
                    <a:pt x="23" y="35"/>
                    <a:pt x="19" y="28"/>
                  </a:cubicBezTo>
                  <a:cubicBezTo>
                    <a:pt x="18" y="27"/>
                    <a:pt x="18" y="26"/>
                    <a:pt x="17" y="26"/>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6" name="Freeform 7"/>
            <p:cNvSpPr>
              <a:spLocks/>
            </p:cNvSpPr>
            <p:nvPr/>
          </p:nvSpPr>
          <p:spPr bwMode="auto">
            <a:xfrm>
              <a:off x="9558532" y="468312"/>
              <a:ext cx="98013" cy="250751"/>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8 w 26"/>
                <a:gd name="T19" fmla="*/ 28 h 67"/>
                <a:gd name="T20" fmla="*/ 17 w 26"/>
                <a:gd name="T21"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7">
                  <a:moveTo>
                    <a:pt x="17" y="26"/>
                  </a:moveTo>
                  <a:cubicBezTo>
                    <a:pt x="15" y="22"/>
                    <a:pt x="12" y="18"/>
                    <a:pt x="12" y="14"/>
                  </a:cubicBezTo>
                  <a:cubicBezTo>
                    <a:pt x="11" y="9"/>
                    <a:pt x="16" y="4"/>
                    <a:pt x="18" y="1"/>
                  </a:cubicBezTo>
                  <a:cubicBezTo>
                    <a:pt x="16" y="0"/>
                    <a:pt x="12" y="2"/>
                    <a:pt x="9" y="4"/>
                  </a:cubicBezTo>
                  <a:cubicBezTo>
                    <a:pt x="4" y="7"/>
                    <a:pt x="1" y="11"/>
                    <a:pt x="0" y="16"/>
                  </a:cubicBezTo>
                  <a:cubicBezTo>
                    <a:pt x="0" y="22"/>
                    <a:pt x="2" y="27"/>
                    <a:pt x="5" y="32"/>
                  </a:cubicBezTo>
                  <a:cubicBezTo>
                    <a:pt x="8" y="36"/>
                    <a:pt x="13" y="41"/>
                    <a:pt x="13" y="47"/>
                  </a:cubicBezTo>
                  <a:cubicBezTo>
                    <a:pt x="13" y="57"/>
                    <a:pt x="7" y="64"/>
                    <a:pt x="4" y="65"/>
                  </a:cubicBezTo>
                  <a:cubicBezTo>
                    <a:pt x="5" y="65"/>
                    <a:pt x="20" y="67"/>
                    <a:pt x="24" y="51"/>
                  </a:cubicBezTo>
                  <a:cubicBezTo>
                    <a:pt x="26" y="43"/>
                    <a:pt x="23" y="35"/>
                    <a:pt x="18" y="28"/>
                  </a:cubicBezTo>
                  <a:cubicBezTo>
                    <a:pt x="18" y="27"/>
                    <a:pt x="17" y="26"/>
                    <a:pt x="17" y="26"/>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7" name="Freeform 8"/>
            <p:cNvSpPr>
              <a:spLocks/>
            </p:cNvSpPr>
            <p:nvPr/>
          </p:nvSpPr>
          <p:spPr bwMode="auto">
            <a:xfrm>
              <a:off x="9704626" y="468312"/>
              <a:ext cx="98013" cy="250751"/>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8 w 26"/>
                <a:gd name="T19" fmla="*/ 28 h 67"/>
                <a:gd name="T20" fmla="*/ 17 w 26"/>
                <a:gd name="T21"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7">
                  <a:moveTo>
                    <a:pt x="17" y="26"/>
                  </a:moveTo>
                  <a:cubicBezTo>
                    <a:pt x="15" y="22"/>
                    <a:pt x="12" y="18"/>
                    <a:pt x="12" y="14"/>
                  </a:cubicBezTo>
                  <a:cubicBezTo>
                    <a:pt x="11" y="9"/>
                    <a:pt x="16" y="4"/>
                    <a:pt x="18" y="1"/>
                  </a:cubicBezTo>
                  <a:cubicBezTo>
                    <a:pt x="15" y="0"/>
                    <a:pt x="12" y="2"/>
                    <a:pt x="9" y="4"/>
                  </a:cubicBezTo>
                  <a:cubicBezTo>
                    <a:pt x="4" y="7"/>
                    <a:pt x="1" y="11"/>
                    <a:pt x="0" y="16"/>
                  </a:cubicBezTo>
                  <a:cubicBezTo>
                    <a:pt x="0" y="22"/>
                    <a:pt x="2" y="27"/>
                    <a:pt x="5" y="32"/>
                  </a:cubicBezTo>
                  <a:cubicBezTo>
                    <a:pt x="8" y="36"/>
                    <a:pt x="13" y="41"/>
                    <a:pt x="13" y="47"/>
                  </a:cubicBezTo>
                  <a:cubicBezTo>
                    <a:pt x="13" y="57"/>
                    <a:pt x="7" y="64"/>
                    <a:pt x="4" y="65"/>
                  </a:cubicBezTo>
                  <a:cubicBezTo>
                    <a:pt x="5" y="65"/>
                    <a:pt x="20" y="67"/>
                    <a:pt x="24" y="51"/>
                  </a:cubicBezTo>
                  <a:cubicBezTo>
                    <a:pt x="26" y="43"/>
                    <a:pt x="23" y="35"/>
                    <a:pt x="18" y="28"/>
                  </a:cubicBezTo>
                  <a:cubicBezTo>
                    <a:pt x="18" y="27"/>
                    <a:pt x="17" y="26"/>
                    <a:pt x="17" y="26"/>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7420" name="Freeform 9"/>
            <p:cNvSpPr>
              <a:spLocks/>
            </p:cNvSpPr>
            <p:nvPr/>
          </p:nvSpPr>
          <p:spPr bwMode="auto">
            <a:xfrm>
              <a:off x="9217027" y="1503361"/>
              <a:ext cx="800100" cy="82550"/>
            </a:xfrm>
            <a:custGeom>
              <a:avLst/>
              <a:gdLst>
                <a:gd name="T0" fmla="*/ 0 w 213"/>
                <a:gd name="T1" fmla="*/ 0 h 22"/>
                <a:gd name="T2" fmla="*/ 2147483646 w 213"/>
                <a:gd name="T3" fmla="*/ 2147483646 h 22"/>
                <a:gd name="T4" fmla="*/ 2147483646 w 213"/>
                <a:gd name="T5" fmla="*/ 2147483646 h 22"/>
                <a:gd name="T6" fmla="*/ 2147483646 w 213"/>
                <a:gd name="T7" fmla="*/ 0 h 22"/>
                <a:gd name="T8" fmla="*/ 0 w 213"/>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 h="22">
                  <a:moveTo>
                    <a:pt x="0" y="0"/>
                  </a:moveTo>
                  <a:cubicBezTo>
                    <a:pt x="6" y="13"/>
                    <a:pt x="17" y="22"/>
                    <a:pt x="30" y="22"/>
                  </a:cubicBezTo>
                  <a:cubicBezTo>
                    <a:pt x="184" y="22"/>
                    <a:pt x="184" y="22"/>
                    <a:pt x="184" y="22"/>
                  </a:cubicBezTo>
                  <a:cubicBezTo>
                    <a:pt x="197" y="22"/>
                    <a:pt x="208" y="13"/>
                    <a:pt x="213" y="0"/>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1" name="Freeform 10"/>
            <p:cNvSpPr>
              <a:spLocks/>
            </p:cNvSpPr>
            <p:nvPr/>
          </p:nvSpPr>
          <p:spPr bwMode="auto">
            <a:xfrm>
              <a:off x="9240840" y="771524"/>
              <a:ext cx="711200" cy="671511"/>
            </a:xfrm>
            <a:custGeom>
              <a:avLst/>
              <a:gdLst>
                <a:gd name="T0" fmla="*/ 0 w 190"/>
                <a:gd name="T1" fmla="*/ 0 h 179"/>
                <a:gd name="T2" fmla="*/ 2147483646 w 190"/>
                <a:gd name="T3" fmla="*/ 2147483646 h 179"/>
                <a:gd name="T4" fmla="*/ 2147483646 w 190"/>
                <a:gd name="T5" fmla="*/ 2147483646 h 179"/>
                <a:gd name="T6" fmla="*/ 2147483646 w 190"/>
                <a:gd name="T7" fmla="*/ 2147483646 h 179"/>
                <a:gd name="T8" fmla="*/ 2147483646 w 190"/>
                <a:gd name="T9" fmla="*/ 2147483646 h 179"/>
                <a:gd name="T10" fmla="*/ 2147483646 w 190"/>
                <a:gd name="T11" fmla="*/ 0 h 179"/>
                <a:gd name="T12" fmla="*/ 0 w 190"/>
                <a:gd name="T13" fmla="*/ 0 h 1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 h="179">
                  <a:moveTo>
                    <a:pt x="0" y="0"/>
                  </a:moveTo>
                  <a:cubicBezTo>
                    <a:pt x="7" y="121"/>
                    <a:pt x="7" y="121"/>
                    <a:pt x="7" y="121"/>
                  </a:cubicBezTo>
                  <a:cubicBezTo>
                    <a:pt x="7" y="121"/>
                    <a:pt x="2" y="179"/>
                    <a:pt x="93" y="177"/>
                  </a:cubicBezTo>
                  <a:cubicBezTo>
                    <a:pt x="98" y="177"/>
                    <a:pt x="98" y="177"/>
                    <a:pt x="98" y="177"/>
                  </a:cubicBezTo>
                  <a:cubicBezTo>
                    <a:pt x="189" y="179"/>
                    <a:pt x="184" y="128"/>
                    <a:pt x="184" y="128"/>
                  </a:cubicBezTo>
                  <a:cubicBezTo>
                    <a:pt x="190" y="0"/>
                    <a:pt x="190" y="0"/>
                    <a:pt x="190" y="0"/>
                  </a:cubicBezTo>
                  <a:lnTo>
                    <a:pt x="0" y="0"/>
                  </a:ln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2" name="Freeform 11"/>
            <p:cNvSpPr>
              <a:spLocks noEditPoints="1"/>
            </p:cNvSpPr>
            <p:nvPr/>
          </p:nvSpPr>
          <p:spPr bwMode="auto">
            <a:xfrm>
              <a:off x="9840915" y="857249"/>
              <a:ext cx="314325" cy="315912"/>
            </a:xfrm>
            <a:custGeom>
              <a:avLst/>
              <a:gdLst>
                <a:gd name="T0" fmla="*/ 2147483646 w 84"/>
                <a:gd name="T1" fmla="*/ 0 h 84"/>
                <a:gd name="T2" fmla="*/ 0 w 84"/>
                <a:gd name="T3" fmla="*/ 2147483646 h 84"/>
                <a:gd name="T4" fmla="*/ 2147483646 w 84"/>
                <a:gd name="T5" fmla="*/ 2147483646 h 84"/>
                <a:gd name="T6" fmla="*/ 2147483646 w 84"/>
                <a:gd name="T7" fmla="*/ 2147483646 h 84"/>
                <a:gd name="T8" fmla="*/ 2147483646 w 84"/>
                <a:gd name="T9" fmla="*/ 0 h 84"/>
                <a:gd name="T10" fmla="*/ 2147483646 w 84"/>
                <a:gd name="T11" fmla="*/ 2147483646 h 84"/>
                <a:gd name="T12" fmla="*/ 2147483646 w 84"/>
                <a:gd name="T13" fmla="*/ 2147483646 h 84"/>
                <a:gd name="T14" fmla="*/ 2147483646 w 84"/>
                <a:gd name="T15" fmla="*/ 2147483646 h 84"/>
                <a:gd name="T16" fmla="*/ 2147483646 w 84"/>
                <a:gd name="T17" fmla="*/ 2147483646 h 84"/>
                <a:gd name="T18" fmla="*/ 2147483646 w 84"/>
                <a:gd name="T19" fmla="*/ 2147483646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67"/>
                  </a:moveTo>
                  <a:cubicBezTo>
                    <a:pt x="28" y="67"/>
                    <a:pt x="17" y="56"/>
                    <a:pt x="17" y="42"/>
                  </a:cubicBezTo>
                  <a:cubicBezTo>
                    <a:pt x="17" y="29"/>
                    <a:pt x="28" y="18"/>
                    <a:pt x="42" y="18"/>
                  </a:cubicBezTo>
                  <a:cubicBezTo>
                    <a:pt x="56" y="18"/>
                    <a:pt x="67" y="29"/>
                    <a:pt x="67" y="42"/>
                  </a:cubicBezTo>
                  <a:cubicBezTo>
                    <a:pt x="67" y="56"/>
                    <a:pt x="56" y="67"/>
                    <a:pt x="42" y="67"/>
                  </a:cubicBezTo>
                  <a:close/>
                </a:path>
              </a:pathLst>
            </a:cu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 name="圆角矩形 11"/>
          <p:cNvSpPr/>
          <p:nvPr/>
        </p:nvSpPr>
        <p:spPr>
          <a:xfrm>
            <a:off x="1033463" y="2281238"/>
            <a:ext cx="4046537" cy="687387"/>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200" dirty="0"/>
              <a:t>法律渊源不同</a:t>
            </a:r>
            <a:endParaRPr lang="zh-CN" altLang="en-US" sz="3200" b="1" dirty="0"/>
          </a:p>
        </p:txBody>
      </p:sp>
      <p:sp>
        <p:nvSpPr>
          <p:cNvPr id="16" name="圆角矩形 15"/>
          <p:cNvSpPr/>
          <p:nvPr/>
        </p:nvSpPr>
        <p:spPr>
          <a:xfrm>
            <a:off x="1033463" y="3281363"/>
            <a:ext cx="4046537" cy="687387"/>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200" dirty="0"/>
              <a:t>法律结构不同</a:t>
            </a:r>
            <a:endParaRPr lang="zh-CN" altLang="en-US" sz="3200" b="1" dirty="0"/>
          </a:p>
        </p:txBody>
      </p:sp>
      <p:sp>
        <p:nvSpPr>
          <p:cNvPr id="17" name="圆角矩形 16"/>
          <p:cNvSpPr/>
          <p:nvPr/>
        </p:nvSpPr>
        <p:spPr>
          <a:xfrm>
            <a:off x="1033463" y="4295775"/>
            <a:ext cx="4046537" cy="687388"/>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200" dirty="0"/>
              <a:t>法官权限不同</a:t>
            </a:r>
            <a:endParaRPr lang="zh-CN" altLang="en-US" sz="3200" b="1" dirty="0"/>
          </a:p>
        </p:txBody>
      </p:sp>
      <p:sp>
        <p:nvSpPr>
          <p:cNvPr id="18" name="圆角矩形 17"/>
          <p:cNvSpPr/>
          <p:nvPr/>
        </p:nvSpPr>
        <p:spPr>
          <a:xfrm>
            <a:off x="1033463" y="5324475"/>
            <a:ext cx="4046537" cy="687388"/>
          </a:xfrm>
          <a:prstGeom prst="roundRect">
            <a:avLst>
              <a:gd name="adj" fmla="val 8731"/>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200" dirty="0"/>
              <a:t>诉讼程序不同</a:t>
            </a:r>
            <a:endParaRPr lang="zh-CN" altLang="en-US" sz="3200" b="1" dirty="0"/>
          </a:p>
        </p:txBody>
      </p:sp>
      <p:sp>
        <p:nvSpPr>
          <p:cNvPr id="15" name="内容占位符 2"/>
          <p:cNvSpPr>
            <a:spLocks noGrp="1"/>
          </p:cNvSpPr>
          <p:nvPr>
            <p:ph sz="quarter" idx="4294967295"/>
          </p:nvPr>
        </p:nvSpPr>
        <p:spPr>
          <a:xfrm>
            <a:off x="550863" y="1254125"/>
            <a:ext cx="6911975" cy="703263"/>
          </a:xfrm>
        </p:spPr>
        <p:txBody>
          <a:bodyPr/>
          <a:lstStyle/>
          <a:p>
            <a:r>
              <a:rPr lang="zh-CN" altLang="en-US" smtClean="0"/>
              <a:t>两大法系不同：</a:t>
            </a:r>
            <a:endParaRPr lang="zh-CN" altLang="en-US" smtClean="0">
              <a:solidFill>
                <a:srgbClr val="C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17411"/>
                                        </p:tgtEl>
                                        <p:attrNameLst>
                                          <p:attrName>style.visibility</p:attrName>
                                        </p:attrNameLst>
                                      </p:cBhvr>
                                      <p:to>
                                        <p:strVal val="visible"/>
                                      </p:to>
                                    </p:set>
                                    <p:animEffect transition="in" filter="fade">
                                      <p:cBhvr>
                                        <p:cTn id="36" dur="2000"/>
                                        <p:tgtEl>
                                          <p:spTgt spid="17411"/>
                                        </p:tgtEl>
                                      </p:cBhvr>
                                    </p:animEffect>
                                    <p:anim calcmode="lin" valueType="num">
                                      <p:cBhvr>
                                        <p:cTn id="37" dur="2000" fill="hold"/>
                                        <p:tgtEl>
                                          <p:spTgt spid="17411"/>
                                        </p:tgtEl>
                                        <p:attrNameLst>
                                          <p:attrName>ppt_w</p:attrName>
                                        </p:attrNameLst>
                                      </p:cBhvr>
                                      <p:tavLst>
                                        <p:tav tm="0" fmla="#ppt_w*sin(2.5*pi*$)">
                                          <p:val>
                                            <p:fltVal val="0"/>
                                          </p:val>
                                        </p:tav>
                                        <p:tav tm="100000">
                                          <p:val>
                                            <p:fltVal val="1"/>
                                          </p:val>
                                        </p:tav>
                                      </p:tavLst>
                                    </p:anim>
                                    <p:anim calcmode="lin" valueType="num">
                                      <p:cBhvr>
                                        <p:cTn id="38" dur="2000" fill="hold"/>
                                        <p:tgtEl>
                                          <p:spTgt spid="174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当代中国社会主义法律制度</a:t>
            </a:r>
          </a:p>
        </p:txBody>
      </p:sp>
      <p:sp>
        <p:nvSpPr>
          <p:cNvPr id="18435"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第四节：当代中国社会主义法律制度</a:t>
            </a:r>
          </a:p>
        </p:txBody>
      </p:sp>
      <p:sp>
        <p:nvSpPr>
          <p:cNvPr id="19459" name="内容占位符 2"/>
          <p:cNvSpPr>
            <a:spLocks noGrp="1"/>
          </p:cNvSpPr>
          <p:nvPr>
            <p:ph idx="1"/>
          </p:nvPr>
        </p:nvSpPr>
        <p:spPr>
          <a:xfrm>
            <a:off x="647700" y="1260475"/>
            <a:ext cx="8229600" cy="558800"/>
          </a:xfrm>
        </p:spPr>
        <p:txBody>
          <a:bodyPr/>
          <a:lstStyle/>
          <a:p>
            <a:r>
              <a:rPr lang="zh-CN" altLang="en-US" smtClean="0"/>
              <a:t>当代中国法律制度产生与发展的四个阶段：</a:t>
            </a:r>
          </a:p>
        </p:txBody>
      </p:sp>
      <p:graphicFrame>
        <p:nvGraphicFramePr>
          <p:cNvPr id="3" name="图示 2"/>
          <p:cNvGraphicFramePr/>
          <p:nvPr/>
        </p:nvGraphicFramePr>
        <p:xfrm>
          <a:off x="1282700" y="2286366"/>
          <a:ext cx="6840538" cy="3045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10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Graphic spid="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第四节：当代中国社会主义法律制度</a:t>
            </a:r>
          </a:p>
        </p:txBody>
      </p:sp>
      <p:sp>
        <p:nvSpPr>
          <p:cNvPr id="20483" name="内容占位符 2"/>
          <p:cNvSpPr>
            <a:spLocks noGrp="1"/>
          </p:cNvSpPr>
          <p:nvPr>
            <p:ph idx="1"/>
          </p:nvPr>
        </p:nvSpPr>
        <p:spPr>
          <a:xfrm>
            <a:off x="457200" y="1412875"/>
            <a:ext cx="8229600" cy="581025"/>
          </a:xfrm>
        </p:spPr>
        <p:txBody>
          <a:bodyPr/>
          <a:lstStyle/>
          <a:p>
            <a:r>
              <a:rPr lang="zh-CN" altLang="en-US" dirty="0" smtClean="0"/>
              <a:t>当代中国法律制度的特点：</a:t>
            </a:r>
          </a:p>
        </p:txBody>
      </p:sp>
      <p:sp>
        <p:nvSpPr>
          <p:cNvPr id="9" name="文本框 42"/>
          <p:cNvSpPr txBox="1"/>
          <p:nvPr/>
        </p:nvSpPr>
        <p:spPr>
          <a:xfrm>
            <a:off x="901700" y="2479675"/>
            <a:ext cx="7431088" cy="3478213"/>
          </a:xfrm>
          <a:prstGeom prst="rect">
            <a:avLst/>
          </a:prstGeom>
          <a:noFill/>
        </p:spPr>
        <p:txBody>
          <a:bodyPr>
            <a:spAutoFit/>
          </a:bodyPr>
          <a:lstStyle/>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阶级性</a:t>
            </a:r>
            <a:r>
              <a:rPr lang="zh-CN" altLang="en-US" sz="2200" dirty="0">
                <a:latin typeface="+mn-ea"/>
                <a:ea typeface="+mn-ea"/>
              </a:rPr>
              <a:t>和人民性的</a:t>
            </a:r>
            <a:r>
              <a:rPr lang="zh-CN" altLang="en-US" sz="2200" dirty="0">
                <a:latin typeface="+mn-ea"/>
                <a:ea typeface="+mn-ea"/>
              </a:rPr>
              <a:t>统一</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国家</a:t>
            </a:r>
            <a:r>
              <a:rPr lang="zh-CN" altLang="en-US" sz="2200" dirty="0">
                <a:latin typeface="+mn-ea"/>
                <a:ea typeface="+mn-ea"/>
              </a:rPr>
              <a:t>意志和客观规律的</a:t>
            </a:r>
            <a:r>
              <a:rPr lang="zh-CN" altLang="en-US" sz="2200" dirty="0">
                <a:latin typeface="+mn-ea"/>
                <a:ea typeface="+mn-ea"/>
              </a:rPr>
              <a:t>统一</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权利</a:t>
            </a:r>
            <a:r>
              <a:rPr lang="zh-CN" altLang="en-US" sz="2200" dirty="0">
                <a:latin typeface="+mn-ea"/>
                <a:ea typeface="+mn-ea"/>
              </a:rPr>
              <a:t>确认与权利保障的</a:t>
            </a:r>
            <a:r>
              <a:rPr lang="zh-CN" altLang="en-US" sz="2200" dirty="0">
                <a:latin typeface="+mn-ea"/>
                <a:ea typeface="+mn-ea"/>
              </a:rPr>
              <a:t>统一</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强制</a:t>
            </a:r>
            <a:r>
              <a:rPr lang="zh-CN" altLang="en-US" sz="2200" dirty="0">
                <a:latin typeface="+mn-ea"/>
                <a:ea typeface="+mn-ea"/>
              </a:rPr>
              <a:t>实施与自觉遵守的</a:t>
            </a:r>
            <a:r>
              <a:rPr lang="zh-CN" altLang="en-US" sz="2200" dirty="0">
                <a:latin typeface="+mn-ea"/>
                <a:ea typeface="+mn-ea"/>
              </a:rPr>
              <a:t>统一</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一</a:t>
            </a:r>
            <a:r>
              <a:rPr lang="zh-CN" altLang="en-US" sz="2200" dirty="0">
                <a:latin typeface="+mn-ea"/>
                <a:ea typeface="+mn-ea"/>
              </a:rPr>
              <a:t>国与两制的</a:t>
            </a:r>
            <a:r>
              <a:rPr lang="zh-CN" altLang="en-US" sz="2200" dirty="0">
                <a:latin typeface="+mn-ea"/>
                <a:ea typeface="+mn-ea"/>
              </a:rPr>
              <a:t>统一</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国情</a:t>
            </a:r>
            <a:r>
              <a:rPr lang="zh-CN" altLang="en-US" sz="2200" dirty="0">
                <a:latin typeface="+mn-ea"/>
                <a:ea typeface="+mn-ea"/>
              </a:rPr>
              <a:t>与公理的</a:t>
            </a:r>
            <a:r>
              <a:rPr lang="zh-CN" altLang="en-US" sz="2200" dirty="0">
                <a:latin typeface="+mn-ea"/>
                <a:ea typeface="+mn-ea"/>
              </a:rPr>
              <a:t>统一</a:t>
            </a:r>
            <a:endParaRPr lang="en-US" altLang="zh-CN" sz="2200" dirty="0">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法的历史类型释义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26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依据法所赖以存在的经济基础及其体现的国家意志性质的不同而对各种社会的法律制度所做的分类。法的历史类型是社会基本矛盾运动的结果，新历史类型的法取代旧类型的法都是在社会革命的过程中实现的。</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第一节：法的历史类型释义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dirty="0"/>
              <a:t>法的历史类型</a:t>
            </a:r>
            <a:r>
              <a:rPr lang="zh-CN" altLang="en-US" sz="2400" kern="0" dirty="0" smtClean="0"/>
              <a:t>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古代法律制度</a:t>
            </a:r>
          </a:p>
        </p:txBody>
      </p:sp>
      <p:sp>
        <p:nvSpPr>
          <p:cNvPr id="921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第二节：古代法律制度</a:t>
            </a:r>
          </a:p>
        </p:txBody>
      </p:sp>
      <p:sp>
        <p:nvSpPr>
          <p:cNvPr id="13" name="文本框 147"/>
          <p:cNvSpPr txBox="1"/>
          <p:nvPr/>
        </p:nvSpPr>
        <p:spPr>
          <a:xfrm>
            <a:off x="14636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奴隶法制</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8"/>
          <p:cNvSpPr txBox="1"/>
          <p:nvPr/>
        </p:nvSpPr>
        <p:spPr>
          <a:xfrm>
            <a:off x="47910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封建法制</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245" name="组合 33"/>
          <p:cNvGrpSpPr>
            <a:grpSpLocks/>
          </p:cNvGrpSpPr>
          <p:nvPr/>
        </p:nvGrpSpPr>
        <p:grpSpPr bwMode="auto">
          <a:xfrm>
            <a:off x="4948238"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nvGrpSpPr>
          <p:cNvPr id="10246" name="组合 34"/>
          <p:cNvGrpSpPr>
            <a:grpSpLocks/>
          </p:cNvGrpSpPr>
          <p:nvPr/>
        </p:nvGrpSpPr>
        <p:grpSpPr bwMode="auto">
          <a:xfrm>
            <a:off x="1743075" y="2114550"/>
            <a:ext cx="2165350" cy="2165350"/>
            <a:chOff x="591563" y="2152192"/>
            <a:chExt cx="2166266" cy="2166266"/>
          </a:xfrm>
        </p:grpSpPr>
        <p:grpSp>
          <p:nvGrpSpPr>
            <p:cNvPr id="10247"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fade">
                                      <p:cBhvr>
                                        <p:cTn id="12" dur="1000"/>
                                        <p:tgtEl>
                                          <p:spTgt spid="10246"/>
                                        </p:tgtEl>
                                      </p:cBhvr>
                                    </p:animEffect>
                                    <p:anim calcmode="lin" valueType="num">
                                      <p:cBhvr>
                                        <p:cTn id="13" dur="1000" fill="hold"/>
                                        <p:tgtEl>
                                          <p:spTgt spid="10246"/>
                                        </p:tgtEl>
                                        <p:attrNameLst>
                                          <p:attrName>ppt_x</p:attrName>
                                        </p:attrNameLst>
                                      </p:cBhvr>
                                      <p:tavLst>
                                        <p:tav tm="0">
                                          <p:val>
                                            <p:strVal val="#ppt_x"/>
                                          </p:val>
                                        </p:tav>
                                        <p:tav tm="100000">
                                          <p:val>
                                            <p:strVal val="#ppt_x"/>
                                          </p:val>
                                        </p:tav>
                                      </p:tavLst>
                                    </p:anim>
                                    <p:anim calcmode="lin" valueType="num">
                                      <p:cBhvr>
                                        <p:cTn id="14" dur="1000" fill="hold"/>
                                        <p:tgtEl>
                                          <p:spTgt spid="1024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fade">
                                      <p:cBhvr>
                                        <p:cTn id="24" dur="1000"/>
                                        <p:tgtEl>
                                          <p:spTgt spid="10245"/>
                                        </p:tgtEl>
                                      </p:cBhvr>
                                    </p:animEffect>
                                    <p:anim calcmode="lin" valueType="num">
                                      <p:cBhvr>
                                        <p:cTn id="25" dur="1000" fill="hold"/>
                                        <p:tgtEl>
                                          <p:spTgt spid="10245"/>
                                        </p:tgtEl>
                                        <p:attrNameLst>
                                          <p:attrName>ppt_x</p:attrName>
                                        </p:attrNameLst>
                                      </p:cBhvr>
                                      <p:tavLst>
                                        <p:tav tm="0">
                                          <p:val>
                                            <p:strVal val="#ppt_x"/>
                                          </p:val>
                                        </p:tav>
                                        <p:tav tm="100000">
                                          <p:val>
                                            <p:strVal val="#ppt_x"/>
                                          </p:val>
                                        </p:tav>
                                      </p:tavLst>
                                    </p:anim>
                                    <p:anim calcmode="lin" valueType="num">
                                      <p:cBhvr>
                                        <p:cTn id="26" dur="1000" fill="hold"/>
                                        <p:tgtEl>
                                          <p:spTgt spid="102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第二节：古代法律制度</a:t>
            </a:r>
          </a:p>
        </p:txBody>
      </p:sp>
      <p:grpSp>
        <p:nvGrpSpPr>
          <p:cNvPr id="11267" name="组合 8"/>
          <p:cNvGrpSpPr>
            <a:grpSpLocks/>
          </p:cNvGrpSpPr>
          <p:nvPr/>
        </p:nvGrpSpPr>
        <p:grpSpPr bwMode="auto">
          <a:xfrm>
            <a:off x="1460500" y="2357438"/>
            <a:ext cx="6019800" cy="488950"/>
            <a:chOff x="2971800" y="2011680"/>
            <a:chExt cx="6019800" cy="487680"/>
          </a:xfrm>
        </p:grpSpPr>
        <p:sp>
          <p:nvSpPr>
            <p:cNvPr id="10" name="矩形 9"/>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1800" dirty="0"/>
                <a:t>否认奴隶的法律人格，公开确认对奴隶的人身占有</a:t>
              </a:r>
            </a:p>
          </p:txBody>
        </p:sp>
        <p:sp>
          <p:nvSpPr>
            <p:cNvPr id="11" name="矩形 10"/>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等腰三角形 11"/>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11268" name="组合 12"/>
          <p:cNvGrpSpPr>
            <a:grpSpLocks/>
          </p:cNvGrpSpPr>
          <p:nvPr/>
        </p:nvGrpSpPr>
        <p:grpSpPr bwMode="auto">
          <a:xfrm>
            <a:off x="1460500" y="3163888"/>
            <a:ext cx="6019800" cy="488950"/>
            <a:chOff x="2971800" y="2011680"/>
            <a:chExt cx="6019800" cy="487680"/>
          </a:xfrm>
        </p:grpSpPr>
        <p:sp>
          <p:nvSpPr>
            <p:cNvPr id="14" name="矩形 13"/>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1800" dirty="0"/>
                <a:t>惩罚方式极其残酷，带有任意性</a:t>
              </a:r>
            </a:p>
          </p:txBody>
        </p:sp>
        <p:sp>
          <p:nvSpPr>
            <p:cNvPr id="15" name="矩形 14"/>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等腰三角形 15"/>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11269" name="组合 16"/>
          <p:cNvGrpSpPr>
            <a:grpSpLocks/>
          </p:cNvGrpSpPr>
          <p:nvPr/>
        </p:nvGrpSpPr>
        <p:grpSpPr bwMode="auto">
          <a:xfrm>
            <a:off x="1460500" y="3970338"/>
            <a:ext cx="6019800" cy="488950"/>
            <a:chOff x="2971800" y="2011680"/>
            <a:chExt cx="6019800" cy="487680"/>
          </a:xfrm>
        </p:grpSpPr>
        <p:sp>
          <p:nvSpPr>
            <p:cNvPr id="18" name="矩形 17"/>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1800" dirty="0"/>
                <a:t>在自由民内部实施等级划分</a:t>
              </a:r>
            </a:p>
          </p:txBody>
        </p:sp>
        <p:sp>
          <p:nvSpPr>
            <p:cNvPr id="19" name="矩形 18"/>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等腰三角形 19"/>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
        <p:nvSpPr>
          <p:cNvPr id="21"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a:t>奴隶</a:t>
            </a:r>
            <a:r>
              <a:rPr lang="zh-CN" altLang="en-US" sz="2400" kern="0" dirty="0" smtClean="0"/>
              <a:t>法制的特点：</a:t>
            </a:r>
            <a:endParaRPr lang="zh-CN" altLang="en-US" sz="2400" kern="0" dirty="0"/>
          </a:p>
        </p:txBody>
      </p:sp>
      <p:grpSp>
        <p:nvGrpSpPr>
          <p:cNvPr id="11271" name="组合 16"/>
          <p:cNvGrpSpPr>
            <a:grpSpLocks/>
          </p:cNvGrpSpPr>
          <p:nvPr/>
        </p:nvGrpSpPr>
        <p:grpSpPr bwMode="auto">
          <a:xfrm>
            <a:off x="1460500" y="4768850"/>
            <a:ext cx="6019800" cy="488950"/>
            <a:chOff x="2971800" y="2011680"/>
            <a:chExt cx="6019800" cy="487680"/>
          </a:xfrm>
        </p:grpSpPr>
        <p:sp>
          <p:nvSpPr>
            <p:cNvPr id="22" name="矩形 21"/>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1800" dirty="0"/>
                <a:t>明显带有原始习惯的某些残余</a:t>
              </a:r>
            </a:p>
          </p:txBody>
        </p:sp>
        <p:sp>
          <p:nvSpPr>
            <p:cNvPr id="23" name="矩形 22"/>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4</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等腰三角形 23"/>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additive="base">
                                        <p:cTn id="12" dur="500" fill="hold"/>
                                        <p:tgtEl>
                                          <p:spTgt spid="11267"/>
                                        </p:tgtEl>
                                        <p:attrNameLst>
                                          <p:attrName>ppt_x</p:attrName>
                                        </p:attrNameLst>
                                      </p:cBhvr>
                                      <p:tavLst>
                                        <p:tav tm="0">
                                          <p:val>
                                            <p:strVal val="#ppt_x"/>
                                          </p:val>
                                        </p:tav>
                                        <p:tav tm="100000">
                                          <p:val>
                                            <p:strVal val="#ppt_x"/>
                                          </p:val>
                                        </p:tav>
                                      </p:tavLst>
                                    </p:anim>
                                    <p:anim calcmode="lin" valueType="num">
                                      <p:cBhvr additive="base">
                                        <p:cTn id="13"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268"/>
                                        </p:tgtEl>
                                        <p:attrNameLst>
                                          <p:attrName>style.visibility</p:attrName>
                                        </p:attrNameLst>
                                      </p:cBhvr>
                                      <p:to>
                                        <p:strVal val="visible"/>
                                      </p:to>
                                    </p:set>
                                    <p:anim calcmode="lin" valueType="num">
                                      <p:cBhvr additive="base">
                                        <p:cTn id="18" dur="500" fill="hold"/>
                                        <p:tgtEl>
                                          <p:spTgt spid="11268"/>
                                        </p:tgtEl>
                                        <p:attrNameLst>
                                          <p:attrName>ppt_x</p:attrName>
                                        </p:attrNameLst>
                                      </p:cBhvr>
                                      <p:tavLst>
                                        <p:tav tm="0">
                                          <p:val>
                                            <p:strVal val="#ppt_x"/>
                                          </p:val>
                                        </p:tav>
                                        <p:tav tm="100000">
                                          <p:val>
                                            <p:strVal val="#ppt_x"/>
                                          </p:val>
                                        </p:tav>
                                      </p:tavLst>
                                    </p:anim>
                                    <p:anim calcmode="lin" valueType="num">
                                      <p:cBhvr additive="base">
                                        <p:cTn id="19"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269"/>
                                        </p:tgtEl>
                                        <p:attrNameLst>
                                          <p:attrName>style.visibility</p:attrName>
                                        </p:attrNameLst>
                                      </p:cBhvr>
                                      <p:to>
                                        <p:strVal val="visible"/>
                                      </p:to>
                                    </p:set>
                                    <p:anim calcmode="lin" valueType="num">
                                      <p:cBhvr additive="base">
                                        <p:cTn id="24" dur="500" fill="hold"/>
                                        <p:tgtEl>
                                          <p:spTgt spid="11269"/>
                                        </p:tgtEl>
                                        <p:attrNameLst>
                                          <p:attrName>ppt_x</p:attrName>
                                        </p:attrNameLst>
                                      </p:cBhvr>
                                      <p:tavLst>
                                        <p:tav tm="0">
                                          <p:val>
                                            <p:strVal val="#ppt_x"/>
                                          </p:val>
                                        </p:tav>
                                        <p:tav tm="100000">
                                          <p:val>
                                            <p:strVal val="#ppt_x"/>
                                          </p:val>
                                        </p:tav>
                                      </p:tavLst>
                                    </p:anim>
                                    <p:anim calcmode="lin" valueType="num">
                                      <p:cBhvr additive="base">
                                        <p:cTn id="25"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271"/>
                                        </p:tgtEl>
                                        <p:attrNameLst>
                                          <p:attrName>style.visibility</p:attrName>
                                        </p:attrNameLst>
                                      </p:cBhvr>
                                      <p:to>
                                        <p:strVal val="visible"/>
                                      </p:to>
                                    </p:set>
                                    <p:anim calcmode="lin" valueType="num">
                                      <p:cBhvr additive="base">
                                        <p:cTn id="30" dur="500" fill="hold"/>
                                        <p:tgtEl>
                                          <p:spTgt spid="11271"/>
                                        </p:tgtEl>
                                        <p:attrNameLst>
                                          <p:attrName>ppt_x</p:attrName>
                                        </p:attrNameLst>
                                      </p:cBhvr>
                                      <p:tavLst>
                                        <p:tav tm="0">
                                          <p:val>
                                            <p:strVal val="#ppt_x"/>
                                          </p:val>
                                        </p:tav>
                                        <p:tav tm="100000">
                                          <p:val>
                                            <p:strVal val="#ppt_x"/>
                                          </p:val>
                                        </p:tav>
                                      </p:tavLst>
                                    </p:anim>
                                    <p:anim calcmode="lin" valueType="num">
                                      <p:cBhvr additive="base">
                                        <p:cTn id="31"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第二节：古代法律制度</a:t>
            </a:r>
          </a:p>
        </p:txBody>
      </p:sp>
      <p:grpSp>
        <p:nvGrpSpPr>
          <p:cNvPr id="13315" name="组合 27"/>
          <p:cNvGrpSpPr>
            <a:grpSpLocks/>
          </p:cNvGrpSpPr>
          <p:nvPr/>
        </p:nvGrpSpPr>
        <p:grpSpPr bwMode="auto">
          <a:xfrm>
            <a:off x="1282700" y="3995738"/>
            <a:ext cx="5510213" cy="525462"/>
            <a:chOff x="1260709" y="1965572"/>
            <a:chExt cx="6073257" cy="545910"/>
          </a:xfrm>
        </p:grpSpPr>
        <p:sp>
          <p:nvSpPr>
            <p:cNvPr id="29" name="矩形 28"/>
            <p:cNvSpPr/>
            <p:nvPr/>
          </p:nvSpPr>
          <p:spPr>
            <a:xfrm>
              <a:off x="1260709" y="1965572"/>
              <a:ext cx="545911"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617" y="1965572"/>
              <a:ext cx="5513349"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维护专制王权</a:t>
              </a:r>
            </a:p>
          </p:txBody>
        </p:sp>
      </p:grpSp>
      <p:grpSp>
        <p:nvGrpSpPr>
          <p:cNvPr id="13316" name="组合 30"/>
          <p:cNvGrpSpPr>
            <a:grpSpLocks/>
          </p:cNvGrpSpPr>
          <p:nvPr/>
        </p:nvGrpSpPr>
        <p:grpSpPr bwMode="auto">
          <a:xfrm>
            <a:off x="1282700" y="3306763"/>
            <a:ext cx="5510213" cy="495300"/>
            <a:chOff x="1260709" y="1965572"/>
            <a:chExt cx="6073257" cy="545910"/>
          </a:xfrm>
        </p:grpSpPr>
        <p:sp>
          <p:nvSpPr>
            <p:cNvPr id="32" name="矩形 31"/>
            <p:cNvSpPr/>
            <p:nvPr/>
          </p:nvSpPr>
          <p:spPr>
            <a:xfrm>
              <a:off x="1260709" y="1965572"/>
              <a:ext cx="545911"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617" y="1965572"/>
              <a:ext cx="5513349"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封建等级森严</a:t>
              </a:r>
            </a:p>
          </p:txBody>
        </p:sp>
      </p:grpSp>
      <p:grpSp>
        <p:nvGrpSpPr>
          <p:cNvPr id="13317" name="组合 33"/>
          <p:cNvGrpSpPr>
            <a:grpSpLocks/>
          </p:cNvGrpSpPr>
          <p:nvPr/>
        </p:nvGrpSpPr>
        <p:grpSpPr bwMode="auto">
          <a:xfrm>
            <a:off x="1282700" y="2508250"/>
            <a:ext cx="5510213" cy="557213"/>
            <a:chOff x="1260709" y="1965572"/>
            <a:chExt cx="6073257" cy="545910"/>
          </a:xfrm>
        </p:grpSpPr>
        <p:sp>
          <p:nvSpPr>
            <p:cNvPr id="35" name="矩形 34"/>
            <p:cNvSpPr/>
            <p:nvPr/>
          </p:nvSpPr>
          <p:spPr>
            <a:xfrm>
              <a:off x="1260709" y="1965572"/>
              <a:ext cx="545911"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617" y="1965572"/>
              <a:ext cx="5513349"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肯定人身附关系</a:t>
              </a:r>
            </a:p>
          </p:txBody>
        </p:sp>
      </p:grpSp>
      <p:sp>
        <p:nvSpPr>
          <p:cNvPr id="12"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a:t>奴隶</a:t>
            </a:r>
            <a:r>
              <a:rPr lang="zh-CN" altLang="en-US" sz="2400" kern="0" dirty="0" smtClean="0"/>
              <a:t>法制的特点：</a:t>
            </a:r>
            <a:endParaRPr lang="zh-CN" altLang="en-US" sz="2400" kern="0" dirty="0"/>
          </a:p>
        </p:txBody>
      </p:sp>
      <p:grpSp>
        <p:nvGrpSpPr>
          <p:cNvPr id="13319" name="组合 27"/>
          <p:cNvGrpSpPr>
            <a:grpSpLocks/>
          </p:cNvGrpSpPr>
          <p:nvPr/>
        </p:nvGrpSpPr>
        <p:grpSpPr bwMode="auto">
          <a:xfrm>
            <a:off x="1282700" y="4713288"/>
            <a:ext cx="5510213" cy="525462"/>
            <a:chOff x="1260709" y="1965572"/>
            <a:chExt cx="6073257" cy="545910"/>
          </a:xfrm>
        </p:grpSpPr>
        <p:sp>
          <p:nvSpPr>
            <p:cNvPr id="14" name="矩形 13"/>
            <p:cNvSpPr/>
            <p:nvPr/>
          </p:nvSpPr>
          <p:spPr>
            <a:xfrm>
              <a:off x="1260709" y="1965572"/>
              <a:ext cx="545911"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617" y="1965572"/>
              <a:ext cx="5513349"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刑罚严酷</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7"/>
                                        </p:tgtEl>
                                        <p:attrNameLst>
                                          <p:attrName>style.visibility</p:attrName>
                                        </p:attrNameLst>
                                      </p:cBhvr>
                                      <p:to>
                                        <p:strVal val="visible"/>
                                      </p:to>
                                    </p:set>
                                    <p:animEffect transition="in" filter="fade">
                                      <p:cBhvr>
                                        <p:cTn id="14" dur="1000"/>
                                        <p:tgtEl>
                                          <p:spTgt spid="13317"/>
                                        </p:tgtEl>
                                      </p:cBhvr>
                                    </p:animEffect>
                                    <p:anim calcmode="lin" valueType="num">
                                      <p:cBhvr>
                                        <p:cTn id="15" dur="1000" fill="hold"/>
                                        <p:tgtEl>
                                          <p:spTgt spid="13317"/>
                                        </p:tgtEl>
                                        <p:attrNameLst>
                                          <p:attrName>ppt_x</p:attrName>
                                        </p:attrNameLst>
                                      </p:cBhvr>
                                      <p:tavLst>
                                        <p:tav tm="0">
                                          <p:val>
                                            <p:strVal val="#ppt_x"/>
                                          </p:val>
                                        </p:tav>
                                        <p:tav tm="100000">
                                          <p:val>
                                            <p:strVal val="#ppt_x"/>
                                          </p:val>
                                        </p:tav>
                                      </p:tavLst>
                                    </p:anim>
                                    <p:anim calcmode="lin" valueType="num">
                                      <p:cBhvr>
                                        <p:cTn id="16"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6"/>
                                        </p:tgtEl>
                                        <p:attrNameLst>
                                          <p:attrName>style.visibility</p:attrName>
                                        </p:attrNameLst>
                                      </p:cBhvr>
                                      <p:to>
                                        <p:strVal val="visible"/>
                                      </p:to>
                                    </p:set>
                                    <p:animEffect transition="in" filter="fade">
                                      <p:cBhvr>
                                        <p:cTn id="21" dur="1000"/>
                                        <p:tgtEl>
                                          <p:spTgt spid="13316"/>
                                        </p:tgtEl>
                                      </p:cBhvr>
                                    </p:animEffect>
                                    <p:anim calcmode="lin" valueType="num">
                                      <p:cBhvr>
                                        <p:cTn id="22" dur="1000" fill="hold"/>
                                        <p:tgtEl>
                                          <p:spTgt spid="13316"/>
                                        </p:tgtEl>
                                        <p:attrNameLst>
                                          <p:attrName>ppt_x</p:attrName>
                                        </p:attrNameLst>
                                      </p:cBhvr>
                                      <p:tavLst>
                                        <p:tav tm="0">
                                          <p:val>
                                            <p:strVal val="#ppt_x"/>
                                          </p:val>
                                        </p:tav>
                                        <p:tav tm="100000">
                                          <p:val>
                                            <p:strVal val="#ppt_x"/>
                                          </p:val>
                                        </p:tav>
                                      </p:tavLst>
                                    </p:anim>
                                    <p:anim calcmode="lin" valueType="num">
                                      <p:cBhvr>
                                        <p:cTn id="23" dur="1000" fill="hold"/>
                                        <p:tgtEl>
                                          <p:spTgt spid="133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gtEl>
                                        <p:attrNameLst>
                                          <p:attrName>style.visibility</p:attrName>
                                        </p:attrNameLst>
                                      </p:cBhvr>
                                      <p:to>
                                        <p:strVal val="visible"/>
                                      </p:to>
                                    </p:set>
                                    <p:animEffect transition="in" filter="fade">
                                      <p:cBhvr>
                                        <p:cTn id="28" dur="1000"/>
                                        <p:tgtEl>
                                          <p:spTgt spid="13315"/>
                                        </p:tgtEl>
                                      </p:cBhvr>
                                    </p:animEffect>
                                    <p:anim calcmode="lin" valueType="num">
                                      <p:cBhvr>
                                        <p:cTn id="29" dur="1000" fill="hold"/>
                                        <p:tgtEl>
                                          <p:spTgt spid="13315"/>
                                        </p:tgtEl>
                                        <p:attrNameLst>
                                          <p:attrName>ppt_x</p:attrName>
                                        </p:attrNameLst>
                                      </p:cBhvr>
                                      <p:tavLst>
                                        <p:tav tm="0">
                                          <p:val>
                                            <p:strVal val="#ppt_x"/>
                                          </p:val>
                                        </p:tav>
                                        <p:tav tm="100000">
                                          <p:val>
                                            <p:strVal val="#ppt_x"/>
                                          </p:val>
                                        </p:tav>
                                      </p:tavLst>
                                    </p:anim>
                                    <p:anim calcmode="lin" valueType="num">
                                      <p:cBhvr>
                                        <p:cTn id="30"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9"/>
                                        </p:tgtEl>
                                        <p:attrNameLst>
                                          <p:attrName>style.visibility</p:attrName>
                                        </p:attrNameLst>
                                      </p:cBhvr>
                                      <p:to>
                                        <p:strVal val="visible"/>
                                      </p:to>
                                    </p:set>
                                    <p:animEffect transition="in" filter="fade">
                                      <p:cBhvr>
                                        <p:cTn id="35" dur="1000"/>
                                        <p:tgtEl>
                                          <p:spTgt spid="13319"/>
                                        </p:tgtEl>
                                      </p:cBhvr>
                                    </p:animEffect>
                                    <p:anim calcmode="lin" valueType="num">
                                      <p:cBhvr>
                                        <p:cTn id="36" dur="1000" fill="hold"/>
                                        <p:tgtEl>
                                          <p:spTgt spid="13319"/>
                                        </p:tgtEl>
                                        <p:attrNameLst>
                                          <p:attrName>ppt_x</p:attrName>
                                        </p:attrNameLst>
                                      </p:cBhvr>
                                      <p:tavLst>
                                        <p:tav tm="0">
                                          <p:val>
                                            <p:strVal val="#ppt_x"/>
                                          </p:val>
                                        </p:tav>
                                        <p:tav tm="100000">
                                          <p:val>
                                            <p:strVal val="#ppt_x"/>
                                          </p:val>
                                        </p:tav>
                                      </p:tavLst>
                                    </p:anim>
                                    <p:anim calcmode="lin" valueType="num">
                                      <p:cBhvr>
                                        <p:cTn id="37" dur="1000" fill="hold"/>
                                        <p:tgtEl>
                                          <p:spTgt spid="13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近现代资本主义法律制度</a:t>
            </a:r>
          </a:p>
        </p:txBody>
      </p:sp>
      <p:sp>
        <p:nvSpPr>
          <p:cNvPr id="1433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第三节 近现代资本主义法律制度</a:t>
            </a:r>
          </a:p>
        </p:txBody>
      </p:sp>
      <p:sp>
        <p:nvSpPr>
          <p:cNvPr id="13" name="文本框 147"/>
          <p:cNvSpPr txBox="1"/>
          <p:nvPr/>
        </p:nvSpPr>
        <p:spPr>
          <a:xfrm>
            <a:off x="6000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私产神圣原则</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148"/>
          <p:cNvSpPr txBox="1"/>
          <p:nvPr/>
        </p:nvSpPr>
        <p:spPr>
          <a:xfrm>
            <a:off x="3275013" y="4451350"/>
            <a:ext cx="2843212"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契约自由原则</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8"/>
          <p:cNvSpPr txBox="1"/>
          <p:nvPr/>
        </p:nvSpPr>
        <p:spPr>
          <a:xfrm>
            <a:off x="5988050"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法律平等原则</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366" name="组合 32"/>
          <p:cNvGrpSpPr>
            <a:grpSpLocks/>
          </p:cNvGrpSpPr>
          <p:nvPr/>
        </p:nvGrpSpPr>
        <p:grpSpPr bwMode="auto">
          <a:xfrm>
            <a:off x="3513138" y="2114550"/>
            <a:ext cx="2165350" cy="2165350"/>
            <a:chOff x="3213626" y="2152192"/>
            <a:chExt cx="2166266" cy="2166266"/>
          </a:xfrm>
        </p:grpSpPr>
        <p:grpSp>
          <p:nvGrpSpPr>
            <p:cNvPr id="15376"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nvGrpSpPr>
          <p:cNvPr id="15367"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nvGrpSpPr>
          <p:cNvPr id="15368" name="组合 34"/>
          <p:cNvGrpSpPr>
            <a:grpSpLocks/>
          </p:cNvGrpSpPr>
          <p:nvPr/>
        </p:nvGrpSpPr>
        <p:grpSpPr bwMode="auto">
          <a:xfrm>
            <a:off x="879475" y="2114550"/>
            <a:ext cx="2165350" cy="2165350"/>
            <a:chOff x="591563" y="2152192"/>
            <a:chExt cx="2166266" cy="2166266"/>
          </a:xfrm>
        </p:grpSpPr>
        <p:grpSp>
          <p:nvGrpSpPr>
            <p:cNvPr id="15370"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sp>
        <p:nvSpPr>
          <p:cNvPr id="35"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资本主义法律制度的原则：</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fade">
                                      <p:cBhvr>
                                        <p:cTn id="15" dur="500"/>
                                        <p:tgtEl>
                                          <p:spTgt spid="153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5366"/>
                                        </p:tgtEl>
                                        <p:attrNameLst>
                                          <p:attrName>style.visibility</p:attrName>
                                        </p:attrNameLst>
                                      </p:cBhvr>
                                      <p:to>
                                        <p:strVal val="visible"/>
                                      </p:to>
                                    </p:set>
                                    <p:animEffect transition="in" filter="fade">
                                      <p:cBhvr>
                                        <p:cTn id="23" dur="500"/>
                                        <p:tgtEl>
                                          <p:spTgt spid="1536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5367"/>
                                        </p:tgtEl>
                                        <p:attrNameLst>
                                          <p:attrName>style.visibility</p:attrName>
                                        </p:attrNameLst>
                                      </p:cBhvr>
                                      <p:to>
                                        <p:strVal val="visible"/>
                                      </p:to>
                                    </p:set>
                                    <p:animEffect transition="in" filter="fade">
                                      <p:cBhvr>
                                        <p:cTn id="31"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2824</TotalTime>
  <Words>397</Words>
  <Application>Microsoft Office PowerPoint</Application>
  <PresentationFormat>全屏显示(4:3)</PresentationFormat>
  <Paragraphs>67</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Verdana</vt:lpstr>
      <vt:lpstr>굴림</vt:lpstr>
      <vt:lpstr>Arial</vt:lpstr>
      <vt:lpstr>Calibri</vt:lpstr>
      <vt:lpstr>黑体</vt:lpstr>
      <vt:lpstr>Wingdings</vt:lpstr>
      <vt:lpstr>Webdings</vt:lpstr>
      <vt:lpstr>宋体</vt:lpstr>
      <vt:lpstr>Times New Roman</vt:lpstr>
      <vt:lpstr>微软雅黑</vt:lpstr>
      <vt:lpstr>Arial Unicode MS</vt:lpstr>
      <vt:lpstr>Office 主题</vt:lpstr>
      <vt:lpstr>法理学</vt:lpstr>
      <vt:lpstr>第一节 法的历史类型释义</vt:lpstr>
      <vt:lpstr>第一节：法的历史类型释义</vt:lpstr>
      <vt:lpstr>第二节 古代法律制度</vt:lpstr>
      <vt:lpstr>第二节：古代法律制度</vt:lpstr>
      <vt:lpstr>第二节：古代法律制度</vt:lpstr>
      <vt:lpstr>第二节：古代法律制度</vt:lpstr>
      <vt:lpstr>第三节 近现代资本主义法律制度</vt:lpstr>
      <vt:lpstr>第三节 近现代资本主义法律制度</vt:lpstr>
      <vt:lpstr>第三节 近现代资本主义法律制度</vt:lpstr>
      <vt:lpstr>第三节 近现代资本主义法律制度</vt:lpstr>
      <vt:lpstr>第四节 当代中国社会主义法律制度</vt:lpstr>
      <vt:lpstr>第四节：当代中国社会主义法律制度</vt:lpstr>
      <vt:lpstr>第四节：当代中国社会主义法律制度</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210</cp:revision>
  <dcterms:created xsi:type="dcterms:W3CDTF">2009-04-16T11:43:59Z</dcterms:created>
  <dcterms:modified xsi:type="dcterms:W3CDTF">2015-09-08T11:55:09Z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