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8"/>
  </p:notesMasterIdLst>
  <p:handoutMasterIdLst>
    <p:handoutMasterId r:id="rId19"/>
  </p:handoutMasterIdLst>
  <p:sldIdLst>
    <p:sldId id="308" r:id="rId2"/>
    <p:sldId id="309" r:id="rId3"/>
    <p:sldId id="313" r:id="rId4"/>
    <p:sldId id="312" r:id="rId5"/>
    <p:sldId id="315" r:id="rId6"/>
    <p:sldId id="314" r:id="rId7"/>
    <p:sldId id="311" r:id="rId8"/>
    <p:sldId id="316" r:id="rId9"/>
    <p:sldId id="317" r:id="rId10"/>
    <p:sldId id="319" r:id="rId11"/>
    <p:sldId id="318" r:id="rId12"/>
    <p:sldId id="310" r:id="rId13"/>
    <p:sldId id="320" r:id="rId14"/>
    <p:sldId id="321" r:id="rId15"/>
    <p:sldId id="322" r:id="rId16"/>
    <p:sldId id="323" r:id="rId17"/>
  </p:sldIdLst>
  <p:sldSz cx="9144000" cy="6858000" type="screen4x3"/>
  <p:notesSz cx="6858000" cy="91440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根据行为主体性质和特点分类：</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个人、集体与国家行为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单方行为和多方行为</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B0AB1933-EF88-4B6E-8AC5-2C095A8269F9}">
      <dgm:prSet/>
      <dgm:spPr>
        <a:solidFill>
          <a:schemeClr val="accent1"/>
        </a:solidFill>
      </dgm:spPr>
      <dgm:t>
        <a:bodyPr/>
        <a:lstStyle/>
        <a:p>
          <a:pPr rtl="0"/>
          <a:r>
            <a:rPr lang="zh-CN" altLang="en-US" dirty="0" smtClean="0"/>
            <a:t>自主行为和代理行为</a:t>
          </a:r>
          <a:endParaRPr lang="zh-CN" dirty="0"/>
        </a:p>
      </dgm:t>
    </dgm:pt>
    <dgm:pt modelId="{501401A3-F6B7-4E00-AFB2-62A00D65D2C9}" type="parTrans" cxnId="{DCC848B9-9810-4BE3-8F5F-EABD212451A1}">
      <dgm:prSet/>
      <dgm:spPr/>
      <dgm:t>
        <a:bodyPr/>
        <a:lstStyle/>
        <a:p>
          <a:endParaRPr lang="zh-CN" altLang="en-US"/>
        </a:p>
      </dgm:t>
    </dgm:pt>
    <dgm:pt modelId="{FAF9EF39-5537-4697-AD00-76EA516DB73B}" type="sibTrans" cxnId="{DCC848B9-9810-4BE3-8F5F-EABD212451A1}">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3"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1" presStyleCnt="3" custScaleY="123885">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 modelId="{779277E4-67F3-4E10-A035-8FE3DE7AC8D1}" type="pres">
      <dgm:prSet presAssocID="{32A85CE9-2E0E-4519-A30D-49C293A5BE2C}" presName="sibSpaceTwo" presStyleCnt="0"/>
      <dgm:spPr/>
    </dgm:pt>
    <dgm:pt modelId="{28BC1575-30C8-48B4-9259-A4D2595E98D1}" type="pres">
      <dgm:prSet presAssocID="{B0AB1933-EF88-4B6E-8AC5-2C095A8269F9}" presName="vertTwo" presStyleCnt="0"/>
      <dgm:spPr/>
    </dgm:pt>
    <dgm:pt modelId="{F0F347E4-6FF1-41E9-A00D-AB3F7268462A}" type="pres">
      <dgm:prSet presAssocID="{B0AB1933-EF88-4B6E-8AC5-2C095A8269F9}" presName="txTwo" presStyleLbl="node2" presStyleIdx="2" presStyleCnt="3" custScaleY="124309">
        <dgm:presLayoutVars>
          <dgm:chPref val="3"/>
        </dgm:presLayoutVars>
      </dgm:prSet>
      <dgm:spPr/>
      <dgm:t>
        <a:bodyPr/>
        <a:lstStyle/>
        <a:p>
          <a:endParaRPr lang="zh-CN" altLang="en-US"/>
        </a:p>
      </dgm:t>
    </dgm:pt>
    <dgm:pt modelId="{4CA265E4-9E4E-4BDC-A0F4-43C60908C619}" type="pres">
      <dgm:prSet presAssocID="{B0AB1933-EF88-4B6E-8AC5-2C095A8269F9}" presName="horzTwo" presStyleCnt="0"/>
      <dgm:spPr/>
    </dgm:pt>
  </dgm:ptLst>
  <dgm:cxnLst>
    <dgm:cxn modelId="{401B8482-74F1-4568-B58C-F4EFD5FA5711}" type="presOf" srcId="{FC87D4E3-CF2E-40AB-A1BC-0994157F40C9}" destId="{19476F20-F908-481C-BE17-59B16F122F85}" srcOrd="0" destOrd="0" presId="urn:microsoft.com/office/officeart/2005/8/layout/hierarchy4"/>
    <dgm:cxn modelId="{763A7A19-7954-4385-9324-8161FEF5920E}" type="presOf" srcId="{A5EE91BF-9BFE-48E6-99F2-F03D09E3A20C}" destId="{C00FAF9E-D8B4-4FE0-BDDC-78F332FB318D}" srcOrd="0" destOrd="0" presId="urn:microsoft.com/office/officeart/2005/8/layout/hierarchy4"/>
    <dgm:cxn modelId="{3EA2BC1B-A4C6-4542-91EA-31F092ADA0C0}" srcId="{5EF813B0-8CA0-4CE8-86BC-93203524793A}" destId="{A5EE91BF-9BFE-48E6-99F2-F03D09E3A20C}" srcOrd="1" destOrd="0" parTransId="{3BB84F68-1217-4A77-BFF0-76333B038D62}" sibTransId="{32A85CE9-2E0E-4519-A30D-49C293A5BE2C}"/>
    <dgm:cxn modelId="{26924241-D4D6-4963-9DDF-80C2D9AAF100}" srcId="{FC87D4E3-CF2E-40AB-A1BC-0994157F40C9}" destId="{5EF813B0-8CA0-4CE8-86BC-93203524793A}" srcOrd="0" destOrd="0" parTransId="{F599AD0B-79F1-4CAB-9888-7AEE5356E6F9}" sibTransId="{A33D5126-DB8A-46EA-9EE3-C7BB8B590FA9}"/>
    <dgm:cxn modelId="{E7A2B07C-DDA7-40F9-99F9-776031D16E70}" srcId="{5EF813B0-8CA0-4CE8-86BC-93203524793A}" destId="{0685CB44-2EB6-4BEB-9421-A8E9C89211CC}" srcOrd="0" destOrd="0" parTransId="{10B66626-4B98-47A4-8852-9C577710B91A}" sibTransId="{E0E9610C-19A7-4565-A576-146314593BA8}"/>
    <dgm:cxn modelId="{8DE25615-A99C-4CD9-9E85-037B6A685BF4}" type="presOf" srcId="{5EF813B0-8CA0-4CE8-86BC-93203524793A}" destId="{98AAE6EC-2819-4F76-8C9F-D3FCF984025E}" srcOrd="0" destOrd="0" presId="urn:microsoft.com/office/officeart/2005/8/layout/hierarchy4"/>
    <dgm:cxn modelId="{495BD286-0136-4980-958A-A0FFAEDD1AC0}" type="presOf" srcId="{B0AB1933-EF88-4B6E-8AC5-2C095A8269F9}" destId="{F0F347E4-6FF1-41E9-A00D-AB3F7268462A}" srcOrd="0" destOrd="0" presId="urn:microsoft.com/office/officeart/2005/8/layout/hierarchy4"/>
    <dgm:cxn modelId="{DCC848B9-9810-4BE3-8F5F-EABD212451A1}" srcId="{5EF813B0-8CA0-4CE8-86BC-93203524793A}" destId="{B0AB1933-EF88-4B6E-8AC5-2C095A8269F9}" srcOrd="2" destOrd="0" parTransId="{501401A3-F6B7-4E00-AFB2-62A00D65D2C9}" sibTransId="{FAF9EF39-5537-4697-AD00-76EA516DB73B}"/>
    <dgm:cxn modelId="{72614E9D-4F14-4E39-878B-92A519918E37}" type="presOf" srcId="{0685CB44-2EB6-4BEB-9421-A8E9C89211CC}" destId="{36291917-73D1-4E37-8105-AAEE6E6E1DFB}" srcOrd="0" destOrd="0" presId="urn:microsoft.com/office/officeart/2005/8/layout/hierarchy4"/>
    <dgm:cxn modelId="{D4D669EF-2FA1-41EE-918D-1340E7B25C98}" type="presParOf" srcId="{19476F20-F908-481C-BE17-59B16F122F85}" destId="{2A5FAE4A-5878-4FEF-91F3-7AE0BF0A9631}" srcOrd="0" destOrd="0" presId="urn:microsoft.com/office/officeart/2005/8/layout/hierarchy4"/>
    <dgm:cxn modelId="{DE3CBC28-A680-41BA-ACB7-1DE2BFEF9DE3}" type="presParOf" srcId="{2A5FAE4A-5878-4FEF-91F3-7AE0BF0A9631}" destId="{98AAE6EC-2819-4F76-8C9F-D3FCF984025E}" srcOrd="0" destOrd="0" presId="urn:microsoft.com/office/officeart/2005/8/layout/hierarchy4"/>
    <dgm:cxn modelId="{96752432-5FBC-44B0-A456-140D049B5DDD}" type="presParOf" srcId="{2A5FAE4A-5878-4FEF-91F3-7AE0BF0A9631}" destId="{87AD6406-90A0-49F9-A4B7-7CDC3F3A542D}" srcOrd="1" destOrd="0" presId="urn:microsoft.com/office/officeart/2005/8/layout/hierarchy4"/>
    <dgm:cxn modelId="{5FEC1761-2FEC-4581-AA84-24C373BA17C3}" type="presParOf" srcId="{2A5FAE4A-5878-4FEF-91F3-7AE0BF0A9631}" destId="{5A301438-F895-4D97-A70B-F684A62CF04F}" srcOrd="2" destOrd="0" presId="urn:microsoft.com/office/officeart/2005/8/layout/hierarchy4"/>
    <dgm:cxn modelId="{D38B9E64-7211-4917-8D21-93E72CE075BF}" type="presParOf" srcId="{5A301438-F895-4D97-A70B-F684A62CF04F}" destId="{730DC136-554B-4C45-952B-FC172126D046}" srcOrd="0" destOrd="0" presId="urn:microsoft.com/office/officeart/2005/8/layout/hierarchy4"/>
    <dgm:cxn modelId="{FF1BFB61-B840-4925-8CA3-310802A629DC}" type="presParOf" srcId="{730DC136-554B-4C45-952B-FC172126D046}" destId="{36291917-73D1-4E37-8105-AAEE6E6E1DFB}" srcOrd="0" destOrd="0" presId="urn:microsoft.com/office/officeart/2005/8/layout/hierarchy4"/>
    <dgm:cxn modelId="{4A664090-0999-440B-963C-077992067173}" type="presParOf" srcId="{730DC136-554B-4C45-952B-FC172126D046}" destId="{7EE84CC6-5428-4ABD-9902-0A7E80D6A455}" srcOrd="1" destOrd="0" presId="urn:microsoft.com/office/officeart/2005/8/layout/hierarchy4"/>
    <dgm:cxn modelId="{B434667E-8A04-4F06-B5B2-982A42B4B047}" type="presParOf" srcId="{5A301438-F895-4D97-A70B-F684A62CF04F}" destId="{5673B8ED-FCEB-429C-9C58-7FA488EE05F1}" srcOrd="1" destOrd="0" presId="urn:microsoft.com/office/officeart/2005/8/layout/hierarchy4"/>
    <dgm:cxn modelId="{1AB3F227-EB10-420B-B46F-F180284AA31F}" type="presParOf" srcId="{5A301438-F895-4D97-A70B-F684A62CF04F}" destId="{2FE884BD-153B-452B-97C8-AF99B826530D}" srcOrd="2" destOrd="0" presId="urn:microsoft.com/office/officeart/2005/8/layout/hierarchy4"/>
    <dgm:cxn modelId="{554197BB-0520-4F9E-AB52-6134AE7EE9C0}" type="presParOf" srcId="{2FE884BD-153B-452B-97C8-AF99B826530D}" destId="{C00FAF9E-D8B4-4FE0-BDDC-78F332FB318D}" srcOrd="0" destOrd="0" presId="urn:microsoft.com/office/officeart/2005/8/layout/hierarchy4"/>
    <dgm:cxn modelId="{0D3EFCB4-4EC3-403B-BABA-3CEFB9DDEB8B}" type="presParOf" srcId="{2FE884BD-153B-452B-97C8-AF99B826530D}" destId="{2AA1B028-F9BF-4CAB-BF49-6B8E66FA8C54}" srcOrd="1" destOrd="0" presId="urn:microsoft.com/office/officeart/2005/8/layout/hierarchy4"/>
    <dgm:cxn modelId="{B8E128CF-2513-4C0D-B3A0-088D323C5D67}" type="presParOf" srcId="{5A301438-F895-4D97-A70B-F684A62CF04F}" destId="{779277E4-67F3-4E10-A035-8FE3DE7AC8D1}" srcOrd="3" destOrd="0" presId="urn:microsoft.com/office/officeart/2005/8/layout/hierarchy4"/>
    <dgm:cxn modelId="{27FC6E1A-A3B9-44BF-B14A-923CC32A99FB}" type="presParOf" srcId="{5A301438-F895-4D97-A70B-F684A62CF04F}" destId="{28BC1575-30C8-48B4-9259-A4D2595E98D1}" srcOrd="4" destOrd="0" presId="urn:microsoft.com/office/officeart/2005/8/layout/hierarchy4"/>
    <dgm:cxn modelId="{F018A49C-7B53-4193-B48F-3E555D53E7E7}" type="presParOf" srcId="{28BC1575-30C8-48B4-9259-A4D2595E98D1}" destId="{F0F347E4-6FF1-41E9-A00D-AB3F7268462A}" srcOrd="0" destOrd="0" presId="urn:microsoft.com/office/officeart/2005/8/layout/hierarchy4"/>
    <dgm:cxn modelId="{4C89EB23-DE88-40A6-BE3D-0D654BCCF5D8}" type="presParOf" srcId="{28BC1575-30C8-48B4-9259-A4D2595E98D1}" destId="{4CA265E4-9E4E-4BDC-A0F4-43C60908C61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根据行为的法律性质分类：</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合法行为和非法行为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公法行为和私法行为</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2"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1" presStyleCnt="2" custScaleY="123885">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Lst>
  <dgm:cxnLst>
    <dgm:cxn modelId="{FEA9B26F-358C-4B94-B677-03EB2EA58EBD}" type="presOf" srcId="{5EF813B0-8CA0-4CE8-86BC-93203524793A}" destId="{98AAE6EC-2819-4F76-8C9F-D3FCF984025E}" srcOrd="0" destOrd="0" presId="urn:microsoft.com/office/officeart/2005/8/layout/hierarchy4"/>
    <dgm:cxn modelId="{82F97EAE-FBC5-4F71-AA8C-7594D946144E}" type="presOf" srcId="{A5EE91BF-9BFE-48E6-99F2-F03D09E3A20C}" destId="{C00FAF9E-D8B4-4FE0-BDDC-78F332FB318D}" srcOrd="0" destOrd="0" presId="urn:microsoft.com/office/officeart/2005/8/layout/hierarchy4"/>
    <dgm:cxn modelId="{E1C3EDD3-55B7-424E-A856-A0130F77E671}" type="presOf" srcId="{0685CB44-2EB6-4BEB-9421-A8E9C89211CC}" destId="{36291917-73D1-4E37-8105-AAEE6E6E1DFB}" srcOrd="0" destOrd="0" presId="urn:microsoft.com/office/officeart/2005/8/layout/hierarchy4"/>
    <dgm:cxn modelId="{CB83751E-7A7C-4BD9-BAA6-49EF16338D87}" type="presOf" srcId="{FC87D4E3-CF2E-40AB-A1BC-0994157F40C9}" destId="{19476F20-F908-481C-BE17-59B16F122F85}"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26924241-D4D6-4963-9DDF-80C2D9AAF100}" srcId="{FC87D4E3-CF2E-40AB-A1BC-0994157F40C9}" destId="{5EF813B0-8CA0-4CE8-86BC-93203524793A}" srcOrd="0" destOrd="0" parTransId="{F599AD0B-79F1-4CAB-9888-7AEE5356E6F9}" sibTransId="{A33D5126-DB8A-46EA-9EE3-C7BB8B590FA9}"/>
    <dgm:cxn modelId="{3EA2BC1B-A4C6-4542-91EA-31F092ADA0C0}" srcId="{5EF813B0-8CA0-4CE8-86BC-93203524793A}" destId="{A5EE91BF-9BFE-48E6-99F2-F03D09E3A20C}" srcOrd="1" destOrd="0" parTransId="{3BB84F68-1217-4A77-BFF0-76333B038D62}" sibTransId="{32A85CE9-2E0E-4519-A30D-49C293A5BE2C}"/>
    <dgm:cxn modelId="{65C28405-4EA9-4A55-95A8-0AD998F13C5C}" type="presParOf" srcId="{19476F20-F908-481C-BE17-59B16F122F85}" destId="{2A5FAE4A-5878-4FEF-91F3-7AE0BF0A9631}" srcOrd="0" destOrd="0" presId="urn:microsoft.com/office/officeart/2005/8/layout/hierarchy4"/>
    <dgm:cxn modelId="{A47EB704-E1A8-444D-BC3D-98A34E1A82A8}" type="presParOf" srcId="{2A5FAE4A-5878-4FEF-91F3-7AE0BF0A9631}" destId="{98AAE6EC-2819-4F76-8C9F-D3FCF984025E}" srcOrd="0" destOrd="0" presId="urn:microsoft.com/office/officeart/2005/8/layout/hierarchy4"/>
    <dgm:cxn modelId="{B59EDA41-6594-4718-BCBC-9FE7F1E77D06}" type="presParOf" srcId="{2A5FAE4A-5878-4FEF-91F3-7AE0BF0A9631}" destId="{87AD6406-90A0-49F9-A4B7-7CDC3F3A542D}" srcOrd="1" destOrd="0" presId="urn:microsoft.com/office/officeart/2005/8/layout/hierarchy4"/>
    <dgm:cxn modelId="{C2292B65-1B0E-41BD-A9BB-1D3FC06DD2DD}" type="presParOf" srcId="{2A5FAE4A-5878-4FEF-91F3-7AE0BF0A9631}" destId="{5A301438-F895-4D97-A70B-F684A62CF04F}" srcOrd="2" destOrd="0" presId="urn:microsoft.com/office/officeart/2005/8/layout/hierarchy4"/>
    <dgm:cxn modelId="{4F8CF7FE-CDB7-44A5-BC60-618D77C2D2AD}" type="presParOf" srcId="{5A301438-F895-4D97-A70B-F684A62CF04F}" destId="{730DC136-554B-4C45-952B-FC172126D046}" srcOrd="0" destOrd="0" presId="urn:microsoft.com/office/officeart/2005/8/layout/hierarchy4"/>
    <dgm:cxn modelId="{481119F7-4A1F-472B-AF7E-70817E677AD1}" type="presParOf" srcId="{730DC136-554B-4C45-952B-FC172126D046}" destId="{36291917-73D1-4E37-8105-AAEE6E6E1DFB}" srcOrd="0" destOrd="0" presId="urn:microsoft.com/office/officeart/2005/8/layout/hierarchy4"/>
    <dgm:cxn modelId="{EB6CCDFA-6576-4316-A7B6-B4AF6664EBB6}" type="presParOf" srcId="{730DC136-554B-4C45-952B-FC172126D046}" destId="{7EE84CC6-5428-4ABD-9902-0A7E80D6A455}" srcOrd="1" destOrd="0" presId="urn:microsoft.com/office/officeart/2005/8/layout/hierarchy4"/>
    <dgm:cxn modelId="{3C7DBD18-B9D4-4E1C-87DD-CB1F667D99F0}" type="presParOf" srcId="{5A301438-F895-4D97-A70B-F684A62CF04F}" destId="{5673B8ED-FCEB-429C-9C58-7FA488EE05F1}" srcOrd="1" destOrd="0" presId="urn:microsoft.com/office/officeart/2005/8/layout/hierarchy4"/>
    <dgm:cxn modelId="{66FACCAC-F229-432F-9479-EA972EC67EFA}" type="presParOf" srcId="{5A301438-F895-4D97-A70B-F684A62CF04F}" destId="{2FE884BD-153B-452B-97C8-AF99B826530D}" srcOrd="2" destOrd="0" presId="urn:microsoft.com/office/officeart/2005/8/layout/hierarchy4"/>
    <dgm:cxn modelId="{35048FB0-1CD6-4729-AE6A-782089FBAEB7}" type="presParOf" srcId="{2FE884BD-153B-452B-97C8-AF99B826530D}" destId="{C00FAF9E-D8B4-4FE0-BDDC-78F332FB318D}" srcOrd="0" destOrd="0" presId="urn:microsoft.com/office/officeart/2005/8/layout/hierarchy4"/>
    <dgm:cxn modelId="{947506ED-0268-4903-96A8-FA0813EFE582}" type="presParOf" srcId="{2FE884BD-153B-452B-97C8-AF99B826530D}" destId="{2AA1B028-F9BF-4CAB-BF49-6B8E66FA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根据行为的表现形式与相互关系分类：</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积极行为与消极行为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主行为与从行为</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2"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1" presStyleCnt="2" custScaleY="123885">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Lst>
  <dgm:cxnLst>
    <dgm:cxn modelId="{3EA2BC1B-A4C6-4542-91EA-31F092ADA0C0}" srcId="{5EF813B0-8CA0-4CE8-86BC-93203524793A}" destId="{A5EE91BF-9BFE-48E6-99F2-F03D09E3A20C}" srcOrd="1" destOrd="0" parTransId="{3BB84F68-1217-4A77-BFF0-76333B038D62}" sibTransId="{32A85CE9-2E0E-4519-A30D-49C293A5BE2C}"/>
    <dgm:cxn modelId="{735A4AFE-CACA-43AB-948E-86EA83707C18}" type="presOf" srcId="{A5EE91BF-9BFE-48E6-99F2-F03D09E3A20C}" destId="{C00FAF9E-D8B4-4FE0-BDDC-78F332FB318D}" srcOrd="0" destOrd="0" presId="urn:microsoft.com/office/officeart/2005/8/layout/hierarchy4"/>
    <dgm:cxn modelId="{BEBE6F15-6E44-48CD-B844-325094F89E76}" type="presOf" srcId="{FC87D4E3-CF2E-40AB-A1BC-0994157F40C9}" destId="{19476F20-F908-481C-BE17-59B16F122F85}" srcOrd="0" destOrd="0" presId="urn:microsoft.com/office/officeart/2005/8/layout/hierarchy4"/>
    <dgm:cxn modelId="{9F7F166A-9E08-4A95-ACDD-A527A97793D2}" type="presOf" srcId="{5EF813B0-8CA0-4CE8-86BC-93203524793A}" destId="{98AAE6EC-2819-4F76-8C9F-D3FCF984025E}"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0D0F822B-5435-49F1-A0B2-4598B12C2F90}" type="presOf" srcId="{0685CB44-2EB6-4BEB-9421-A8E9C89211CC}" destId="{36291917-73D1-4E37-8105-AAEE6E6E1DFB}" srcOrd="0" destOrd="0" presId="urn:microsoft.com/office/officeart/2005/8/layout/hierarchy4"/>
    <dgm:cxn modelId="{26924241-D4D6-4963-9DDF-80C2D9AAF100}" srcId="{FC87D4E3-CF2E-40AB-A1BC-0994157F40C9}" destId="{5EF813B0-8CA0-4CE8-86BC-93203524793A}" srcOrd="0" destOrd="0" parTransId="{F599AD0B-79F1-4CAB-9888-7AEE5356E6F9}" sibTransId="{A33D5126-DB8A-46EA-9EE3-C7BB8B590FA9}"/>
    <dgm:cxn modelId="{D95F4DFF-41E3-4798-921C-1A15F0B542A2}" type="presParOf" srcId="{19476F20-F908-481C-BE17-59B16F122F85}" destId="{2A5FAE4A-5878-4FEF-91F3-7AE0BF0A9631}" srcOrd="0" destOrd="0" presId="urn:microsoft.com/office/officeart/2005/8/layout/hierarchy4"/>
    <dgm:cxn modelId="{8BF078C1-871A-4D26-BB72-B32A145629A8}" type="presParOf" srcId="{2A5FAE4A-5878-4FEF-91F3-7AE0BF0A9631}" destId="{98AAE6EC-2819-4F76-8C9F-D3FCF984025E}" srcOrd="0" destOrd="0" presId="urn:microsoft.com/office/officeart/2005/8/layout/hierarchy4"/>
    <dgm:cxn modelId="{5E20BA95-7033-47F3-A510-DB04485F1439}" type="presParOf" srcId="{2A5FAE4A-5878-4FEF-91F3-7AE0BF0A9631}" destId="{87AD6406-90A0-49F9-A4B7-7CDC3F3A542D}" srcOrd="1" destOrd="0" presId="urn:microsoft.com/office/officeart/2005/8/layout/hierarchy4"/>
    <dgm:cxn modelId="{EFF0DFE5-6366-408D-82DC-7F409939CE5E}" type="presParOf" srcId="{2A5FAE4A-5878-4FEF-91F3-7AE0BF0A9631}" destId="{5A301438-F895-4D97-A70B-F684A62CF04F}" srcOrd="2" destOrd="0" presId="urn:microsoft.com/office/officeart/2005/8/layout/hierarchy4"/>
    <dgm:cxn modelId="{B4F2F4B2-6B23-4FB1-BEE7-BE3284E80F36}" type="presParOf" srcId="{5A301438-F895-4D97-A70B-F684A62CF04F}" destId="{730DC136-554B-4C45-952B-FC172126D046}" srcOrd="0" destOrd="0" presId="urn:microsoft.com/office/officeart/2005/8/layout/hierarchy4"/>
    <dgm:cxn modelId="{0182EA30-384B-45F8-BF0E-A62240ADE58E}" type="presParOf" srcId="{730DC136-554B-4C45-952B-FC172126D046}" destId="{36291917-73D1-4E37-8105-AAEE6E6E1DFB}" srcOrd="0" destOrd="0" presId="urn:microsoft.com/office/officeart/2005/8/layout/hierarchy4"/>
    <dgm:cxn modelId="{A9A1CCB0-B36B-4CF9-B268-55D2C96E6F68}" type="presParOf" srcId="{730DC136-554B-4C45-952B-FC172126D046}" destId="{7EE84CC6-5428-4ABD-9902-0A7E80D6A455}" srcOrd="1" destOrd="0" presId="urn:microsoft.com/office/officeart/2005/8/layout/hierarchy4"/>
    <dgm:cxn modelId="{C13120B0-4508-4524-B819-5544492EB2C9}" type="presParOf" srcId="{5A301438-F895-4D97-A70B-F684A62CF04F}" destId="{5673B8ED-FCEB-429C-9C58-7FA488EE05F1}" srcOrd="1" destOrd="0" presId="urn:microsoft.com/office/officeart/2005/8/layout/hierarchy4"/>
    <dgm:cxn modelId="{AB5B96A6-C3A7-43E4-BBBD-B93E2A1BF3A4}" type="presParOf" srcId="{5A301438-F895-4D97-A70B-F684A62CF04F}" destId="{2FE884BD-153B-452B-97C8-AF99B826530D}" srcOrd="2" destOrd="0" presId="urn:microsoft.com/office/officeart/2005/8/layout/hierarchy4"/>
    <dgm:cxn modelId="{26025DB8-F10A-4272-8A7E-34D96B6B4B2A}" type="presParOf" srcId="{2FE884BD-153B-452B-97C8-AF99B826530D}" destId="{C00FAF9E-D8B4-4FE0-BDDC-78F332FB318D}" srcOrd="0" destOrd="0" presId="urn:microsoft.com/office/officeart/2005/8/layout/hierarchy4"/>
    <dgm:cxn modelId="{98C3EA2F-EF5B-4EE8-A703-3A97289824FA}" type="presParOf" srcId="{2FE884BD-153B-452B-97C8-AF99B826530D}" destId="{2AA1B028-F9BF-4CAB-BF49-6B8E66FA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根据行为构成要件分类：</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表示行为与非表示行为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要式行为与非要式行为</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B0AB1933-EF88-4B6E-8AC5-2C095A8269F9}">
      <dgm:prSet/>
      <dgm:spPr>
        <a:solidFill>
          <a:schemeClr val="accent1"/>
        </a:solidFill>
      </dgm:spPr>
      <dgm:t>
        <a:bodyPr/>
        <a:lstStyle/>
        <a:p>
          <a:pPr rtl="0"/>
          <a:r>
            <a:rPr lang="zh-CN" altLang="en-US" dirty="0" smtClean="0"/>
            <a:t>完全行为与不完全行为</a:t>
          </a:r>
          <a:endParaRPr lang="zh-CN" dirty="0"/>
        </a:p>
      </dgm:t>
    </dgm:pt>
    <dgm:pt modelId="{501401A3-F6B7-4E00-AFB2-62A00D65D2C9}" type="parTrans" cxnId="{DCC848B9-9810-4BE3-8F5F-EABD212451A1}">
      <dgm:prSet/>
      <dgm:spPr/>
      <dgm:t>
        <a:bodyPr/>
        <a:lstStyle/>
        <a:p>
          <a:endParaRPr lang="zh-CN" altLang="en-US"/>
        </a:p>
      </dgm:t>
    </dgm:pt>
    <dgm:pt modelId="{FAF9EF39-5537-4697-AD00-76EA516DB73B}" type="sibTrans" cxnId="{DCC848B9-9810-4BE3-8F5F-EABD212451A1}">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3"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1" presStyleCnt="3" custScaleY="123885">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 modelId="{779277E4-67F3-4E10-A035-8FE3DE7AC8D1}" type="pres">
      <dgm:prSet presAssocID="{32A85CE9-2E0E-4519-A30D-49C293A5BE2C}" presName="sibSpaceTwo" presStyleCnt="0"/>
      <dgm:spPr/>
    </dgm:pt>
    <dgm:pt modelId="{28BC1575-30C8-48B4-9259-A4D2595E98D1}" type="pres">
      <dgm:prSet presAssocID="{B0AB1933-EF88-4B6E-8AC5-2C095A8269F9}" presName="vertTwo" presStyleCnt="0"/>
      <dgm:spPr/>
    </dgm:pt>
    <dgm:pt modelId="{F0F347E4-6FF1-41E9-A00D-AB3F7268462A}" type="pres">
      <dgm:prSet presAssocID="{B0AB1933-EF88-4B6E-8AC5-2C095A8269F9}" presName="txTwo" presStyleLbl="node2" presStyleIdx="2" presStyleCnt="3" custScaleY="124309">
        <dgm:presLayoutVars>
          <dgm:chPref val="3"/>
        </dgm:presLayoutVars>
      </dgm:prSet>
      <dgm:spPr/>
      <dgm:t>
        <a:bodyPr/>
        <a:lstStyle/>
        <a:p>
          <a:endParaRPr lang="zh-CN" altLang="en-US"/>
        </a:p>
      </dgm:t>
    </dgm:pt>
    <dgm:pt modelId="{4CA265E4-9E4E-4BDC-A0F4-43C60908C619}" type="pres">
      <dgm:prSet presAssocID="{B0AB1933-EF88-4B6E-8AC5-2C095A8269F9}" presName="horzTwo" presStyleCnt="0"/>
      <dgm:spPr/>
    </dgm:pt>
  </dgm:ptLst>
  <dgm:cxnLst>
    <dgm:cxn modelId="{71EAE871-E2BC-4261-A4AF-CF06E5CE07EB}" type="presOf" srcId="{FC87D4E3-CF2E-40AB-A1BC-0994157F40C9}" destId="{19476F20-F908-481C-BE17-59B16F122F85}" srcOrd="0" destOrd="0" presId="urn:microsoft.com/office/officeart/2005/8/layout/hierarchy4"/>
    <dgm:cxn modelId="{3838B765-B3A8-4067-B387-D1ED5290121F}" type="presOf" srcId="{A5EE91BF-9BFE-48E6-99F2-F03D09E3A20C}" destId="{C00FAF9E-D8B4-4FE0-BDDC-78F332FB318D}" srcOrd="0" destOrd="0" presId="urn:microsoft.com/office/officeart/2005/8/layout/hierarchy4"/>
    <dgm:cxn modelId="{8D78608D-6134-4700-80E7-261E95B75C31}" type="presOf" srcId="{B0AB1933-EF88-4B6E-8AC5-2C095A8269F9}" destId="{F0F347E4-6FF1-41E9-A00D-AB3F7268462A}" srcOrd="0" destOrd="0" presId="urn:microsoft.com/office/officeart/2005/8/layout/hierarchy4"/>
    <dgm:cxn modelId="{3EA2BC1B-A4C6-4542-91EA-31F092ADA0C0}" srcId="{5EF813B0-8CA0-4CE8-86BC-93203524793A}" destId="{A5EE91BF-9BFE-48E6-99F2-F03D09E3A20C}" srcOrd="1" destOrd="0" parTransId="{3BB84F68-1217-4A77-BFF0-76333B038D62}" sibTransId="{32A85CE9-2E0E-4519-A30D-49C293A5BE2C}"/>
    <dgm:cxn modelId="{26924241-D4D6-4963-9DDF-80C2D9AAF100}" srcId="{FC87D4E3-CF2E-40AB-A1BC-0994157F40C9}" destId="{5EF813B0-8CA0-4CE8-86BC-93203524793A}" srcOrd="0" destOrd="0" parTransId="{F599AD0B-79F1-4CAB-9888-7AEE5356E6F9}" sibTransId="{A33D5126-DB8A-46EA-9EE3-C7BB8B590FA9}"/>
    <dgm:cxn modelId="{E7A2B07C-DDA7-40F9-99F9-776031D16E70}" srcId="{5EF813B0-8CA0-4CE8-86BC-93203524793A}" destId="{0685CB44-2EB6-4BEB-9421-A8E9C89211CC}" srcOrd="0" destOrd="0" parTransId="{10B66626-4B98-47A4-8852-9C577710B91A}" sibTransId="{E0E9610C-19A7-4565-A576-146314593BA8}"/>
    <dgm:cxn modelId="{95AE834F-59A2-49ED-877B-7E1E6F466E67}" type="presOf" srcId="{0685CB44-2EB6-4BEB-9421-A8E9C89211CC}" destId="{36291917-73D1-4E37-8105-AAEE6E6E1DFB}" srcOrd="0" destOrd="0" presId="urn:microsoft.com/office/officeart/2005/8/layout/hierarchy4"/>
    <dgm:cxn modelId="{DCC848B9-9810-4BE3-8F5F-EABD212451A1}" srcId="{5EF813B0-8CA0-4CE8-86BC-93203524793A}" destId="{B0AB1933-EF88-4B6E-8AC5-2C095A8269F9}" srcOrd="2" destOrd="0" parTransId="{501401A3-F6B7-4E00-AFB2-62A00D65D2C9}" sibTransId="{FAF9EF39-5537-4697-AD00-76EA516DB73B}"/>
    <dgm:cxn modelId="{7E2904D5-C62C-49DD-8D15-644468CDAD60}" type="presOf" srcId="{5EF813B0-8CA0-4CE8-86BC-93203524793A}" destId="{98AAE6EC-2819-4F76-8C9F-D3FCF984025E}" srcOrd="0" destOrd="0" presId="urn:microsoft.com/office/officeart/2005/8/layout/hierarchy4"/>
    <dgm:cxn modelId="{CC9294C3-4EB9-4B27-ABA2-B03E5F86636E}" type="presParOf" srcId="{19476F20-F908-481C-BE17-59B16F122F85}" destId="{2A5FAE4A-5878-4FEF-91F3-7AE0BF0A9631}" srcOrd="0" destOrd="0" presId="urn:microsoft.com/office/officeart/2005/8/layout/hierarchy4"/>
    <dgm:cxn modelId="{C97CF1EB-FBFA-4C4E-94C4-5E166616C081}" type="presParOf" srcId="{2A5FAE4A-5878-4FEF-91F3-7AE0BF0A9631}" destId="{98AAE6EC-2819-4F76-8C9F-D3FCF984025E}" srcOrd="0" destOrd="0" presId="urn:microsoft.com/office/officeart/2005/8/layout/hierarchy4"/>
    <dgm:cxn modelId="{107E0C8C-357F-4B82-B2F9-D8DB24EEAC19}" type="presParOf" srcId="{2A5FAE4A-5878-4FEF-91F3-7AE0BF0A9631}" destId="{87AD6406-90A0-49F9-A4B7-7CDC3F3A542D}" srcOrd="1" destOrd="0" presId="urn:microsoft.com/office/officeart/2005/8/layout/hierarchy4"/>
    <dgm:cxn modelId="{F049FFA0-64F6-48E6-B21C-21CD8FA91952}" type="presParOf" srcId="{2A5FAE4A-5878-4FEF-91F3-7AE0BF0A9631}" destId="{5A301438-F895-4D97-A70B-F684A62CF04F}" srcOrd="2" destOrd="0" presId="urn:microsoft.com/office/officeart/2005/8/layout/hierarchy4"/>
    <dgm:cxn modelId="{EE6B11B9-BBAB-4EC0-9B07-9B7F12E85954}" type="presParOf" srcId="{5A301438-F895-4D97-A70B-F684A62CF04F}" destId="{730DC136-554B-4C45-952B-FC172126D046}" srcOrd="0" destOrd="0" presId="urn:microsoft.com/office/officeart/2005/8/layout/hierarchy4"/>
    <dgm:cxn modelId="{71E08B34-CC3F-4EFC-B299-A88E3414C9A6}" type="presParOf" srcId="{730DC136-554B-4C45-952B-FC172126D046}" destId="{36291917-73D1-4E37-8105-AAEE6E6E1DFB}" srcOrd="0" destOrd="0" presId="urn:microsoft.com/office/officeart/2005/8/layout/hierarchy4"/>
    <dgm:cxn modelId="{7857C6D5-1490-4C9A-802B-006F72C1A769}" type="presParOf" srcId="{730DC136-554B-4C45-952B-FC172126D046}" destId="{7EE84CC6-5428-4ABD-9902-0A7E80D6A455}" srcOrd="1" destOrd="0" presId="urn:microsoft.com/office/officeart/2005/8/layout/hierarchy4"/>
    <dgm:cxn modelId="{0F17A45D-5512-4834-9786-8456E0B664DD}" type="presParOf" srcId="{5A301438-F895-4D97-A70B-F684A62CF04F}" destId="{5673B8ED-FCEB-429C-9C58-7FA488EE05F1}" srcOrd="1" destOrd="0" presId="urn:microsoft.com/office/officeart/2005/8/layout/hierarchy4"/>
    <dgm:cxn modelId="{7FE6B0BB-BE36-4044-B979-BD243A17BE75}" type="presParOf" srcId="{5A301438-F895-4D97-A70B-F684A62CF04F}" destId="{2FE884BD-153B-452B-97C8-AF99B826530D}" srcOrd="2" destOrd="0" presId="urn:microsoft.com/office/officeart/2005/8/layout/hierarchy4"/>
    <dgm:cxn modelId="{8FF59515-B4AF-472B-AB58-C6B7EA773F8E}" type="presParOf" srcId="{2FE884BD-153B-452B-97C8-AF99B826530D}" destId="{C00FAF9E-D8B4-4FE0-BDDC-78F332FB318D}" srcOrd="0" destOrd="0" presId="urn:microsoft.com/office/officeart/2005/8/layout/hierarchy4"/>
    <dgm:cxn modelId="{D6F96CBA-6093-4624-A4B0-2D8714A0725B}" type="presParOf" srcId="{2FE884BD-153B-452B-97C8-AF99B826530D}" destId="{2AA1B028-F9BF-4CAB-BF49-6B8E66FA8C54}" srcOrd="1" destOrd="0" presId="urn:microsoft.com/office/officeart/2005/8/layout/hierarchy4"/>
    <dgm:cxn modelId="{E21A8865-127C-4CAA-BE6D-2519A0FDA800}" type="presParOf" srcId="{5A301438-F895-4D97-A70B-F684A62CF04F}" destId="{779277E4-67F3-4E10-A035-8FE3DE7AC8D1}" srcOrd="3" destOrd="0" presId="urn:microsoft.com/office/officeart/2005/8/layout/hierarchy4"/>
    <dgm:cxn modelId="{54EDB626-5B39-4ED6-84D1-35E8AD8758B6}" type="presParOf" srcId="{5A301438-F895-4D97-A70B-F684A62CF04F}" destId="{28BC1575-30C8-48B4-9259-A4D2595E98D1}" srcOrd="4" destOrd="0" presId="urn:microsoft.com/office/officeart/2005/8/layout/hierarchy4"/>
    <dgm:cxn modelId="{7991583D-E1E4-40E4-9D34-F3A2D291703D}" type="presParOf" srcId="{28BC1575-30C8-48B4-9259-A4D2595E98D1}" destId="{F0F347E4-6FF1-41E9-A00D-AB3F7268462A}" srcOrd="0" destOrd="0" presId="urn:microsoft.com/office/officeart/2005/8/layout/hierarchy4"/>
    <dgm:cxn modelId="{33759AB8-7C1D-47C4-BBDA-2B416DD06601}" type="presParOf" srcId="{28BC1575-30C8-48B4-9259-A4D2595E98D1}" destId="{4CA265E4-9E4E-4BDC-A0F4-43C60908C61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02" y="117932"/>
          <a:ext cx="6260193" cy="1170945"/>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根据行为主体性质和特点分类：</a:t>
          </a:r>
          <a:endParaRPr lang="zh-CN" altLang="en-US" sz="2400" kern="1200" dirty="0"/>
        </a:p>
      </dsp:txBody>
      <dsp:txXfrm>
        <a:off x="38798" y="152228"/>
        <a:ext cx="6191601" cy="1102353"/>
      </dsp:txXfrm>
    </dsp:sp>
    <dsp:sp modelId="{36291917-73D1-4E37-8105-AAEE6E6E1DFB}">
      <dsp:nvSpPr>
        <dsp:cNvPr id="0" name=""/>
        <dsp:cNvSpPr/>
      </dsp:nvSpPr>
      <dsp:spPr>
        <a:xfrm>
          <a:off x="2819" y="1360714"/>
          <a:ext cx="1972213" cy="250999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altLang="en-US" sz="3500" kern="1200" dirty="0" smtClean="0"/>
            <a:t>个人、集体与国家行为</a:t>
          </a:r>
          <a:endParaRPr lang="zh-CN" sz="3500" kern="1200" dirty="0"/>
        </a:p>
      </dsp:txBody>
      <dsp:txXfrm>
        <a:off x="60583" y="1418478"/>
        <a:ext cx="1856685" cy="2394470"/>
      </dsp:txXfrm>
    </dsp:sp>
    <dsp:sp modelId="{C00FAF9E-D8B4-4FE0-BDDC-78F332FB318D}">
      <dsp:nvSpPr>
        <dsp:cNvPr id="0" name=""/>
        <dsp:cNvSpPr/>
      </dsp:nvSpPr>
      <dsp:spPr>
        <a:xfrm>
          <a:off x="2146241" y="1358951"/>
          <a:ext cx="1972213" cy="256984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altLang="en-US" sz="3500" kern="1200" dirty="0" smtClean="0"/>
            <a:t>单方行为和多方行为</a:t>
          </a:r>
          <a:endParaRPr lang="zh-CN" sz="3500" kern="1200" dirty="0"/>
        </a:p>
      </dsp:txBody>
      <dsp:txXfrm>
        <a:off x="2204005" y="1416715"/>
        <a:ext cx="1856685" cy="2454316"/>
      </dsp:txXfrm>
    </dsp:sp>
    <dsp:sp modelId="{F0F347E4-6FF1-41E9-A00D-AB3F7268462A}">
      <dsp:nvSpPr>
        <dsp:cNvPr id="0" name=""/>
        <dsp:cNvSpPr/>
      </dsp:nvSpPr>
      <dsp:spPr>
        <a:xfrm>
          <a:off x="4284120" y="1358951"/>
          <a:ext cx="1972213" cy="257863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altLang="en-US" sz="3500" kern="1200" dirty="0" smtClean="0"/>
            <a:t>自主行为和代理行为</a:t>
          </a:r>
          <a:endParaRPr lang="zh-CN" sz="3500" kern="1200" dirty="0"/>
        </a:p>
      </dsp:txBody>
      <dsp:txXfrm>
        <a:off x="4341884" y="1416715"/>
        <a:ext cx="1856685" cy="2463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66" y="115472"/>
          <a:ext cx="6260070" cy="1175290"/>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根据行为的法律性质分类：</a:t>
          </a:r>
          <a:endParaRPr lang="zh-CN" altLang="en-US" sz="2400" kern="1200" dirty="0"/>
        </a:p>
      </dsp:txBody>
      <dsp:txXfrm>
        <a:off x="38989" y="149895"/>
        <a:ext cx="6191224" cy="1106444"/>
      </dsp:txXfrm>
    </dsp:sp>
    <dsp:sp modelId="{36291917-73D1-4E37-8105-AAEE6E6E1DFB}">
      <dsp:nvSpPr>
        <dsp:cNvPr id="0" name=""/>
        <dsp:cNvSpPr/>
      </dsp:nvSpPr>
      <dsp:spPr>
        <a:xfrm>
          <a:off x="0" y="1362865"/>
          <a:ext cx="2998008" cy="2519311"/>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zh-CN" altLang="en-US" sz="4500" kern="1200" dirty="0" smtClean="0"/>
            <a:t>合法行为和非法行为</a:t>
          </a:r>
          <a:endParaRPr lang="zh-CN" sz="4500" kern="1200" dirty="0"/>
        </a:p>
      </dsp:txBody>
      <dsp:txXfrm>
        <a:off x="73788" y="1436653"/>
        <a:ext cx="2850432" cy="2371735"/>
      </dsp:txXfrm>
    </dsp:sp>
    <dsp:sp modelId="{C00FAF9E-D8B4-4FE0-BDDC-78F332FB318D}">
      <dsp:nvSpPr>
        <dsp:cNvPr id="0" name=""/>
        <dsp:cNvSpPr/>
      </dsp:nvSpPr>
      <dsp:spPr>
        <a:xfrm>
          <a:off x="3258264" y="1361096"/>
          <a:ext cx="2998008" cy="257937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zh-CN" altLang="en-US" sz="4500" kern="1200" dirty="0" smtClean="0"/>
            <a:t>公法行为和私法行为</a:t>
          </a:r>
          <a:endParaRPr lang="zh-CN" sz="4500" kern="1200" dirty="0"/>
        </a:p>
      </dsp:txBody>
      <dsp:txXfrm>
        <a:off x="3333811" y="1436643"/>
        <a:ext cx="2846914" cy="2428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66" y="115472"/>
          <a:ext cx="6260070" cy="1175290"/>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根据行为的表现形式与相互关系分类：</a:t>
          </a:r>
          <a:endParaRPr lang="zh-CN" altLang="en-US" sz="2400" kern="1200" dirty="0"/>
        </a:p>
      </dsp:txBody>
      <dsp:txXfrm>
        <a:off x="38989" y="149895"/>
        <a:ext cx="6191224" cy="1106444"/>
      </dsp:txXfrm>
    </dsp:sp>
    <dsp:sp modelId="{36291917-73D1-4E37-8105-AAEE6E6E1DFB}">
      <dsp:nvSpPr>
        <dsp:cNvPr id="0" name=""/>
        <dsp:cNvSpPr/>
      </dsp:nvSpPr>
      <dsp:spPr>
        <a:xfrm>
          <a:off x="0" y="1362865"/>
          <a:ext cx="2998008" cy="2519311"/>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zh-CN" altLang="en-US" sz="4500" kern="1200" dirty="0" smtClean="0"/>
            <a:t>积极行为与消极行为</a:t>
          </a:r>
          <a:endParaRPr lang="zh-CN" sz="4500" kern="1200" dirty="0"/>
        </a:p>
      </dsp:txBody>
      <dsp:txXfrm>
        <a:off x="73788" y="1436653"/>
        <a:ext cx="2850432" cy="2371735"/>
      </dsp:txXfrm>
    </dsp:sp>
    <dsp:sp modelId="{C00FAF9E-D8B4-4FE0-BDDC-78F332FB318D}">
      <dsp:nvSpPr>
        <dsp:cNvPr id="0" name=""/>
        <dsp:cNvSpPr/>
      </dsp:nvSpPr>
      <dsp:spPr>
        <a:xfrm>
          <a:off x="3258264" y="1361096"/>
          <a:ext cx="2998008" cy="257937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zh-CN" altLang="en-US" sz="4500" kern="1200" dirty="0" smtClean="0"/>
            <a:t>主行为与从行为</a:t>
          </a:r>
          <a:endParaRPr lang="zh-CN" sz="4500" kern="1200" dirty="0"/>
        </a:p>
      </dsp:txBody>
      <dsp:txXfrm>
        <a:off x="3333811" y="1436643"/>
        <a:ext cx="2846914" cy="2428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02" y="117932"/>
          <a:ext cx="6260193" cy="1170945"/>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根据行为构成要件分类：</a:t>
          </a:r>
          <a:endParaRPr lang="zh-CN" altLang="en-US" sz="2400" kern="1200" dirty="0"/>
        </a:p>
      </dsp:txBody>
      <dsp:txXfrm>
        <a:off x="38798" y="152228"/>
        <a:ext cx="6191601" cy="1102353"/>
      </dsp:txXfrm>
    </dsp:sp>
    <dsp:sp modelId="{36291917-73D1-4E37-8105-AAEE6E6E1DFB}">
      <dsp:nvSpPr>
        <dsp:cNvPr id="0" name=""/>
        <dsp:cNvSpPr/>
      </dsp:nvSpPr>
      <dsp:spPr>
        <a:xfrm>
          <a:off x="2819" y="1360714"/>
          <a:ext cx="1972213" cy="250999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altLang="en-US" sz="3500" kern="1200" dirty="0" smtClean="0"/>
            <a:t>表示行为与非表示行为</a:t>
          </a:r>
          <a:endParaRPr lang="zh-CN" sz="3500" kern="1200" dirty="0"/>
        </a:p>
      </dsp:txBody>
      <dsp:txXfrm>
        <a:off x="60583" y="1418478"/>
        <a:ext cx="1856685" cy="2394470"/>
      </dsp:txXfrm>
    </dsp:sp>
    <dsp:sp modelId="{C00FAF9E-D8B4-4FE0-BDDC-78F332FB318D}">
      <dsp:nvSpPr>
        <dsp:cNvPr id="0" name=""/>
        <dsp:cNvSpPr/>
      </dsp:nvSpPr>
      <dsp:spPr>
        <a:xfrm>
          <a:off x="2146241" y="1358951"/>
          <a:ext cx="1972213" cy="256984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altLang="en-US" sz="3500" kern="1200" dirty="0" smtClean="0"/>
            <a:t>要式行为与非要式行为</a:t>
          </a:r>
          <a:endParaRPr lang="zh-CN" sz="3500" kern="1200" dirty="0"/>
        </a:p>
      </dsp:txBody>
      <dsp:txXfrm>
        <a:off x="2204005" y="1416715"/>
        <a:ext cx="1856685" cy="2454316"/>
      </dsp:txXfrm>
    </dsp:sp>
    <dsp:sp modelId="{F0F347E4-6FF1-41E9-A00D-AB3F7268462A}">
      <dsp:nvSpPr>
        <dsp:cNvPr id="0" name=""/>
        <dsp:cNvSpPr/>
      </dsp:nvSpPr>
      <dsp:spPr>
        <a:xfrm>
          <a:off x="4284120" y="1358951"/>
          <a:ext cx="1972213" cy="257863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altLang="en-US" sz="3500" kern="1200" dirty="0" smtClean="0"/>
            <a:t>完全行为与不完全行为</a:t>
          </a:r>
          <a:endParaRPr lang="zh-CN" sz="3500" kern="1200" dirty="0"/>
        </a:p>
      </dsp:txBody>
      <dsp:txXfrm>
        <a:off x="4341884" y="1416715"/>
        <a:ext cx="1856685" cy="24631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C0D44591-143C-46EC-A80D-2D65658F64D8}" type="slidenum">
              <a:rPr lang="ko-KR" altLang="en-US"/>
              <a:pPr>
                <a:defRPr/>
              </a:pPr>
              <a:t>‹#›</a:t>
            </a:fld>
            <a:endParaRPr lang="en-US" altLang="ko-KR"/>
          </a:p>
        </p:txBody>
      </p:sp>
    </p:spTree>
    <p:extLst>
      <p:ext uri="{BB962C8B-B14F-4D97-AF65-F5344CB8AC3E}">
        <p14:creationId xmlns:p14="http://schemas.microsoft.com/office/powerpoint/2010/main" val="947288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FD8451E5-4569-45DF-A030-6D2B64B0FCB1}" type="slidenum">
              <a:rPr lang="zh-CN" altLang="en-US"/>
              <a:pPr>
                <a:defRPr/>
              </a:pPr>
              <a:t>‹#›</a:t>
            </a:fld>
            <a:endParaRPr lang="en-US" altLang="zh-CN"/>
          </a:p>
        </p:txBody>
      </p:sp>
    </p:spTree>
    <p:extLst>
      <p:ext uri="{BB962C8B-B14F-4D97-AF65-F5344CB8AC3E}">
        <p14:creationId xmlns:p14="http://schemas.microsoft.com/office/powerpoint/2010/main" val="1187528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E75813D7-8452-4104-9B19-B0F21C50E04D}" type="slidenum">
              <a:rPr lang="zh-CN" altLang="en-US"/>
              <a:pPr>
                <a:defRPr/>
              </a:pPr>
              <a:t>‹#›</a:t>
            </a:fld>
            <a:endParaRPr lang="zh-CN" altLang="en-US"/>
          </a:p>
        </p:txBody>
      </p:sp>
    </p:spTree>
    <p:extLst>
      <p:ext uri="{BB962C8B-B14F-4D97-AF65-F5344CB8AC3E}">
        <p14:creationId xmlns:p14="http://schemas.microsoft.com/office/powerpoint/2010/main" val="13510054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C08974-B8E2-410D-94A8-CA40BDA1DECA}" type="slidenum">
              <a:rPr lang="zh-CN" altLang="en-US"/>
              <a:pPr>
                <a:defRPr/>
              </a:pPr>
              <a:t>‹#›</a:t>
            </a:fld>
            <a:endParaRPr lang="zh-CN" altLang="en-US"/>
          </a:p>
        </p:txBody>
      </p:sp>
    </p:spTree>
    <p:extLst>
      <p:ext uri="{BB962C8B-B14F-4D97-AF65-F5344CB8AC3E}">
        <p14:creationId xmlns:p14="http://schemas.microsoft.com/office/powerpoint/2010/main" val="175362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E4646F-478A-4DEE-9248-0C0A2C772AC2}" type="slidenum">
              <a:rPr lang="zh-CN" altLang="en-US"/>
              <a:pPr>
                <a:defRPr/>
              </a:pPr>
              <a:t>‹#›</a:t>
            </a:fld>
            <a:endParaRPr lang="zh-CN" altLang="en-US"/>
          </a:p>
        </p:txBody>
      </p:sp>
    </p:spTree>
    <p:extLst>
      <p:ext uri="{BB962C8B-B14F-4D97-AF65-F5344CB8AC3E}">
        <p14:creationId xmlns:p14="http://schemas.microsoft.com/office/powerpoint/2010/main" val="1696779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F1B81C-8985-42DD-AB37-1872DAB6F22D}" type="slidenum">
              <a:rPr lang="zh-CN" altLang="en-US"/>
              <a:pPr>
                <a:defRPr/>
              </a:pPr>
              <a:t>‹#›</a:t>
            </a:fld>
            <a:endParaRPr lang="zh-CN" altLang="en-US"/>
          </a:p>
        </p:txBody>
      </p:sp>
    </p:spTree>
    <p:extLst>
      <p:ext uri="{BB962C8B-B14F-4D97-AF65-F5344CB8AC3E}">
        <p14:creationId xmlns:p14="http://schemas.microsoft.com/office/powerpoint/2010/main" val="828480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165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800208-B8E9-42BB-A690-2A0AE40CC1DC}" type="slidenum">
              <a:rPr lang="zh-CN" altLang="en-US"/>
              <a:pPr>
                <a:defRPr/>
              </a:pPr>
              <a:t>‹#›</a:t>
            </a:fld>
            <a:endParaRPr lang="zh-CN" altLang="en-US"/>
          </a:p>
        </p:txBody>
      </p:sp>
    </p:spTree>
    <p:extLst>
      <p:ext uri="{BB962C8B-B14F-4D97-AF65-F5344CB8AC3E}">
        <p14:creationId xmlns:p14="http://schemas.microsoft.com/office/powerpoint/2010/main" val="30328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FC76FA-318D-431B-A8F3-1D90980BEAF5}" type="slidenum">
              <a:rPr lang="zh-CN" altLang="en-US"/>
              <a:pPr>
                <a:defRPr/>
              </a:pPr>
              <a:t>‹#›</a:t>
            </a:fld>
            <a:endParaRPr lang="zh-CN" altLang="en-US"/>
          </a:p>
        </p:txBody>
      </p:sp>
    </p:spTree>
    <p:extLst>
      <p:ext uri="{BB962C8B-B14F-4D97-AF65-F5344CB8AC3E}">
        <p14:creationId xmlns:p14="http://schemas.microsoft.com/office/powerpoint/2010/main" val="192210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6193F1-893A-4C40-B5DB-54C39BF5B110}" type="slidenum">
              <a:rPr lang="zh-CN" altLang="en-US"/>
              <a:pPr>
                <a:defRPr/>
              </a:pPr>
              <a:t>‹#›</a:t>
            </a:fld>
            <a:endParaRPr lang="zh-CN" altLang="en-US"/>
          </a:p>
        </p:txBody>
      </p:sp>
    </p:spTree>
    <p:extLst>
      <p:ext uri="{BB962C8B-B14F-4D97-AF65-F5344CB8AC3E}">
        <p14:creationId xmlns:p14="http://schemas.microsoft.com/office/powerpoint/2010/main" val="298354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6F4A88-9167-4247-88C0-BE7DFB1732B8}" type="slidenum">
              <a:rPr lang="zh-CN" altLang="en-US"/>
              <a:pPr>
                <a:defRPr/>
              </a:pPr>
              <a:t>‹#›</a:t>
            </a:fld>
            <a:endParaRPr lang="zh-CN" altLang="en-US"/>
          </a:p>
        </p:txBody>
      </p:sp>
    </p:spTree>
    <p:extLst>
      <p:ext uri="{BB962C8B-B14F-4D97-AF65-F5344CB8AC3E}">
        <p14:creationId xmlns:p14="http://schemas.microsoft.com/office/powerpoint/2010/main" val="183474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3DA3F04-D0E8-44A2-BE10-81262755F19C}" type="slidenum">
              <a:rPr lang="zh-CN" altLang="en-US"/>
              <a:pPr>
                <a:defRPr/>
              </a:pPr>
              <a:t>‹#›</a:t>
            </a:fld>
            <a:endParaRPr lang="zh-CN" altLang="en-US"/>
          </a:p>
        </p:txBody>
      </p:sp>
    </p:spTree>
    <p:extLst>
      <p:ext uri="{BB962C8B-B14F-4D97-AF65-F5344CB8AC3E}">
        <p14:creationId xmlns:p14="http://schemas.microsoft.com/office/powerpoint/2010/main" val="408034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07CAF7A-9170-4B95-9CBE-A8398AFC8D49}" type="slidenum">
              <a:rPr lang="zh-CN" altLang="en-US"/>
              <a:pPr>
                <a:defRPr/>
              </a:pPr>
              <a:t>‹#›</a:t>
            </a:fld>
            <a:endParaRPr lang="zh-CN" altLang="en-US"/>
          </a:p>
        </p:txBody>
      </p:sp>
    </p:spTree>
    <p:extLst>
      <p:ext uri="{BB962C8B-B14F-4D97-AF65-F5344CB8AC3E}">
        <p14:creationId xmlns:p14="http://schemas.microsoft.com/office/powerpoint/2010/main" val="47924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92106E2-8917-4094-A6E2-DD18058CD851}" type="slidenum">
              <a:rPr lang="zh-CN" altLang="en-US"/>
              <a:pPr>
                <a:defRPr/>
              </a:pPr>
              <a:t>‹#›</a:t>
            </a:fld>
            <a:endParaRPr lang="zh-CN" altLang="en-US"/>
          </a:p>
        </p:txBody>
      </p:sp>
    </p:spTree>
    <p:extLst>
      <p:ext uri="{BB962C8B-B14F-4D97-AF65-F5344CB8AC3E}">
        <p14:creationId xmlns:p14="http://schemas.microsoft.com/office/powerpoint/2010/main" val="333831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7F08CA4-0AA9-4CCC-9DE8-1B6E7AEED8C8}" type="slidenum">
              <a:rPr lang="zh-CN" altLang="en-US"/>
              <a:pPr>
                <a:defRPr/>
              </a:pPr>
              <a:t>‹#›</a:t>
            </a:fld>
            <a:endParaRPr lang="zh-CN" altLang="en-US"/>
          </a:p>
        </p:txBody>
      </p:sp>
    </p:spTree>
    <p:extLst>
      <p:ext uri="{BB962C8B-B14F-4D97-AF65-F5344CB8AC3E}">
        <p14:creationId xmlns:p14="http://schemas.microsoft.com/office/powerpoint/2010/main" val="249988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F573CD81-C830-4450-890F-1805ADCF4F20}"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第十章 法律行为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901700" y="88900"/>
            <a:ext cx="7975600" cy="533400"/>
          </a:xfrm>
        </p:spPr>
        <p:txBody>
          <a:bodyPr/>
          <a:lstStyle/>
          <a:p>
            <a:r>
              <a:rPr lang="zh-CN" altLang="en-US" smtClean="0"/>
              <a:t>第二节：法律行为的结构</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法律行为构成主观要件的内容：</a:t>
            </a:r>
            <a:endParaRPr lang="zh-CN" altLang="en-US" sz="2400" kern="0" dirty="0"/>
          </a:p>
        </p:txBody>
      </p:sp>
      <p:sp>
        <p:nvSpPr>
          <p:cNvPr id="7" name="圆角矩形 6"/>
          <p:cNvSpPr/>
          <p:nvPr/>
        </p:nvSpPr>
        <p:spPr>
          <a:xfrm>
            <a:off x="1262063" y="3427413"/>
            <a:ext cx="2665412"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行为意识</a:t>
            </a:r>
            <a:endParaRPr lang="zh-CN" altLang="en-US" sz="4400" b="1" dirty="0"/>
          </a:p>
        </p:txBody>
      </p:sp>
      <p:sp>
        <p:nvSpPr>
          <p:cNvPr id="8" name="圆角矩形 7"/>
          <p:cNvSpPr/>
          <p:nvPr/>
        </p:nvSpPr>
        <p:spPr>
          <a:xfrm>
            <a:off x="4194175" y="3427413"/>
            <a:ext cx="2798763"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行为认知</a:t>
            </a:r>
            <a:endParaRPr lang="zh-CN" alt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a:grpSpLocks/>
          </p:cNvGrpSpPr>
          <p:nvPr/>
        </p:nvGrpSpPr>
        <p:grpSpPr bwMode="auto">
          <a:xfrm>
            <a:off x="901700" y="2511425"/>
            <a:ext cx="7121525" cy="2336800"/>
            <a:chOff x="901700" y="2511044"/>
            <a:chExt cx="7121838" cy="3181417"/>
          </a:xfrm>
        </p:grpSpPr>
        <p:sp>
          <p:nvSpPr>
            <p:cNvPr id="16389"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0"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指由法律规定的机关或个人审查在形式上符合构成要件的行为是否具有法律意义和效力，并给予法律上的认定。</a:t>
              </a:r>
            </a:p>
          </p:txBody>
        </p:sp>
      </p:grpSp>
      <p:sp>
        <p:nvSpPr>
          <p:cNvPr id="16387" name="标题 1"/>
          <p:cNvSpPr>
            <a:spLocks noGrp="1"/>
          </p:cNvSpPr>
          <p:nvPr>
            <p:ph type="title"/>
          </p:nvPr>
        </p:nvSpPr>
        <p:spPr>
          <a:xfrm>
            <a:off x="901700" y="88900"/>
            <a:ext cx="7975600" cy="533400"/>
          </a:xfrm>
        </p:spPr>
        <p:txBody>
          <a:bodyPr/>
          <a:lstStyle/>
          <a:p>
            <a:r>
              <a:rPr lang="zh-CN" altLang="en-US" smtClean="0"/>
              <a:t>第二节：法律行为的结构</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法律行为确认的含义：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6"/>
                                        </p:tgtEl>
                                        <p:attrNameLst>
                                          <p:attrName>style.visibility</p:attrName>
                                        </p:attrNameLst>
                                      </p:cBhvr>
                                      <p:to>
                                        <p:strVal val="visible"/>
                                      </p:to>
                                    </p:set>
                                    <p:animEffect transition="in" filter="fade">
                                      <p:cBhvr>
                                        <p:cTn id="14" dur="1000"/>
                                        <p:tgtEl>
                                          <p:spTgt spid="16386"/>
                                        </p:tgtEl>
                                      </p:cBhvr>
                                    </p:animEffect>
                                    <p:anim calcmode="lin" valueType="num">
                                      <p:cBhvr>
                                        <p:cTn id="15" dur="1000" fill="hold"/>
                                        <p:tgtEl>
                                          <p:spTgt spid="16386"/>
                                        </p:tgtEl>
                                        <p:attrNameLst>
                                          <p:attrName>ppt_x</p:attrName>
                                        </p:attrNameLst>
                                      </p:cBhvr>
                                      <p:tavLst>
                                        <p:tav tm="0">
                                          <p:val>
                                            <p:strVal val="#ppt_x"/>
                                          </p:val>
                                        </p:tav>
                                        <p:tav tm="100000">
                                          <p:val>
                                            <p:strVal val="#ppt_x"/>
                                          </p:val>
                                        </p:tav>
                                      </p:tavLst>
                                    </p:anim>
                                    <p:anim calcmode="lin" valueType="num">
                                      <p:cBhvr>
                                        <p:cTn id="16"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法律行为的基本分类</a:t>
            </a:r>
          </a:p>
        </p:txBody>
      </p:sp>
      <p:sp>
        <p:nvSpPr>
          <p:cNvPr id="1741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第三节：法律行为的基本分类</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第三节：法律行为的基本分类</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第三节：法律行为的基本分类</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第三节：法律行为的基本分类</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法律行为的释义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213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人们所实施的、能够发生法律上效力、产生一定法律效果的行为。有不同的法律行为。法律行为包括多种：合法行为、违法行为、表示行为与非表示行为、积极行为与消极行为。</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第一节：法律行为的释义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法律行为的含义：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barn(inVertical)">
                                      <p:cBhvr>
                                        <p:cTn id="14"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第一节：法律行为的释义</a:t>
            </a:r>
          </a:p>
        </p:txBody>
      </p:sp>
      <p:grpSp>
        <p:nvGrpSpPr>
          <p:cNvPr id="9219" name="组合 27"/>
          <p:cNvGrpSpPr>
            <a:grpSpLocks/>
          </p:cNvGrpSpPr>
          <p:nvPr/>
        </p:nvGrpSpPr>
        <p:grpSpPr bwMode="auto">
          <a:xfrm>
            <a:off x="730250" y="4556125"/>
            <a:ext cx="7486650" cy="715963"/>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能够为人们的意志所控制的行为</a:t>
              </a:r>
            </a:p>
          </p:txBody>
        </p:sp>
      </p:grpSp>
      <p:grpSp>
        <p:nvGrpSpPr>
          <p:cNvPr id="9220" name="组合 30"/>
          <p:cNvGrpSpPr>
            <a:grpSpLocks/>
          </p:cNvGrpSpPr>
          <p:nvPr/>
        </p:nvGrpSpPr>
        <p:grpSpPr bwMode="auto">
          <a:xfrm>
            <a:off x="730250" y="338772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具有法律性</a:t>
              </a:r>
            </a:p>
          </p:txBody>
        </p:sp>
      </p:grpSp>
      <p:grpSp>
        <p:nvGrpSpPr>
          <p:cNvPr id="9221" name="组合 33"/>
          <p:cNvGrpSpPr>
            <a:grpSpLocks/>
          </p:cNvGrpSpPr>
          <p:nvPr/>
        </p:nvGrpSpPr>
        <p:grpSpPr bwMode="auto">
          <a:xfrm>
            <a:off x="730250" y="2232025"/>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具有社会意义的行为</a:t>
              </a:r>
            </a:p>
          </p:txBody>
        </p:sp>
      </p:grpSp>
      <p:sp>
        <p:nvSpPr>
          <p:cNvPr id="12"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法律行为的特点：</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221"/>
                                        </p:tgtEl>
                                        <p:attrNameLst>
                                          <p:attrName>style.visibility</p:attrName>
                                        </p:attrNameLst>
                                      </p:cBhvr>
                                      <p:to>
                                        <p:strVal val="visible"/>
                                      </p:to>
                                    </p:set>
                                    <p:animEffect transition="in" filter="fade">
                                      <p:cBhvr>
                                        <p:cTn id="14" dur="500"/>
                                        <p:tgtEl>
                                          <p:spTgt spid="92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fade">
                                      <p:cBhvr>
                                        <p:cTn id="19" dur="500"/>
                                        <p:tgtEl>
                                          <p:spTgt spid="92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219"/>
                                        </p:tgtEl>
                                        <p:attrNameLst>
                                          <p:attrName>style.visibility</p:attrName>
                                        </p:attrNameLst>
                                      </p:cBhvr>
                                      <p:to>
                                        <p:strVal val="visible"/>
                                      </p:to>
                                    </p:set>
                                    <p:animEffect transition="in" filter="fade">
                                      <p:cBhvr>
                                        <p:cTn id="24"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第一节：法律行为的释义</a:t>
            </a:r>
          </a:p>
        </p:txBody>
      </p:sp>
      <p:sp>
        <p:nvSpPr>
          <p:cNvPr id="35"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非法律行为：</a:t>
            </a:r>
            <a:endParaRPr lang="zh-CN" altLang="en-US" sz="2400" kern="0" dirty="0"/>
          </a:p>
        </p:txBody>
      </p:sp>
      <p:sp>
        <p:nvSpPr>
          <p:cNvPr id="10244" name="Freeform 673"/>
          <p:cNvSpPr>
            <a:spLocks noEditPoints="1"/>
          </p:cNvSpPr>
          <p:nvPr/>
        </p:nvSpPr>
        <p:spPr bwMode="auto">
          <a:xfrm rot="-324743">
            <a:off x="4344988" y="237807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grpSp>
        <p:nvGrpSpPr>
          <p:cNvPr id="10245" name="组合 1"/>
          <p:cNvGrpSpPr>
            <a:grpSpLocks/>
          </p:cNvGrpSpPr>
          <p:nvPr/>
        </p:nvGrpSpPr>
        <p:grpSpPr bwMode="auto">
          <a:xfrm>
            <a:off x="1111250" y="2689225"/>
            <a:ext cx="1979613" cy="1978025"/>
            <a:chOff x="1354138" y="2686050"/>
            <a:chExt cx="2635250" cy="2635250"/>
          </a:xfrm>
        </p:grpSpPr>
        <p:sp>
          <p:nvSpPr>
            <p:cNvPr id="10257" name="Freeform 675"/>
            <p:cNvSpPr>
              <a:spLocks noEditPoints="1"/>
            </p:cNvSpPr>
            <p:nvPr/>
          </p:nvSpPr>
          <p:spPr bwMode="auto">
            <a:xfrm rot="-324743">
              <a:off x="1354138" y="2686050"/>
              <a:ext cx="2635250" cy="2635250"/>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10258" name="Oval 676"/>
            <p:cNvSpPr>
              <a:spLocks noChangeArrowheads="1"/>
            </p:cNvSpPr>
            <p:nvPr/>
          </p:nvSpPr>
          <p:spPr bwMode="auto">
            <a:xfrm rot="-324743">
              <a:off x="1635125" y="2967038"/>
              <a:ext cx="2071688" cy="2071687"/>
            </a:xfrm>
            <a:prstGeom prst="ellipse">
              <a:avLst/>
            </a:prstGeom>
            <a:solidFill>
              <a:srgbClr val="007DD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0259" name="WordArt 685"/>
            <p:cNvSpPr>
              <a:spLocks noChangeArrowheads="1" noChangeShapeType="1" noTextEdit="1"/>
            </p:cNvSpPr>
            <p:nvPr/>
          </p:nvSpPr>
          <p:spPr bwMode="auto">
            <a:xfrm>
              <a:off x="2624138" y="3773488"/>
              <a:ext cx="774700" cy="2333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1400" kern="10" spc="-70">
                <a:solidFill>
                  <a:schemeClr val="bg1"/>
                </a:solidFill>
                <a:latin typeface="굴림" panose="020B0600000101010101" pitchFamily="34" charset="-127"/>
              </a:endParaRPr>
            </a:p>
          </p:txBody>
        </p:sp>
        <p:sp>
          <p:nvSpPr>
            <p:cNvPr id="43" name="文本框 28"/>
            <p:cNvSpPr txBox="1"/>
            <p:nvPr/>
          </p:nvSpPr>
          <p:spPr>
            <a:xfrm>
              <a:off x="2214240" y="3320540"/>
              <a:ext cx="904480" cy="1068059"/>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经济</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行为</a:t>
              </a:r>
              <a:endParaRPr lang="zh-CN" altLang="en-US" sz="2800" b="1" dirty="0">
                <a:solidFill>
                  <a:schemeClr val="bg1"/>
                </a:solidFill>
                <a:latin typeface="+mn-ea"/>
                <a:ea typeface="+mn-ea"/>
              </a:endParaRPr>
            </a:p>
          </p:txBody>
        </p:sp>
      </p:grpSp>
      <p:grpSp>
        <p:nvGrpSpPr>
          <p:cNvPr id="10246" name="组合 2"/>
          <p:cNvGrpSpPr>
            <a:grpSpLocks/>
          </p:cNvGrpSpPr>
          <p:nvPr/>
        </p:nvGrpSpPr>
        <p:grpSpPr bwMode="auto">
          <a:xfrm>
            <a:off x="4662488" y="2697163"/>
            <a:ext cx="1384300" cy="1384300"/>
            <a:chOff x="4662488" y="2697163"/>
            <a:chExt cx="1384300" cy="1384300"/>
          </a:xfrm>
        </p:grpSpPr>
        <p:sp>
          <p:nvSpPr>
            <p:cNvPr id="10255" name="Oval 677"/>
            <p:cNvSpPr>
              <a:spLocks noChangeArrowheads="1"/>
            </p:cNvSpPr>
            <p:nvPr/>
          </p:nvSpPr>
          <p:spPr bwMode="auto">
            <a:xfrm rot="-324743">
              <a:off x="4662488" y="2697163"/>
              <a:ext cx="1384300" cy="1384300"/>
            </a:xfrm>
            <a:prstGeom prst="ellipse">
              <a:avLst/>
            </a:prstGeom>
            <a:solidFill>
              <a:srgbClr val="2FA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44" name="文本框 29"/>
            <p:cNvSpPr txBox="1"/>
            <p:nvPr/>
          </p:nvSpPr>
          <p:spPr>
            <a:xfrm>
              <a:off x="4902200" y="2924175"/>
              <a:ext cx="904875" cy="1127125"/>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政治</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行为</a:t>
              </a:r>
              <a:endParaRPr lang="zh-CN" altLang="en-US" sz="4000" b="1" dirty="0">
                <a:solidFill>
                  <a:schemeClr val="bg1"/>
                </a:solidFill>
                <a:latin typeface="+mn-ea"/>
                <a:ea typeface="+mn-ea"/>
              </a:endParaRPr>
            </a:p>
          </p:txBody>
        </p:sp>
      </p:grpSp>
      <p:grpSp>
        <p:nvGrpSpPr>
          <p:cNvPr id="10247" name="组合 3"/>
          <p:cNvGrpSpPr>
            <a:grpSpLocks/>
          </p:cNvGrpSpPr>
          <p:nvPr/>
        </p:nvGrpSpPr>
        <p:grpSpPr bwMode="auto">
          <a:xfrm>
            <a:off x="5527675" y="4535488"/>
            <a:ext cx="1770063" cy="1771650"/>
            <a:chOff x="5527675" y="4535488"/>
            <a:chExt cx="1770063" cy="1771650"/>
          </a:xfrm>
        </p:grpSpPr>
        <p:sp>
          <p:nvSpPr>
            <p:cNvPr id="10252" name="Freeform 679"/>
            <p:cNvSpPr>
              <a:spLocks noEditPoints="1"/>
            </p:cNvSpPr>
            <p:nvPr/>
          </p:nvSpPr>
          <p:spPr bwMode="auto">
            <a:xfrm rot="-324743">
              <a:off x="5527675" y="4535488"/>
              <a:ext cx="1770063" cy="1771650"/>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10253" name="Oval 680"/>
            <p:cNvSpPr>
              <a:spLocks noChangeArrowheads="1"/>
            </p:cNvSpPr>
            <p:nvPr/>
          </p:nvSpPr>
          <p:spPr bwMode="auto">
            <a:xfrm rot="-324743">
              <a:off x="5805488" y="4814888"/>
              <a:ext cx="1212850" cy="1212850"/>
            </a:xfrm>
            <a:prstGeom prst="ellipse">
              <a:avLst/>
            </a:prstGeom>
            <a:solidFill>
              <a:srgbClr val="BE611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45" name="文本框 30"/>
            <p:cNvSpPr txBox="1"/>
            <p:nvPr/>
          </p:nvSpPr>
          <p:spPr>
            <a:xfrm>
              <a:off x="5959475" y="4886325"/>
              <a:ext cx="904875" cy="1069975"/>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道德</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行为</a:t>
              </a:r>
              <a:endParaRPr lang="zh-CN" altLang="en-US" sz="2800" b="1" dirty="0">
                <a:solidFill>
                  <a:schemeClr val="bg1"/>
                </a:solidFill>
                <a:latin typeface="+mn-ea"/>
                <a:ea typeface="+mn-ea"/>
              </a:endParaRPr>
            </a:p>
          </p:txBody>
        </p:sp>
      </p:grpSp>
      <p:grpSp>
        <p:nvGrpSpPr>
          <p:cNvPr id="10248" name="组合 48"/>
          <p:cNvGrpSpPr>
            <a:grpSpLocks/>
          </p:cNvGrpSpPr>
          <p:nvPr/>
        </p:nvGrpSpPr>
        <p:grpSpPr bwMode="auto">
          <a:xfrm>
            <a:off x="2832100" y="4130675"/>
            <a:ext cx="1770063" cy="1771650"/>
            <a:chOff x="5527675" y="4535488"/>
            <a:chExt cx="1770063" cy="1771650"/>
          </a:xfrm>
        </p:grpSpPr>
        <p:sp>
          <p:nvSpPr>
            <p:cNvPr id="10249" name="Freeform 679"/>
            <p:cNvSpPr>
              <a:spLocks noEditPoints="1"/>
            </p:cNvSpPr>
            <p:nvPr/>
          </p:nvSpPr>
          <p:spPr bwMode="auto">
            <a:xfrm rot="-324743">
              <a:off x="5527675" y="4535488"/>
              <a:ext cx="1770063" cy="1771650"/>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10250" name="Oval 680"/>
            <p:cNvSpPr>
              <a:spLocks noChangeArrowheads="1"/>
            </p:cNvSpPr>
            <p:nvPr/>
          </p:nvSpPr>
          <p:spPr bwMode="auto">
            <a:xfrm rot="-324743">
              <a:off x="5805488" y="4814888"/>
              <a:ext cx="1212850" cy="121285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52" name="文本框 30"/>
            <p:cNvSpPr txBox="1"/>
            <p:nvPr/>
          </p:nvSpPr>
          <p:spPr>
            <a:xfrm>
              <a:off x="5959475" y="4886326"/>
              <a:ext cx="904875" cy="1069975"/>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宗教</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行为</a:t>
              </a:r>
              <a:endParaRPr lang="zh-CN" altLang="en-US" sz="2800" b="1" dirty="0">
                <a:solidFill>
                  <a:schemeClr val="bg1"/>
                </a:solidFill>
                <a:latin typeface="+mn-ea"/>
                <a:ea typeface="+mn-ea"/>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wheel(1)">
                                      <p:cBhvr>
                                        <p:cTn id="13" dur="2000"/>
                                        <p:tgtEl>
                                          <p:spTgt spid="10244"/>
                                        </p:tgtEl>
                                      </p:cBhvr>
                                    </p:animEffect>
                                  </p:childTnLst>
                                </p:cTn>
                              </p:par>
                              <p:par>
                                <p:cTn id="14" presetID="21" presetClass="entr" presetSubtype="1" fill="hold" nodeType="withEffect">
                                  <p:stCondLst>
                                    <p:cond delay="0"/>
                                  </p:stCondLst>
                                  <p:childTnLst>
                                    <p:set>
                                      <p:cBhvr>
                                        <p:cTn id="15" dur="1" fill="hold">
                                          <p:stCondLst>
                                            <p:cond delay="0"/>
                                          </p:stCondLst>
                                        </p:cTn>
                                        <p:tgtEl>
                                          <p:spTgt spid="10245"/>
                                        </p:tgtEl>
                                        <p:attrNameLst>
                                          <p:attrName>style.visibility</p:attrName>
                                        </p:attrNameLst>
                                      </p:cBhvr>
                                      <p:to>
                                        <p:strVal val="visible"/>
                                      </p:to>
                                    </p:set>
                                    <p:animEffect transition="in" filter="wheel(1)">
                                      <p:cBhvr>
                                        <p:cTn id="16" dur="2000"/>
                                        <p:tgtEl>
                                          <p:spTgt spid="10245"/>
                                        </p:tgtEl>
                                      </p:cBhvr>
                                    </p:animEffect>
                                  </p:childTnLst>
                                </p:cTn>
                              </p:par>
                              <p:par>
                                <p:cTn id="17" presetID="21" presetClass="entr" presetSubtype="1" fill="hold" nodeType="with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wheel(1)">
                                      <p:cBhvr>
                                        <p:cTn id="19" dur="2000"/>
                                        <p:tgtEl>
                                          <p:spTgt spid="10246"/>
                                        </p:tgtEl>
                                      </p:cBhvr>
                                    </p:animEffect>
                                  </p:childTnLst>
                                </p:cTn>
                              </p:par>
                              <p:par>
                                <p:cTn id="20" presetID="21" presetClass="entr" presetSubtype="1" fill="hold" nodeType="with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wheel(1)">
                                      <p:cBhvr>
                                        <p:cTn id="22" dur="2000"/>
                                        <p:tgtEl>
                                          <p:spTgt spid="10247"/>
                                        </p:tgtEl>
                                      </p:cBhvr>
                                    </p:animEffect>
                                  </p:childTnLst>
                                </p:cTn>
                              </p:par>
                              <p:par>
                                <p:cTn id="23" presetID="21" presetClass="entr" presetSubtype="1" fill="hold"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wheel(1)">
                                      <p:cBhvr>
                                        <p:cTn id="25" dur="20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第一节：法律行为的释义</a:t>
            </a:r>
          </a:p>
        </p:txBody>
      </p:sp>
      <p:grpSp>
        <p:nvGrpSpPr>
          <p:cNvPr id="3" name="组合 2"/>
          <p:cNvGrpSpPr/>
          <p:nvPr/>
        </p:nvGrpSpPr>
        <p:grpSpPr>
          <a:xfrm>
            <a:off x="3275013" y="2114550"/>
            <a:ext cx="2843212" cy="2798763"/>
            <a:chOff x="3275013" y="2114550"/>
            <a:chExt cx="2843212" cy="2798763"/>
          </a:xfrm>
        </p:grpSpPr>
        <p:sp>
          <p:nvSpPr>
            <p:cNvPr id="11268" name="文本框 148"/>
            <p:cNvSpPr txBox="1">
              <a:spLocks noChangeArrowheads="1"/>
            </p:cNvSpPr>
            <p:nvPr/>
          </p:nvSpPr>
          <p:spPr bwMode="auto">
            <a:xfrm>
              <a:off x="3275013" y="4451350"/>
              <a:ext cx="284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pPr algn="ctr" eaLnBrk="1" hangingPunct="1">
                <a:spcBef>
                  <a:spcPct val="20000"/>
                </a:spcBef>
                <a:buClr>
                  <a:schemeClr val="folHlink"/>
                </a:buClr>
                <a:buSzPct val="110000"/>
              </a:pPr>
              <a:r>
                <a:rPr lang="zh-CN" altLang="en-US" b="1">
                  <a:latin typeface="微软雅黑" panose="020B0503020204020204" pitchFamily="34" charset="-122"/>
                  <a:ea typeface="微软雅黑" panose="020B0503020204020204" pitchFamily="34" charset="-122"/>
                </a:rPr>
                <a:t>不发生法律效力</a:t>
              </a:r>
            </a:p>
          </p:txBody>
        </p:sp>
        <p:grpSp>
          <p:nvGrpSpPr>
            <p:cNvPr id="11270" name="组合 32"/>
            <p:cNvGrpSpPr>
              <a:grpSpLocks/>
            </p:cNvGrpSpPr>
            <p:nvPr/>
          </p:nvGrpSpPr>
          <p:grpSpPr bwMode="auto">
            <a:xfrm>
              <a:off x="3513138" y="2114550"/>
              <a:ext cx="2165350" cy="2165350"/>
              <a:chOff x="3213626" y="2152192"/>
              <a:chExt cx="2166266" cy="2166266"/>
            </a:xfrm>
          </p:grpSpPr>
          <p:grpSp>
            <p:nvGrpSpPr>
              <p:cNvPr id="11280"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grpSp>
        <p:nvGrpSpPr>
          <p:cNvPr id="4" name="组合 3"/>
          <p:cNvGrpSpPr/>
          <p:nvPr/>
        </p:nvGrpSpPr>
        <p:grpSpPr>
          <a:xfrm>
            <a:off x="5988050" y="2114550"/>
            <a:ext cx="2843213" cy="2798763"/>
            <a:chOff x="5988050" y="2114550"/>
            <a:chExt cx="2843213" cy="2798763"/>
          </a:xfrm>
        </p:grpSpPr>
        <p:sp>
          <p:nvSpPr>
            <p:cNvPr id="11269" name="文本框 148"/>
            <p:cNvSpPr txBox="1">
              <a:spLocks noChangeArrowheads="1"/>
            </p:cNvSpPr>
            <p:nvPr/>
          </p:nvSpPr>
          <p:spPr bwMode="auto">
            <a:xfrm>
              <a:off x="5988050" y="4451350"/>
              <a:ext cx="2843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pPr algn="ctr" eaLnBrk="1" hangingPunct="1">
                <a:spcBef>
                  <a:spcPct val="20000"/>
                </a:spcBef>
                <a:buClr>
                  <a:schemeClr val="folHlink"/>
                </a:buClr>
                <a:buSzPct val="110000"/>
              </a:pPr>
              <a:r>
                <a:rPr lang="zh-CN" altLang="en-US" b="1">
                  <a:latin typeface="微软雅黑" panose="020B0503020204020204" pitchFamily="34" charset="-122"/>
                  <a:ea typeface="微软雅黑" panose="020B0503020204020204" pitchFamily="34" charset="-122"/>
                </a:rPr>
                <a:t>不产生法律效果</a:t>
              </a:r>
            </a:p>
          </p:txBody>
        </p:sp>
        <p:grpSp>
          <p:nvGrpSpPr>
            <p:cNvPr id="11271"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grpSp>
        <p:nvGrpSpPr>
          <p:cNvPr id="2" name="组合 1"/>
          <p:cNvGrpSpPr/>
          <p:nvPr/>
        </p:nvGrpSpPr>
        <p:grpSpPr>
          <a:xfrm>
            <a:off x="600075" y="2114550"/>
            <a:ext cx="2843213" cy="2798763"/>
            <a:chOff x="600075" y="2114550"/>
            <a:chExt cx="2843213" cy="2798763"/>
          </a:xfrm>
        </p:grpSpPr>
        <p:sp>
          <p:nvSpPr>
            <p:cNvPr id="11267" name="文本框 147"/>
            <p:cNvSpPr txBox="1">
              <a:spLocks noChangeArrowheads="1"/>
            </p:cNvSpPr>
            <p:nvPr/>
          </p:nvSpPr>
          <p:spPr bwMode="auto">
            <a:xfrm>
              <a:off x="600075" y="4451350"/>
              <a:ext cx="2843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pPr algn="ctr" eaLnBrk="1" hangingPunct="1">
                <a:spcBef>
                  <a:spcPct val="20000"/>
                </a:spcBef>
                <a:buClr>
                  <a:schemeClr val="folHlink"/>
                </a:buClr>
                <a:buSzPct val="110000"/>
              </a:pPr>
              <a:r>
                <a:rPr lang="zh-CN" altLang="en-US" b="1">
                  <a:latin typeface="微软雅黑" panose="020B0503020204020204" pitchFamily="34" charset="-122"/>
                  <a:ea typeface="微软雅黑" panose="020B0503020204020204" pitchFamily="34" charset="-122"/>
                </a:rPr>
                <a:t>不受法律调整</a:t>
              </a:r>
            </a:p>
          </p:txBody>
        </p:sp>
        <p:grpSp>
          <p:nvGrpSpPr>
            <p:cNvPr id="11272" name="组合 34"/>
            <p:cNvGrpSpPr>
              <a:grpSpLocks/>
            </p:cNvGrpSpPr>
            <p:nvPr/>
          </p:nvGrpSpPr>
          <p:grpSpPr bwMode="auto">
            <a:xfrm>
              <a:off x="879475" y="2114550"/>
              <a:ext cx="2165350" cy="2165350"/>
              <a:chOff x="591563" y="2152192"/>
              <a:chExt cx="2166266" cy="2166266"/>
            </a:xfrm>
          </p:grpSpPr>
          <p:grpSp>
            <p:nvGrpSpPr>
              <p:cNvPr id="11274"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sp>
        <p:nvSpPr>
          <p:cNvPr id="35"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非法律行为的特点：</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法律行为的结构</a:t>
            </a:r>
          </a:p>
        </p:txBody>
      </p:sp>
      <p:sp>
        <p:nvSpPr>
          <p:cNvPr id="1229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a:grpSpLocks/>
          </p:cNvGrpSpPr>
          <p:nvPr/>
        </p:nvGrpSpPr>
        <p:grpSpPr bwMode="auto">
          <a:xfrm>
            <a:off x="901700" y="2511425"/>
            <a:ext cx="7121525" cy="2336800"/>
            <a:chOff x="901700" y="2511044"/>
            <a:chExt cx="7121838" cy="3181417"/>
          </a:xfrm>
        </p:grpSpPr>
        <p:sp>
          <p:nvSpPr>
            <p:cNvPr id="1331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8" name="矩形 8"/>
            <p:cNvSpPr>
              <a:spLocks noChangeArrowheads="1"/>
            </p:cNvSpPr>
            <p:nvPr/>
          </p:nvSpPr>
          <p:spPr bwMode="auto">
            <a:xfrm>
              <a:off x="1311275" y="2782886"/>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法律行为外在表现的一切方面，它包括：外在的行动、行为方式和具有法律意义的结果。</a:t>
              </a:r>
            </a:p>
          </p:txBody>
        </p:sp>
      </p:grpSp>
      <p:sp>
        <p:nvSpPr>
          <p:cNvPr id="13315" name="标题 1"/>
          <p:cNvSpPr>
            <a:spLocks noGrp="1"/>
          </p:cNvSpPr>
          <p:nvPr>
            <p:ph type="title"/>
          </p:nvPr>
        </p:nvSpPr>
        <p:spPr>
          <a:xfrm>
            <a:off x="901700" y="88900"/>
            <a:ext cx="7975600" cy="533400"/>
          </a:xfrm>
        </p:spPr>
        <p:txBody>
          <a:bodyPr/>
          <a:lstStyle/>
          <a:p>
            <a:r>
              <a:rPr lang="zh-CN" altLang="en-US" smtClean="0"/>
              <a:t>第二节：法律行为的结构</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法律行为构成客观要件的含义：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additive="base">
                                        <p:cTn id="12" dur="500" fill="hold"/>
                                        <p:tgtEl>
                                          <p:spTgt spid="13314"/>
                                        </p:tgtEl>
                                        <p:attrNameLst>
                                          <p:attrName>ppt_x</p:attrName>
                                        </p:attrNameLst>
                                      </p:cBhvr>
                                      <p:tavLst>
                                        <p:tav tm="0">
                                          <p:val>
                                            <p:strVal val="#ppt_x"/>
                                          </p:val>
                                        </p:tav>
                                        <p:tav tm="100000">
                                          <p:val>
                                            <p:strVal val="#ppt_x"/>
                                          </p:val>
                                        </p:tav>
                                      </p:tavLst>
                                    </p:anim>
                                    <p:anim calcmode="lin" valueType="num">
                                      <p:cBhvr additive="base">
                                        <p:cTn id="13"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
          <p:cNvGrpSpPr>
            <a:grpSpLocks/>
          </p:cNvGrpSpPr>
          <p:nvPr/>
        </p:nvGrpSpPr>
        <p:grpSpPr bwMode="auto">
          <a:xfrm>
            <a:off x="901700" y="2511425"/>
            <a:ext cx="7121525" cy="2336800"/>
            <a:chOff x="901700" y="2511044"/>
            <a:chExt cx="7121838" cy="3181417"/>
          </a:xfrm>
        </p:grpSpPr>
        <p:sp>
          <p:nvSpPr>
            <p:cNvPr id="14341"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法律行为内在表现的一切方面，是行为主体在实施行为时一切心理活动、精神状态及认知能力的总和。 </a:t>
              </a:r>
            </a:p>
          </p:txBody>
        </p:sp>
      </p:grpSp>
      <p:sp>
        <p:nvSpPr>
          <p:cNvPr id="14339" name="标题 1"/>
          <p:cNvSpPr>
            <a:spLocks noGrp="1"/>
          </p:cNvSpPr>
          <p:nvPr>
            <p:ph type="title"/>
          </p:nvPr>
        </p:nvSpPr>
        <p:spPr>
          <a:xfrm>
            <a:off x="901700" y="88900"/>
            <a:ext cx="7975600" cy="533400"/>
          </a:xfrm>
        </p:spPr>
        <p:txBody>
          <a:bodyPr/>
          <a:lstStyle/>
          <a:p>
            <a:r>
              <a:rPr lang="zh-CN" altLang="en-US" smtClean="0"/>
              <a:t>第二节：法律行为的结构</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法律行为构成主观要件的含义：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2803</TotalTime>
  <Words>389</Words>
  <Application>Microsoft Office PowerPoint</Application>
  <PresentationFormat>全屏显示(4:3)</PresentationFormat>
  <Paragraphs>62</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法律行为的释义</vt:lpstr>
      <vt:lpstr>第一节：法律行为的释义</vt:lpstr>
      <vt:lpstr>第一节：法律行为的释义</vt:lpstr>
      <vt:lpstr>第一节：法律行为的释义</vt:lpstr>
      <vt:lpstr>第一节：法律行为的释义</vt:lpstr>
      <vt:lpstr>第二节 法律行为的结构</vt:lpstr>
      <vt:lpstr>第二节：法律行为的结构</vt:lpstr>
      <vt:lpstr>第二节：法律行为的结构</vt:lpstr>
      <vt:lpstr>第二节：法律行为的结构</vt:lpstr>
      <vt:lpstr>第二节：法律行为的结构</vt:lpstr>
      <vt:lpstr>第三节 法律行为的基本分类</vt:lpstr>
      <vt:lpstr>第三节：法律行为的基本分类</vt:lpstr>
      <vt:lpstr>第三节：法律行为的基本分类</vt:lpstr>
      <vt:lpstr>第三节：法律行为的基本分类</vt:lpstr>
      <vt:lpstr>第三节：法律行为的基本分类</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192</cp:revision>
  <dcterms:created xsi:type="dcterms:W3CDTF">2009-04-16T11:43:59Z</dcterms:created>
  <dcterms:modified xsi:type="dcterms:W3CDTF">2015-09-08T11:10:12Z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