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10DCF-EC4F-4A8E-A80A-44FE15F88B2D}" v="6" dt="2023-07-17T23:42:27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123B-9487-A766-EE28-31DAAEA17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E7BF-601B-399E-D05E-C210BBFE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207A-6D9C-ACC8-33D1-6A601A47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7267-0A5D-B05A-193C-FAE8A22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EBE3-F663-D9AA-3975-CBE8700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E648-E862-6EF2-3D14-7DB2DBB9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D996-9124-391C-CF70-41FD282C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C6B1-7A6C-7D5A-27CF-F307BB51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76F6-AA86-66C8-192A-F46177E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C2A3-5978-EC6A-763E-EBAA5844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D97B-31FC-C921-D5DF-93B5B2AE3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B445-73AA-23E1-F6ED-2070D297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7658-F659-B42A-AE01-C567DF3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F47-D1E3-C31C-476C-75BC7B8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A5D3-BE26-E860-66FF-646FB33F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CF8E-DB35-7BA0-819D-15C33103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2AB-1C4E-6D3F-F155-35F6349A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DA47-08EC-BEB7-5683-44D6720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5987-49F9-7052-2584-34D43601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AE60-B894-1D18-CE00-72EF0108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C01D-4A12-BCF5-7D4D-2E1B3741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1D1F-6CD9-EE75-142F-3AF9CAF0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EB74-5E35-947F-8E78-664E54F9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7098-8FBC-36A2-1628-3F9CA309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141E-3EDD-FD41-3636-556C4FB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EBB-7736-230F-68CE-5685872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F40-A759-F63B-0C0D-470D560C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A03B-5F55-28BB-5BA0-26B17D132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D8D4-9E17-0848-408B-0F25E4E0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12773-560A-E4A2-BD54-F7A3AB3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D0CD-A221-D924-F5E3-122523E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C09-6A58-A4AE-19F3-FE21995B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B283-7365-7414-76E5-EA120C8D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0FF6-09C6-05D7-32D6-FAC6CE2D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4F50A-7EE9-7B28-FC2A-E8B673D8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3394-3578-FB32-1068-D05E269E7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82A9C-8508-E2A4-D611-02D201AF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1C9-77B9-C853-8C8D-ED19DF37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75161-5F9E-4732-A198-7F1192B7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4CA4-42DB-4B5E-1541-E164EADC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4CAD-A9AF-895E-02F8-626D5C66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11C36-7A6B-34A1-3304-8E5CECCB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2D519-6396-58E4-6649-4C25BB42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62E4E-23D2-7C90-1F40-62085DAA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84B62-6AB7-1DEB-1AB6-1589C348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351E2-5096-6A72-FE83-1F36CB96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D517-D937-0645-6F35-BF65F5BE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E521-F7CA-045A-7E90-9C78899D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9065-69F3-5F7A-5518-C5634A4A9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DD1D-4634-C423-4440-923E73E3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77CF-2F50-31C2-5DAB-779FC8D1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00D9-7024-8A12-FB0E-341F45FA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04D2-7FF7-1ACB-E73E-43246397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21DC1-754E-3F7E-9D1E-2BA970D87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440C-4053-795F-AB9A-B4BCD0EDC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A941-68C5-82A1-E71D-6F1CA603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459A-CF2A-357A-641A-D9162956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F057-5A94-ECB7-95EB-BB839AC3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6B2F5-259A-AEA8-9057-6FB65D3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8A23-4E34-5D43-887B-70B23912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3702-056A-5ED1-5A05-9EB6D4904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5526-C722-4527-B769-B01B1D9C684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1D17-4D2A-292D-9785-4427A51D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19DF-8A89-BD41-1B64-7D91BFDA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B3DC-E40E-4C9C-BC3A-4C76F7FE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9467EE-BA0D-4A95-9D01-5526EA3C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64725"/>
              </p:ext>
            </p:extLst>
          </p:nvPr>
        </p:nvGraphicFramePr>
        <p:xfrm>
          <a:off x="3900808" y="59792"/>
          <a:ext cx="3444088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88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+String: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+String: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+Name()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+Name(String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newFirstName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newLastName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D6DE01-9A93-A1B8-ECFE-861E95E6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42663"/>
              </p:ext>
            </p:extLst>
          </p:nvPr>
        </p:nvGraphicFramePr>
        <p:xfrm>
          <a:off x="1278327" y="59792"/>
          <a:ext cx="178673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39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+int: month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+int: day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+int: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+Date()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+Date(int m, int d, int y)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getDateString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String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checkYear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checkMonth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checkDay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7E31-7721-8E6D-CE8A-0A082ED6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70364"/>
              </p:ext>
            </p:extLst>
          </p:nvPr>
        </p:nvGraphicFramePr>
        <p:xfrm>
          <a:off x="8005391" y="59792"/>
          <a:ext cx="266833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39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+String: street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+String: city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+String: state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+int: zip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+Address()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+Address(String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newStreet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newCity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newZip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getAddrString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String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checkZip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997B7F-6811-4660-8CB6-D7DE8DA2E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62468"/>
              </p:ext>
            </p:extLst>
          </p:nvPr>
        </p:nvGraphicFramePr>
        <p:xfrm>
          <a:off x="4288683" y="1878116"/>
          <a:ext cx="266833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39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-Name: name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-Address: address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-Date: date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-int: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+Employee(int id,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m, int d, int y,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ci,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z)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name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date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getAddress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address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getNumber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FB9A8C-9114-4120-2ACB-F90A04577D44}"/>
              </a:ext>
            </a:extLst>
          </p:cNvPr>
          <p:cNvCxnSpPr>
            <a:endCxn id="6" idx="2"/>
          </p:cNvCxnSpPr>
          <p:nvPr/>
        </p:nvCxnSpPr>
        <p:spPr>
          <a:xfrm flipV="1">
            <a:off x="5622852" y="1527912"/>
            <a:ext cx="0" cy="35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3B14F8-A66E-F1EA-D2EE-4587B3A3B106}"/>
              </a:ext>
            </a:extLst>
          </p:cNvPr>
          <p:cNvCxnSpPr/>
          <p:nvPr/>
        </p:nvCxnSpPr>
        <p:spPr>
          <a:xfrm flipH="1">
            <a:off x="3065066" y="2049236"/>
            <a:ext cx="1223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A62EB7-6908-040E-CB7D-83EB860098FA}"/>
              </a:ext>
            </a:extLst>
          </p:cNvPr>
          <p:cNvCxnSpPr/>
          <p:nvPr/>
        </p:nvCxnSpPr>
        <p:spPr>
          <a:xfrm>
            <a:off x="6957022" y="2041071"/>
            <a:ext cx="1048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DA3542-29AB-52A2-5CDB-C596F9F73325}"/>
              </a:ext>
            </a:extLst>
          </p:cNvPr>
          <p:cNvSpPr txBox="1"/>
          <p:nvPr/>
        </p:nvSpPr>
        <p:spPr>
          <a:xfrm>
            <a:off x="3451646" y="17722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7AEB3-66B5-F98E-922C-D440EB8DD459}"/>
              </a:ext>
            </a:extLst>
          </p:cNvPr>
          <p:cNvSpPr txBox="1"/>
          <p:nvPr/>
        </p:nvSpPr>
        <p:spPr>
          <a:xfrm>
            <a:off x="7256625" y="177253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7B795A-E87D-E648-9BA9-321F98693936}"/>
              </a:ext>
            </a:extLst>
          </p:cNvPr>
          <p:cNvSpPr txBox="1"/>
          <p:nvPr/>
        </p:nvSpPr>
        <p:spPr>
          <a:xfrm>
            <a:off x="5616194" y="155332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3EDEA-6FA9-2BDF-0076-1AE007959D07}"/>
              </a:ext>
            </a:extLst>
          </p:cNvPr>
          <p:cNvCxnSpPr>
            <a:endCxn id="16" idx="2"/>
          </p:cNvCxnSpPr>
          <p:nvPr/>
        </p:nvCxnSpPr>
        <p:spPr>
          <a:xfrm flipH="1">
            <a:off x="3676227" y="2049236"/>
            <a:ext cx="612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775450-60A4-8363-975E-0B66B01FA648}"/>
              </a:ext>
            </a:extLst>
          </p:cNvPr>
          <p:cNvCxnSpPr>
            <a:endCxn id="18" idx="1"/>
          </p:cNvCxnSpPr>
          <p:nvPr/>
        </p:nvCxnSpPr>
        <p:spPr>
          <a:xfrm flipV="1">
            <a:off x="5616194" y="1691821"/>
            <a:ext cx="0" cy="18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1A7D88-199F-2A23-D1A7-710C23A8AED5}"/>
              </a:ext>
            </a:extLst>
          </p:cNvPr>
          <p:cNvCxnSpPr>
            <a:endCxn id="17" idx="2"/>
          </p:cNvCxnSpPr>
          <p:nvPr/>
        </p:nvCxnSpPr>
        <p:spPr>
          <a:xfrm>
            <a:off x="6957022" y="2041071"/>
            <a:ext cx="524184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77499FE-8954-BE08-3FD8-31DFED58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15354"/>
              </p:ext>
            </p:extLst>
          </p:nvPr>
        </p:nvGraphicFramePr>
        <p:xfrm>
          <a:off x="1448933" y="4598569"/>
          <a:ext cx="266833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39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HourlyEmployee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-double: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hourlyPayRate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-int: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hoursWorked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-double: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totalEarnings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+Employee(int id,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m, int d, int y,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ci,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z, double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getHourlyPayRate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hourlyPayRate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getHoursWorked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hoursWorked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getTotalEarnings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totalEarnings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2DB3C43-EB9A-497F-3730-944FA852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23319"/>
              </p:ext>
            </p:extLst>
          </p:nvPr>
        </p:nvGraphicFramePr>
        <p:xfrm>
          <a:off x="7877746" y="4598569"/>
          <a:ext cx="2668339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39">
                  <a:extLst>
                    <a:ext uri="{9D8B030D-6E8A-4147-A177-3AD203B41FA5}">
                      <a16:colId xmlns:a16="http://schemas.microsoft.com/office/drawing/2014/main" val="29534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SalariedEmployee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-int: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annualSalary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SalariedEmployee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id,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m, int d, int y,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ci, 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 z, 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getAnnualSalary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annualSalary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7653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95044A-EC93-96E3-7E8F-DE76B96EF2F3}"/>
              </a:ext>
            </a:extLst>
          </p:cNvPr>
          <p:cNvCxnSpPr/>
          <p:nvPr/>
        </p:nvCxnSpPr>
        <p:spPr>
          <a:xfrm flipV="1">
            <a:off x="3676227" y="4090307"/>
            <a:ext cx="612456" cy="508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2D11C0-DCCB-093D-FB16-028934824CDF}"/>
              </a:ext>
            </a:extLst>
          </p:cNvPr>
          <p:cNvCxnSpPr/>
          <p:nvPr/>
        </p:nvCxnSpPr>
        <p:spPr>
          <a:xfrm flipH="1" flipV="1">
            <a:off x="6957022" y="4038680"/>
            <a:ext cx="1778764" cy="559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62C6D9-FF20-104C-7650-307930784065}"/>
              </a:ext>
            </a:extLst>
          </p:cNvPr>
          <p:cNvSpPr/>
          <p:nvPr/>
        </p:nvSpPr>
        <p:spPr>
          <a:xfrm rot="3127434">
            <a:off x="4177769" y="4071845"/>
            <a:ext cx="145292" cy="12525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7CD9B2E-1662-84E0-88D5-F334038D604A}"/>
              </a:ext>
            </a:extLst>
          </p:cNvPr>
          <p:cNvSpPr/>
          <p:nvPr/>
        </p:nvSpPr>
        <p:spPr>
          <a:xfrm rot="17862790">
            <a:off x="6940142" y="3986573"/>
            <a:ext cx="145292" cy="12525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 Fritz</dc:creator>
  <cp:lastModifiedBy>Ava Fritz</cp:lastModifiedBy>
  <cp:revision>2</cp:revision>
  <dcterms:created xsi:type="dcterms:W3CDTF">2023-07-17T23:24:49Z</dcterms:created>
  <dcterms:modified xsi:type="dcterms:W3CDTF">2023-07-17T23:42:58Z</dcterms:modified>
</cp:coreProperties>
</file>