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3"/>
    <p:sldId id="291" r:id="rId4"/>
    <p:sldId id="326" r:id="rId5"/>
    <p:sldId id="303" r:id="rId6"/>
    <p:sldId id="311" r:id="rId7"/>
    <p:sldId id="312" r:id="rId8"/>
    <p:sldId id="313" r:id="rId9"/>
    <p:sldId id="301" r:id="rId10"/>
    <p:sldId id="314" r:id="rId11"/>
    <p:sldId id="273" r:id="rId12"/>
    <p:sldId id="289" r:id="rId13"/>
    <p:sldId id="290" r:id="rId1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方正兰亭黑_GBK" panose="02000000000000000000"/>
      <p:regular r:id="rId22"/>
    </p:embeddedFont>
    <p:embeddedFont>
      <p:font typeface="微软雅黑" panose="020B0503020204020204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  <p:embeddedFont>
      <p:font typeface="微软雅黑 Light" panose="020B0502040204020203" pitchFamily="34" charset="-122"/>
      <p:regular r:id="rId28"/>
    </p:embeddedFont>
    <p:embeddedFont>
      <p:font typeface="楷体" panose="02010609060101010101" charset="-122"/>
      <p:regular r:id="rId29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864"/>
    <a:srgbClr val="E0E0E0"/>
    <a:srgbClr val="27506E"/>
    <a:srgbClr val="F3F3F3"/>
    <a:srgbClr val="1E3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-852" y="-102"/>
      </p:cViewPr>
      <p:guideLst>
        <p:guide orient="horz" pos="1494"/>
        <p:guide orient="horz" pos="123"/>
        <p:guide orient="horz" pos="3072"/>
        <p:guide pos="5556"/>
        <p:guide pos="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ianshu.com/p/50f14efacaa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098290" y="2979420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16972" y="1740779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4147476" y="2863347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86125" y="2279650"/>
            <a:ext cx="2500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  <a:defRPr/>
            </a:pPr>
            <a:r>
              <a:rPr lang="zh-CN" altLang="en-US" sz="3200" b="1" smtClean="0">
                <a:solidFill>
                  <a:srgbClr val="2E486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实现&amp;测试</a:t>
            </a:r>
            <a:endParaRPr lang="zh-CN" altLang="en-US" sz="3200" b="1" smtClean="0">
              <a:solidFill>
                <a:srgbClr val="2E486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 bwMode="auto">
          <a:xfrm>
            <a:off x="8280400" y="3589338"/>
            <a:ext cx="347663" cy="349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0150" y="3613150"/>
            <a:ext cx="358775" cy="292100"/>
            <a:chOff x="7550150" y="3613150"/>
            <a:chExt cx="358775" cy="292100"/>
          </a:xfrm>
          <a:solidFill>
            <a:srgbClr val="27506E"/>
          </a:solidFill>
        </p:grpSpPr>
        <p:sp>
          <p:nvSpPr>
            <p:cNvPr id="6" name="AutoShape 5"/>
            <p:cNvSpPr/>
            <p:nvPr/>
          </p:nvSpPr>
          <p:spPr bwMode="auto">
            <a:xfrm>
              <a:off x="7796213" y="3702050"/>
              <a:ext cx="68262" cy="90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7" name="AutoShape 6"/>
            <p:cNvSpPr/>
            <p:nvPr/>
          </p:nvSpPr>
          <p:spPr bwMode="auto">
            <a:xfrm>
              <a:off x="7550150" y="3613150"/>
              <a:ext cx="358775" cy="292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6831584" y="3578617"/>
            <a:ext cx="359165" cy="359779"/>
            <a:chOff x="9145588" y="4435475"/>
            <a:chExt cx="464344" cy="465138"/>
          </a:xfrm>
          <a:solidFill>
            <a:srgbClr val="27506E"/>
          </a:solidFill>
        </p:grpSpPr>
        <p:sp>
          <p:nvSpPr>
            <p:cNvPr id="9" name="AutoShape 7"/>
            <p:cNvSpPr/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" name="AutoShape 8"/>
            <p:cNvSpPr/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" name="AutoShape 9"/>
            <p:cNvSpPr/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" name="AutoShape 10"/>
            <p:cNvSpPr/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" name="AutoShape 11"/>
            <p:cNvSpPr/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" name="AutoShape 12"/>
            <p:cNvSpPr/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5" name="AutoShape 13"/>
            <p:cNvSpPr/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" name="AutoShape 14"/>
            <p:cNvSpPr/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5"/>
            <p:cNvSpPr/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6112643" y="3589668"/>
            <a:ext cx="359165" cy="348727"/>
            <a:chOff x="8216107" y="4449763"/>
            <a:chExt cx="464344" cy="450850"/>
          </a:xfrm>
          <a:solidFill>
            <a:srgbClr val="27506E"/>
          </a:solidFill>
        </p:grpSpPr>
        <p:sp>
          <p:nvSpPr>
            <p:cNvPr id="19" name="AutoShape 16"/>
            <p:cNvSpPr/>
            <p:nvPr/>
          </p:nvSpPr>
          <p:spPr bwMode="auto">
            <a:xfrm>
              <a:off x="8448675" y="4696619"/>
              <a:ext cx="57944" cy="587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17"/>
            <p:cNvSpPr/>
            <p:nvPr/>
          </p:nvSpPr>
          <p:spPr bwMode="auto">
            <a:xfrm>
              <a:off x="8216107" y="4449763"/>
              <a:ext cx="464344" cy="45085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5394325" y="3578225"/>
            <a:ext cx="358775" cy="360363"/>
            <a:chOff x="5394325" y="3578225"/>
            <a:chExt cx="358775" cy="360363"/>
          </a:xfrm>
          <a:solidFill>
            <a:srgbClr val="27506E"/>
          </a:solidFill>
        </p:grpSpPr>
        <p:sp>
          <p:nvSpPr>
            <p:cNvPr id="2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2" name="AutoShape 28"/>
          <p:cNvSpPr/>
          <p:nvPr/>
        </p:nvSpPr>
        <p:spPr bwMode="auto">
          <a:xfrm>
            <a:off x="4675188" y="3578225"/>
            <a:ext cx="360362" cy="3603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3" name="AutoShape 29"/>
          <p:cNvSpPr/>
          <p:nvPr/>
        </p:nvSpPr>
        <p:spPr bwMode="auto">
          <a:xfrm>
            <a:off x="8267700" y="2876551"/>
            <a:ext cx="360363" cy="325437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4" name="AutoShape 30"/>
          <p:cNvSpPr/>
          <p:nvPr/>
        </p:nvSpPr>
        <p:spPr bwMode="auto">
          <a:xfrm>
            <a:off x="7605713" y="2859088"/>
            <a:ext cx="247650" cy="360362"/>
          </a:xfrm>
          <a:custGeom>
            <a:avLst/>
            <a:gdLst>
              <a:gd name="T0" fmla="*/ 10383 w 20767"/>
              <a:gd name="T1" fmla="*/ 10800 h 21600"/>
              <a:gd name="T2" fmla="*/ 10383 w 20767"/>
              <a:gd name="T3" fmla="*/ 10800 h 21600"/>
              <a:gd name="T4" fmla="*/ 10383 w 20767"/>
              <a:gd name="T5" fmla="*/ 10800 h 21600"/>
              <a:gd name="T6" fmla="*/ 10383 w 20767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67" h="21600">
                <a:moveTo>
                  <a:pt x="18566" y="16551"/>
                </a:moveTo>
                <a:cubicBezTo>
                  <a:pt x="17960" y="18284"/>
                  <a:pt x="17274" y="20249"/>
                  <a:pt x="9436" y="20249"/>
                </a:cubicBezTo>
                <a:cubicBezTo>
                  <a:pt x="4711" y="20249"/>
                  <a:pt x="1888" y="17809"/>
                  <a:pt x="1888" y="15451"/>
                </a:cubicBezTo>
                <a:cubicBezTo>
                  <a:pt x="1888" y="13645"/>
                  <a:pt x="2349" y="12161"/>
                  <a:pt x="2835" y="10591"/>
                </a:cubicBezTo>
                <a:cubicBezTo>
                  <a:pt x="3454" y="8600"/>
                  <a:pt x="4088" y="6563"/>
                  <a:pt x="3813" y="3868"/>
                </a:cubicBezTo>
                <a:cubicBezTo>
                  <a:pt x="6723" y="6750"/>
                  <a:pt x="7759" y="10567"/>
                  <a:pt x="7759" y="10567"/>
                </a:cubicBezTo>
                <a:cubicBezTo>
                  <a:pt x="7759" y="10567"/>
                  <a:pt x="10468" y="7846"/>
                  <a:pt x="11196" y="6582"/>
                </a:cubicBezTo>
                <a:cubicBezTo>
                  <a:pt x="11755" y="7395"/>
                  <a:pt x="12267" y="10124"/>
                  <a:pt x="12267" y="12825"/>
                </a:cubicBezTo>
                <a:cubicBezTo>
                  <a:pt x="12267" y="12825"/>
                  <a:pt x="14773" y="11347"/>
                  <a:pt x="16653" y="9127"/>
                </a:cubicBezTo>
                <a:cubicBezTo>
                  <a:pt x="18632" y="11666"/>
                  <a:pt x="19346" y="14320"/>
                  <a:pt x="18566" y="16551"/>
                </a:cubicBezTo>
                <a:moveTo>
                  <a:pt x="16041" y="6075"/>
                </a:moveTo>
                <a:cubicBezTo>
                  <a:pt x="15982" y="7879"/>
                  <a:pt x="14088" y="9404"/>
                  <a:pt x="14088" y="9404"/>
                </a:cubicBezTo>
                <a:cubicBezTo>
                  <a:pt x="14088" y="6046"/>
                  <a:pt x="10380" y="3375"/>
                  <a:pt x="10380" y="3375"/>
                </a:cubicBezTo>
                <a:cubicBezTo>
                  <a:pt x="10380" y="3375"/>
                  <a:pt x="10330" y="5373"/>
                  <a:pt x="8452" y="7389"/>
                </a:cubicBezTo>
                <a:cubicBezTo>
                  <a:pt x="6574" y="2686"/>
                  <a:pt x="938" y="0"/>
                  <a:pt x="938" y="0"/>
                </a:cubicBezTo>
                <a:cubicBezTo>
                  <a:pt x="3756" y="7389"/>
                  <a:pt x="0" y="10076"/>
                  <a:pt x="0" y="15451"/>
                </a:cubicBezTo>
                <a:cubicBezTo>
                  <a:pt x="0" y="18604"/>
                  <a:pt x="3730" y="21599"/>
                  <a:pt x="9436" y="21599"/>
                </a:cubicBezTo>
                <a:cubicBezTo>
                  <a:pt x="17888" y="21599"/>
                  <a:pt x="19523" y="19379"/>
                  <a:pt x="20396" y="16878"/>
                </a:cubicBezTo>
                <a:cubicBezTo>
                  <a:pt x="21599" y="13436"/>
                  <a:pt x="19797" y="9432"/>
                  <a:pt x="16041" y="6075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5" name="AutoShape 31"/>
          <p:cNvSpPr/>
          <p:nvPr/>
        </p:nvSpPr>
        <p:spPr bwMode="auto">
          <a:xfrm>
            <a:off x="7651750" y="2974182"/>
            <a:ext cx="158750" cy="130175"/>
          </a:xfrm>
          <a:custGeom>
            <a:avLst/>
            <a:gdLst>
              <a:gd name="T0" fmla="*/ 10641 w 21282"/>
              <a:gd name="T1" fmla="*/ 10800 h 21600"/>
              <a:gd name="T2" fmla="*/ 10641 w 21282"/>
              <a:gd name="T3" fmla="*/ 10800 h 21600"/>
              <a:gd name="T4" fmla="*/ 10641 w 21282"/>
              <a:gd name="T5" fmla="*/ 10800 h 21600"/>
              <a:gd name="T6" fmla="*/ 10641 w 21282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82" h="21600">
                <a:moveTo>
                  <a:pt x="20698" y="5891"/>
                </a:moveTo>
                <a:lnTo>
                  <a:pt x="19424" y="7749"/>
                </a:lnTo>
                <a:cubicBezTo>
                  <a:pt x="17846" y="10064"/>
                  <a:pt x="16352" y="12259"/>
                  <a:pt x="12365" y="14784"/>
                </a:cubicBezTo>
                <a:cubicBezTo>
                  <a:pt x="11794" y="12631"/>
                  <a:pt x="11275" y="10259"/>
                  <a:pt x="11275" y="6631"/>
                </a:cubicBezTo>
                <a:lnTo>
                  <a:pt x="11275" y="3408"/>
                </a:lnTo>
                <a:lnTo>
                  <a:pt x="9000" y="7893"/>
                </a:lnTo>
                <a:cubicBezTo>
                  <a:pt x="8233" y="9421"/>
                  <a:pt x="7598" y="10690"/>
                  <a:pt x="6649" y="12373"/>
                </a:cubicBezTo>
                <a:cubicBezTo>
                  <a:pt x="5211" y="8296"/>
                  <a:pt x="4195" y="5281"/>
                  <a:pt x="3422" y="2545"/>
                </a:cubicBezTo>
                <a:lnTo>
                  <a:pt x="2705" y="0"/>
                </a:lnTo>
                <a:lnTo>
                  <a:pt x="1926" y="2847"/>
                </a:lnTo>
                <a:cubicBezTo>
                  <a:pt x="936" y="6469"/>
                  <a:pt x="0" y="9891"/>
                  <a:pt x="0" y="18771"/>
                </a:cubicBezTo>
                <a:cubicBezTo>
                  <a:pt x="0" y="19292"/>
                  <a:pt x="333" y="19714"/>
                  <a:pt x="749" y="19714"/>
                </a:cubicBezTo>
                <a:cubicBezTo>
                  <a:pt x="1162" y="19714"/>
                  <a:pt x="1499" y="19292"/>
                  <a:pt x="1499" y="18771"/>
                </a:cubicBezTo>
                <a:cubicBezTo>
                  <a:pt x="1499" y="11964"/>
                  <a:pt x="2037" y="8594"/>
                  <a:pt x="2758" y="5681"/>
                </a:cubicBezTo>
                <a:cubicBezTo>
                  <a:pt x="3537" y="8174"/>
                  <a:pt x="4520" y="11009"/>
                  <a:pt x="5812" y="14638"/>
                </a:cubicBezTo>
                <a:lnTo>
                  <a:pt x="6339" y="16117"/>
                </a:lnTo>
                <a:lnTo>
                  <a:pt x="7100" y="14811"/>
                </a:lnTo>
                <a:cubicBezTo>
                  <a:pt x="8344" y="12681"/>
                  <a:pt x="9085" y="11248"/>
                  <a:pt x="9896" y="9638"/>
                </a:cubicBezTo>
                <a:cubicBezTo>
                  <a:pt x="10133" y="12428"/>
                  <a:pt x="10681" y="14428"/>
                  <a:pt x="11223" y="16408"/>
                </a:cubicBezTo>
                <a:lnTo>
                  <a:pt x="11495" y="17404"/>
                </a:lnTo>
                <a:lnTo>
                  <a:pt x="12253" y="16953"/>
                </a:lnTo>
                <a:cubicBezTo>
                  <a:pt x="16306" y="14531"/>
                  <a:pt x="18203" y="12327"/>
                  <a:pt x="19708" y="10211"/>
                </a:cubicBezTo>
                <a:cubicBezTo>
                  <a:pt x="19942" y="13727"/>
                  <a:pt x="19573" y="17574"/>
                  <a:pt x="18698" y="20305"/>
                </a:cubicBezTo>
                <a:cubicBezTo>
                  <a:pt x="18543" y="20787"/>
                  <a:pt x="18730" y="21336"/>
                  <a:pt x="19114" y="21531"/>
                </a:cubicBezTo>
                <a:cubicBezTo>
                  <a:pt x="19204" y="21577"/>
                  <a:pt x="19301" y="21599"/>
                  <a:pt x="19395" y="21599"/>
                </a:cubicBezTo>
                <a:cubicBezTo>
                  <a:pt x="19690" y="21599"/>
                  <a:pt x="19972" y="21377"/>
                  <a:pt x="20089" y="21008"/>
                </a:cubicBezTo>
                <a:cubicBezTo>
                  <a:pt x="21251" y="17380"/>
                  <a:pt x="21600" y="12213"/>
                  <a:pt x="20976" y="7841"/>
                </a:cubicBezTo>
                <a:cubicBezTo>
                  <a:pt x="20976" y="7841"/>
                  <a:pt x="20698" y="5891"/>
                  <a:pt x="20698" y="589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6" name="AutoShape 32"/>
          <p:cNvSpPr/>
          <p:nvPr/>
        </p:nvSpPr>
        <p:spPr bwMode="auto">
          <a:xfrm>
            <a:off x="6831013" y="2882107"/>
            <a:ext cx="360362" cy="314325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7" name="AutoShape 33"/>
          <p:cNvSpPr/>
          <p:nvPr/>
        </p:nvSpPr>
        <p:spPr bwMode="auto">
          <a:xfrm>
            <a:off x="6111875" y="2926557"/>
            <a:ext cx="360363" cy="225425"/>
          </a:xfrm>
          <a:custGeom>
            <a:avLst/>
            <a:gdLst>
              <a:gd name="T0" fmla="*/ 10752 w 21505"/>
              <a:gd name="T1" fmla="*/ 10800 h 21600"/>
              <a:gd name="T2" fmla="*/ 10752 w 21505"/>
              <a:gd name="T3" fmla="*/ 10800 h 21600"/>
              <a:gd name="T4" fmla="*/ 10752 w 21505"/>
              <a:gd name="T5" fmla="*/ 10800 h 21600"/>
              <a:gd name="T6" fmla="*/ 10752 w 2150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05" h="21600">
                <a:moveTo>
                  <a:pt x="17472" y="17279"/>
                </a:moveTo>
                <a:lnTo>
                  <a:pt x="17472" y="18899"/>
                </a:lnTo>
                <a:cubicBezTo>
                  <a:pt x="17472" y="19198"/>
                  <a:pt x="17321" y="19439"/>
                  <a:pt x="17136" y="19439"/>
                </a:cubicBezTo>
                <a:lnTo>
                  <a:pt x="4368" y="19439"/>
                </a:lnTo>
                <a:cubicBezTo>
                  <a:pt x="4182" y="19439"/>
                  <a:pt x="4032" y="19198"/>
                  <a:pt x="4032" y="18899"/>
                </a:cubicBezTo>
                <a:lnTo>
                  <a:pt x="4032" y="17279"/>
                </a:lnTo>
                <a:lnTo>
                  <a:pt x="1344" y="12419"/>
                </a:lnTo>
                <a:cubicBezTo>
                  <a:pt x="1344" y="12121"/>
                  <a:pt x="1494" y="11879"/>
                  <a:pt x="1680" y="11879"/>
                </a:cubicBezTo>
                <a:lnTo>
                  <a:pt x="3360" y="11879"/>
                </a:lnTo>
                <a:lnTo>
                  <a:pt x="4032" y="11879"/>
                </a:lnTo>
                <a:lnTo>
                  <a:pt x="4704" y="11879"/>
                </a:lnTo>
                <a:lnTo>
                  <a:pt x="5376" y="11879"/>
                </a:lnTo>
                <a:lnTo>
                  <a:pt x="6048" y="11879"/>
                </a:lnTo>
                <a:lnTo>
                  <a:pt x="6720" y="11879"/>
                </a:lnTo>
                <a:lnTo>
                  <a:pt x="7392" y="11879"/>
                </a:lnTo>
                <a:lnTo>
                  <a:pt x="8064" y="11879"/>
                </a:lnTo>
                <a:lnTo>
                  <a:pt x="8736" y="11879"/>
                </a:lnTo>
                <a:lnTo>
                  <a:pt x="12768" y="11879"/>
                </a:lnTo>
                <a:lnTo>
                  <a:pt x="13440" y="11879"/>
                </a:lnTo>
                <a:lnTo>
                  <a:pt x="14112" y="11879"/>
                </a:lnTo>
                <a:lnTo>
                  <a:pt x="14784" y="11879"/>
                </a:lnTo>
                <a:lnTo>
                  <a:pt x="15456" y="11879"/>
                </a:lnTo>
                <a:lnTo>
                  <a:pt x="16128" y="11879"/>
                </a:lnTo>
                <a:lnTo>
                  <a:pt x="16800" y="11879"/>
                </a:lnTo>
                <a:lnTo>
                  <a:pt x="17472" y="11879"/>
                </a:lnTo>
                <a:lnTo>
                  <a:pt x="18144" y="11879"/>
                </a:lnTo>
                <a:lnTo>
                  <a:pt x="19824" y="11879"/>
                </a:lnTo>
                <a:cubicBezTo>
                  <a:pt x="20009" y="11879"/>
                  <a:pt x="20160" y="12121"/>
                  <a:pt x="20160" y="12419"/>
                </a:cubicBezTo>
                <a:cubicBezTo>
                  <a:pt x="20160" y="12419"/>
                  <a:pt x="17472" y="17279"/>
                  <a:pt x="17472" y="17279"/>
                </a:cubicBezTo>
                <a:close/>
                <a:moveTo>
                  <a:pt x="10752" y="4320"/>
                </a:moveTo>
                <a:cubicBezTo>
                  <a:pt x="8625" y="4320"/>
                  <a:pt x="6826" y="6601"/>
                  <a:pt x="6246" y="9719"/>
                </a:cubicBezTo>
                <a:lnTo>
                  <a:pt x="5552" y="9719"/>
                </a:lnTo>
                <a:cubicBezTo>
                  <a:pt x="6152" y="6000"/>
                  <a:pt x="8252" y="3239"/>
                  <a:pt x="10752" y="3239"/>
                </a:cubicBezTo>
                <a:cubicBezTo>
                  <a:pt x="12934" y="3239"/>
                  <a:pt x="14813" y="5344"/>
                  <a:pt x="15654" y="8353"/>
                </a:cubicBezTo>
                <a:lnTo>
                  <a:pt x="15054" y="8835"/>
                </a:lnTo>
                <a:cubicBezTo>
                  <a:pt x="14323" y="6180"/>
                  <a:pt x="12671" y="4320"/>
                  <a:pt x="10752" y="4320"/>
                </a:cubicBezTo>
                <a:moveTo>
                  <a:pt x="10752" y="8639"/>
                </a:moveTo>
                <a:cubicBezTo>
                  <a:pt x="10158" y="8639"/>
                  <a:pt x="9630" y="9061"/>
                  <a:pt x="9260" y="9719"/>
                </a:cubicBezTo>
                <a:lnTo>
                  <a:pt x="8437" y="9719"/>
                </a:lnTo>
                <a:cubicBezTo>
                  <a:pt x="8904" y="8435"/>
                  <a:pt x="9761" y="7560"/>
                  <a:pt x="10752" y="7560"/>
                </a:cubicBezTo>
                <a:cubicBezTo>
                  <a:pt x="11742" y="7560"/>
                  <a:pt x="12600" y="8435"/>
                  <a:pt x="13066" y="9719"/>
                </a:cubicBezTo>
                <a:lnTo>
                  <a:pt x="12244" y="9719"/>
                </a:lnTo>
                <a:cubicBezTo>
                  <a:pt x="11874" y="9061"/>
                  <a:pt x="11345" y="8639"/>
                  <a:pt x="10752" y="8639"/>
                </a:cubicBezTo>
                <a:moveTo>
                  <a:pt x="13827" y="9719"/>
                </a:moveTo>
                <a:cubicBezTo>
                  <a:pt x="13307" y="7816"/>
                  <a:pt x="12126" y="6479"/>
                  <a:pt x="10752" y="6479"/>
                </a:cubicBezTo>
                <a:cubicBezTo>
                  <a:pt x="9378" y="6479"/>
                  <a:pt x="8197" y="7816"/>
                  <a:pt x="7676" y="9719"/>
                </a:cubicBezTo>
                <a:lnTo>
                  <a:pt x="6955" y="9719"/>
                </a:lnTo>
                <a:cubicBezTo>
                  <a:pt x="7510" y="7207"/>
                  <a:pt x="9001" y="5400"/>
                  <a:pt x="10752" y="5400"/>
                </a:cubicBezTo>
                <a:cubicBezTo>
                  <a:pt x="12409" y="5400"/>
                  <a:pt x="13834" y="7015"/>
                  <a:pt x="14454" y="9317"/>
                </a:cubicBezTo>
                <a:lnTo>
                  <a:pt x="13953" y="9719"/>
                </a:lnTo>
                <a:cubicBezTo>
                  <a:pt x="13953" y="9719"/>
                  <a:pt x="13827" y="9719"/>
                  <a:pt x="13827" y="9719"/>
                </a:cubicBezTo>
                <a:close/>
                <a:moveTo>
                  <a:pt x="10752" y="1080"/>
                </a:moveTo>
                <a:cubicBezTo>
                  <a:pt x="13459" y="1080"/>
                  <a:pt x="15792" y="3672"/>
                  <a:pt x="16856" y="7388"/>
                </a:cubicBezTo>
                <a:lnTo>
                  <a:pt x="16256" y="7869"/>
                </a:lnTo>
                <a:cubicBezTo>
                  <a:pt x="15305" y="4504"/>
                  <a:pt x="13201" y="2160"/>
                  <a:pt x="10752" y="2160"/>
                </a:cubicBezTo>
                <a:cubicBezTo>
                  <a:pt x="7874" y="2160"/>
                  <a:pt x="5470" y="5392"/>
                  <a:pt x="4858" y="9719"/>
                </a:cubicBezTo>
                <a:lnTo>
                  <a:pt x="4167" y="9719"/>
                </a:lnTo>
                <a:cubicBezTo>
                  <a:pt x="4792" y="4796"/>
                  <a:pt x="7507" y="1080"/>
                  <a:pt x="10752" y="1080"/>
                </a:cubicBezTo>
                <a:moveTo>
                  <a:pt x="17336" y="9719"/>
                </a:moveTo>
                <a:lnTo>
                  <a:pt x="16958" y="9719"/>
                </a:lnTo>
                <a:lnTo>
                  <a:pt x="17294" y="9449"/>
                </a:lnTo>
                <a:cubicBezTo>
                  <a:pt x="17307" y="9540"/>
                  <a:pt x="17325" y="9628"/>
                  <a:pt x="17336" y="9719"/>
                </a:cubicBezTo>
                <a:moveTo>
                  <a:pt x="19824" y="9719"/>
                </a:moveTo>
                <a:lnTo>
                  <a:pt x="18016" y="9719"/>
                </a:lnTo>
                <a:cubicBezTo>
                  <a:pt x="17986" y="9461"/>
                  <a:pt x="17948" y="9209"/>
                  <a:pt x="17908" y="8957"/>
                </a:cubicBezTo>
                <a:lnTo>
                  <a:pt x="21132" y="6366"/>
                </a:lnTo>
                <a:cubicBezTo>
                  <a:pt x="21464" y="6099"/>
                  <a:pt x="21599" y="5450"/>
                  <a:pt x="21433" y="4916"/>
                </a:cubicBezTo>
                <a:cubicBezTo>
                  <a:pt x="21267" y="4383"/>
                  <a:pt x="20864" y="4169"/>
                  <a:pt x="20532" y="4433"/>
                </a:cubicBezTo>
                <a:lnTo>
                  <a:pt x="17456" y="6905"/>
                </a:lnTo>
                <a:cubicBezTo>
                  <a:pt x="16282" y="2836"/>
                  <a:pt x="13721" y="0"/>
                  <a:pt x="10752" y="0"/>
                </a:cubicBezTo>
                <a:cubicBezTo>
                  <a:pt x="7135" y="0"/>
                  <a:pt x="4122" y="4198"/>
                  <a:pt x="3488" y="9719"/>
                </a:cubicBezTo>
                <a:lnTo>
                  <a:pt x="1680" y="9719"/>
                </a:lnTo>
                <a:cubicBezTo>
                  <a:pt x="754" y="9719"/>
                  <a:pt x="0" y="10930"/>
                  <a:pt x="0" y="12419"/>
                </a:cubicBezTo>
                <a:cubicBezTo>
                  <a:pt x="0" y="12949"/>
                  <a:pt x="121" y="13459"/>
                  <a:pt x="339" y="13855"/>
                </a:cubicBezTo>
                <a:lnTo>
                  <a:pt x="2688" y="18101"/>
                </a:lnTo>
                <a:lnTo>
                  <a:pt x="2688" y="18899"/>
                </a:lnTo>
                <a:cubicBezTo>
                  <a:pt x="2688" y="20389"/>
                  <a:pt x="3442" y="21599"/>
                  <a:pt x="4368" y="21599"/>
                </a:cubicBezTo>
                <a:lnTo>
                  <a:pt x="17136" y="21599"/>
                </a:lnTo>
                <a:cubicBezTo>
                  <a:pt x="18062" y="21599"/>
                  <a:pt x="18816" y="20389"/>
                  <a:pt x="18816" y="18899"/>
                </a:cubicBezTo>
                <a:lnTo>
                  <a:pt x="18816" y="18101"/>
                </a:lnTo>
                <a:lnTo>
                  <a:pt x="21165" y="13855"/>
                </a:lnTo>
                <a:cubicBezTo>
                  <a:pt x="21383" y="13459"/>
                  <a:pt x="21504" y="12949"/>
                  <a:pt x="21504" y="12419"/>
                </a:cubicBezTo>
                <a:cubicBezTo>
                  <a:pt x="21504" y="10930"/>
                  <a:pt x="20750" y="9719"/>
                  <a:pt x="19824" y="971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8" name="AutoShape 34"/>
          <p:cNvSpPr/>
          <p:nvPr/>
        </p:nvSpPr>
        <p:spPr bwMode="auto">
          <a:xfrm>
            <a:off x="6216113" y="2825321"/>
            <a:ext cx="25400" cy="84138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47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9" name="AutoShape 35"/>
          <p:cNvSpPr/>
          <p:nvPr/>
        </p:nvSpPr>
        <p:spPr bwMode="auto">
          <a:xfrm>
            <a:off x="6351050" y="2825321"/>
            <a:ext cx="25400" cy="84138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0" name="AutoShape 36"/>
          <p:cNvSpPr/>
          <p:nvPr/>
        </p:nvSpPr>
        <p:spPr bwMode="auto">
          <a:xfrm>
            <a:off x="6293900" y="2824528"/>
            <a:ext cx="26988" cy="85725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9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5" y="20691"/>
                  <a:pt x="1719" y="20730"/>
                  <a:pt x="1763" y="2077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41" name="组合 17"/>
          <p:cNvGrpSpPr/>
          <p:nvPr/>
        </p:nvGrpSpPr>
        <p:grpSpPr bwMode="auto">
          <a:xfrm rot="-2700000">
            <a:off x="5394325" y="2859088"/>
            <a:ext cx="358775" cy="360362"/>
            <a:chOff x="5394325" y="2859088"/>
            <a:chExt cx="358775" cy="360362"/>
          </a:xfrm>
          <a:solidFill>
            <a:srgbClr val="27506E"/>
          </a:solidFill>
        </p:grpSpPr>
        <p:sp>
          <p:nvSpPr>
            <p:cNvPr id="42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3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4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5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6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7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51" name="AutoShape 46"/>
          <p:cNvSpPr/>
          <p:nvPr/>
        </p:nvSpPr>
        <p:spPr bwMode="auto">
          <a:xfrm>
            <a:off x="8267700" y="2177159"/>
            <a:ext cx="360363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52" name="AutoShape 47"/>
          <p:cNvSpPr/>
          <p:nvPr/>
        </p:nvSpPr>
        <p:spPr bwMode="auto">
          <a:xfrm>
            <a:off x="7550150" y="2177159"/>
            <a:ext cx="358775" cy="358775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853689" y="2176964"/>
            <a:ext cx="314346" cy="359165"/>
            <a:chOff x="6853689" y="2141343"/>
            <a:chExt cx="314346" cy="359165"/>
          </a:xfrm>
          <a:solidFill>
            <a:srgbClr val="27506E"/>
          </a:solidFill>
        </p:grpSpPr>
        <p:sp>
          <p:nvSpPr>
            <p:cNvPr id="54" name="AutoShape 48"/>
            <p:cNvSpPr/>
            <p:nvPr/>
          </p:nvSpPr>
          <p:spPr bwMode="auto">
            <a:xfrm>
              <a:off x="6853689" y="2141343"/>
              <a:ext cx="314346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5" name="AutoShape 49"/>
            <p:cNvSpPr/>
            <p:nvPr/>
          </p:nvSpPr>
          <p:spPr bwMode="auto">
            <a:xfrm>
              <a:off x="7100498" y="2421922"/>
              <a:ext cx="22717" cy="221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6" name="AutoShape 50"/>
            <p:cNvSpPr/>
            <p:nvPr/>
          </p:nvSpPr>
          <p:spPr bwMode="auto">
            <a:xfrm>
              <a:off x="7100498" y="2354387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7" name="AutoShape 51"/>
            <p:cNvSpPr/>
            <p:nvPr/>
          </p:nvSpPr>
          <p:spPr bwMode="auto">
            <a:xfrm>
              <a:off x="7100498" y="2286850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58" name="AutoShape 52"/>
          <p:cNvSpPr/>
          <p:nvPr/>
        </p:nvSpPr>
        <p:spPr bwMode="auto">
          <a:xfrm>
            <a:off x="6111875" y="2177159"/>
            <a:ext cx="360363" cy="358775"/>
          </a:xfrm>
          <a:custGeom>
            <a:avLst/>
            <a:gdLst>
              <a:gd name="T0" fmla="+- 0 10800 87"/>
              <a:gd name="T1" fmla="*/ T0 w 21426"/>
              <a:gd name="T2" fmla="+- 0 10799 73"/>
              <a:gd name="T3" fmla="*/ 10799 h 21453"/>
              <a:gd name="T4" fmla="+- 0 10800 87"/>
              <a:gd name="T5" fmla="*/ T4 w 21426"/>
              <a:gd name="T6" fmla="+- 0 10799 73"/>
              <a:gd name="T7" fmla="*/ 10799 h 21453"/>
              <a:gd name="T8" fmla="+- 0 10800 87"/>
              <a:gd name="T9" fmla="*/ T8 w 21426"/>
              <a:gd name="T10" fmla="+- 0 10799 73"/>
              <a:gd name="T11" fmla="*/ 10799 h 21453"/>
              <a:gd name="T12" fmla="+- 0 10800 87"/>
              <a:gd name="T13" fmla="*/ T12 w 21426"/>
              <a:gd name="T14" fmla="+- 0 10799 73"/>
              <a:gd name="T15" fmla="*/ 10799 h 2145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26" h="21453">
                <a:moveTo>
                  <a:pt x="8034" y="20112"/>
                </a:moveTo>
                <a:cubicBezTo>
                  <a:pt x="5816" y="17892"/>
                  <a:pt x="3556" y="15628"/>
                  <a:pt x="1338" y="13408"/>
                </a:cubicBezTo>
                <a:cubicBezTo>
                  <a:pt x="3241" y="7240"/>
                  <a:pt x="11488" y="7509"/>
                  <a:pt x="13391" y="1341"/>
                </a:cubicBezTo>
                <a:cubicBezTo>
                  <a:pt x="15609" y="3560"/>
                  <a:pt x="17869" y="5825"/>
                  <a:pt x="20087" y="8045"/>
                </a:cubicBezTo>
                <a:cubicBezTo>
                  <a:pt x="18184" y="14212"/>
                  <a:pt x="9937" y="13944"/>
                  <a:pt x="8034" y="20112"/>
                </a:cubicBezTo>
                <a:moveTo>
                  <a:pt x="21034" y="7097"/>
                </a:moveTo>
                <a:lnTo>
                  <a:pt x="14338" y="393"/>
                </a:lnTo>
                <a:cubicBezTo>
                  <a:pt x="14006" y="60"/>
                  <a:pt x="13525" y="-73"/>
                  <a:pt x="13069" y="39"/>
                </a:cubicBezTo>
                <a:cubicBezTo>
                  <a:pt x="12828" y="98"/>
                  <a:pt x="12614" y="222"/>
                  <a:pt x="12444" y="393"/>
                </a:cubicBezTo>
                <a:cubicBezTo>
                  <a:pt x="12292" y="545"/>
                  <a:pt x="12177" y="733"/>
                  <a:pt x="12112" y="944"/>
                </a:cubicBezTo>
                <a:cubicBezTo>
                  <a:pt x="11808" y="1929"/>
                  <a:pt x="11283" y="2785"/>
                  <a:pt x="10507" y="3562"/>
                </a:cubicBezTo>
                <a:cubicBezTo>
                  <a:pt x="9471" y="4598"/>
                  <a:pt x="8121" y="5384"/>
                  <a:pt x="6693" y="6214"/>
                </a:cubicBezTo>
                <a:cubicBezTo>
                  <a:pt x="5177" y="7094"/>
                  <a:pt x="3611" y="8006"/>
                  <a:pt x="2328" y="9290"/>
                </a:cubicBezTo>
                <a:cubicBezTo>
                  <a:pt x="1237" y="10383"/>
                  <a:pt x="493" y="11600"/>
                  <a:pt x="59" y="13011"/>
                </a:cubicBezTo>
                <a:cubicBezTo>
                  <a:pt x="-87" y="13488"/>
                  <a:pt x="40" y="14004"/>
                  <a:pt x="391" y="14356"/>
                </a:cubicBezTo>
                <a:lnTo>
                  <a:pt x="7087" y="21060"/>
                </a:lnTo>
                <a:cubicBezTo>
                  <a:pt x="7419" y="21393"/>
                  <a:pt x="7900" y="21526"/>
                  <a:pt x="8356" y="21414"/>
                </a:cubicBezTo>
                <a:cubicBezTo>
                  <a:pt x="8597" y="21354"/>
                  <a:pt x="8811" y="21231"/>
                  <a:pt x="8981" y="21060"/>
                </a:cubicBezTo>
                <a:cubicBezTo>
                  <a:pt x="9133" y="20908"/>
                  <a:pt x="9248" y="20720"/>
                  <a:pt x="9314" y="20508"/>
                </a:cubicBezTo>
                <a:cubicBezTo>
                  <a:pt x="9617" y="19523"/>
                  <a:pt x="10142" y="18667"/>
                  <a:pt x="10918" y="17890"/>
                </a:cubicBezTo>
                <a:cubicBezTo>
                  <a:pt x="11954" y="16853"/>
                  <a:pt x="13304" y="16069"/>
                  <a:pt x="14733" y="15239"/>
                </a:cubicBezTo>
                <a:cubicBezTo>
                  <a:pt x="16248" y="14357"/>
                  <a:pt x="17814" y="13446"/>
                  <a:pt x="19097" y="12162"/>
                </a:cubicBezTo>
                <a:cubicBezTo>
                  <a:pt x="20188" y="11070"/>
                  <a:pt x="20932" y="9852"/>
                  <a:pt x="21366" y="8440"/>
                </a:cubicBezTo>
                <a:cubicBezTo>
                  <a:pt x="21512" y="7965"/>
                  <a:pt x="21385" y="7448"/>
                  <a:pt x="21034" y="7097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59" name="AutoShape 53"/>
          <p:cNvSpPr/>
          <p:nvPr/>
        </p:nvSpPr>
        <p:spPr bwMode="auto">
          <a:xfrm>
            <a:off x="6248400" y="2306540"/>
            <a:ext cx="96838" cy="100012"/>
          </a:xfrm>
          <a:custGeom>
            <a:avLst/>
            <a:gdLst>
              <a:gd name="T0" fmla="+- 0 10801 59"/>
              <a:gd name="T1" fmla="*/ T0 w 21484"/>
              <a:gd name="T2" fmla="+- 0 10799 41"/>
              <a:gd name="T3" fmla="*/ 10799 h 21516"/>
              <a:gd name="T4" fmla="+- 0 10801 59"/>
              <a:gd name="T5" fmla="*/ T4 w 21484"/>
              <a:gd name="T6" fmla="+- 0 10799 41"/>
              <a:gd name="T7" fmla="*/ 10799 h 21516"/>
              <a:gd name="T8" fmla="+- 0 10801 59"/>
              <a:gd name="T9" fmla="*/ T8 w 21484"/>
              <a:gd name="T10" fmla="+- 0 10799 41"/>
              <a:gd name="T11" fmla="*/ 10799 h 21516"/>
              <a:gd name="T12" fmla="+- 0 10801 59"/>
              <a:gd name="T13" fmla="*/ T12 w 21484"/>
              <a:gd name="T14" fmla="+- 0 10799 41"/>
              <a:gd name="T15" fmla="*/ 10799 h 2151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84" h="21516">
                <a:moveTo>
                  <a:pt x="17511" y="14987"/>
                </a:moveTo>
                <a:cubicBezTo>
                  <a:pt x="17287" y="15384"/>
                  <a:pt x="17032" y="15740"/>
                  <a:pt x="16731" y="16049"/>
                </a:cubicBezTo>
                <a:cubicBezTo>
                  <a:pt x="15340" y="14692"/>
                  <a:pt x="13947" y="13205"/>
                  <a:pt x="12559" y="11675"/>
                </a:cubicBezTo>
                <a:cubicBezTo>
                  <a:pt x="12912" y="11521"/>
                  <a:pt x="13287" y="11362"/>
                  <a:pt x="13689" y="11198"/>
                </a:cubicBezTo>
                <a:cubicBezTo>
                  <a:pt x="14092" y="11034"/>
                  <a:pt x="14494" y="10927"/>
                  <a:pt x="14895" y="10861"/>
                </a:cubicBezTo>
                <a:cubicBezTo>
                  <a:pt x="15308" y="10801"/>
                  <a:pt x="15715" y="10819"/>
                  <a:pt x="16122" y="10913"/>
                </a:cubicBezTo>
                <a:cubicBezTo>
                  <a:pt x="16527" y="11011"/>
                  <a:pt x="16909" y="11222"/>
                  <a:pt x="17262" y="11554"/>
                </a:cubicBezTo>
                <a:cubicBezTo>
                  <a:pt x="17612" y="11890"/>
                  <a:pt x="17835" y="12244"/>
                  <a:pt x="17923" y="12620"/>
                </a:cubicBezTo>
                <a:cubicBezTo>
                  <a:pt x="18020" y="13004"/>
                  <a:pt x="18025" y="13392"/>
                  <a:pt x="17958" y="13789"/>
                </a:cubicBezTo>
                <a:cubicBezTo>
                  <a:pt x="17883" y="14187"/>
                  <a:pt x="17738" y="14585"/>
                  <a:pt x="17511" y="14987"/>
                </a:cubicBezTo>
                <a:moveTo>
                  <a:pt x="5799" y="10193"/>
                </a:moveTo>
                <a:cubicBezTo>
                  <a:pt x="5096" y="10221"/>
                  <a:pt x="4482" y="9996"/>
                  <a:pt x="3946" y="9496"/>
                </a:cubicBezTo>
                <a:cubicBezTo>
                  <a:pt x="3717" y="9285"/>
                  <a:pt x="3558" y="9028"/>
                  <a:pt x="3461" y="8724"/>
                </a:cubicBezTo>
                <a:cubicBezTo>
                  <a:pt x="3359" y="8420"/>
                  <a:pt x="3326" y="8088"/>
                  <a:pt x="3366" y="7723"/>
                </a:cubicBezTo>
                <a:cubicBezTo>
                  <a:pt x="3397" y="7363"/>
                  <a:pt x="3509" y="6989"/>
                  <a:pt x="3703" y="6610"/>
                </a:cubicBezTo>
                <a:cubicBezTo>
                  <a:pt x="3889" y="6231"/>
                  <a:pt x="4160" y="5852"/>
                  <a:pt x="4510" y="5487"/>
                </a:cubicBezTo>
                <a:cubicBezTo>
                  <a:pt x="5768" y="6694"/>
                  <a:pt x="7022" y="8018"/>
                  <a:pt x="8282" y="9388"/>
                </a:cubicBezTo>
                <a:cubicBezTo>
                  <a:pt x="7330" y="9893"/>
                  <a:pt x="6501" y="10164"/>
                  <a:pt x="5799" y="10193"/>
                </a:cubicBezTo>
                <a:moveTo>
                  <a:pt x="19678" y="8570"/>
                </a:moveTo>
                <a:cubicBezTo>
                  <a:pt x="18868" y="7915"/>
                  <a:pt x="18055" y="7470"/>
                  <a:pt x="17235" y="7250"/>
                </a:cubicBezTo>
                <a:cubicBezTo>
                  <a:pt x="16421" y="7031"/>
                  <a:pt x="15603" y="6942"/>
                  <a:pt x="14779" y="6998"/>
                </a:cubicBezTo>
                <a:cubicBezTo>
                  <a:pt x="13964" y="7059"/>
                  <a:pt x="13130" y="7236"/>
                  <a:pt x="12296" y="7545"/>
                </a:cubicBezTo>
                <a:cubicBezTo>
                  <a:pt x="11462" y="7859"/>
                  <a:pt x="10625" y="8200"/>
                  <a:pt x="9782" y="8593"/>
                </a:cubicBezTo>
                <a:cubicBezTo>
                  <a:pt x="8448" y="7115"/>
                  <a:pt x="7114" y="5658"/>
                  <a:pt x="5778" y="4299"/>
                </a:cubicBezTo>
                <a:cubicBezTo>
                  <a:pt x="6382" y="3775"/>
                  <a:pt x="6963" y="3509"/>
                  <a:pt x="7526" y="3490"/>
                </a:cubicBezTo>
                <a:cubicBezTo>
                  <a:pt x="8088" y="3467"/>
                  <a:pt x="8631" y="3523"/>
                  <a:pt x="9145" y="3649"/>
                </a:cubicBezTo>
                <a:cubicBezTo>
                  <a:pt x="9669" y="3775"/>
                  <a:pt x="10149" y="3883"/>
                  <a:pt x="10590" y="3967"/>
                </a:cubicBezTo>
                <a:cubicBezTo>
                  <a:pt x="11038" y="4051"/>
                  <a:pt x="11424" y="3958"/>
                  <a:pt x="11765" y="3682"/>
                </a:cubicBezTo>
                <a:cubicBezTo>
                  <a:pt x="12123" y="3382"/>
                  <a:pt x="12321" y="2994"/>
                  <a:pt x="12351" y="2526"/>
                </a:cubicBezTo>
                <a:cubicBezTo>
                  <a:pt x="12376" y="2054"/>
                  <a:pt x="12189" y="1596"/>
                  <a:pt x="11782" y="1147"/>
                </a:cubicBezTo>
                <a:cubicBezTo>
                  <a:pt x="11258" y="569"/>
                  <a:pt x="10630" y="216"/>
                  <a:pt x="9872" y="85"/>
                </a:cubicBezTo>
                <a:cubicBezTo>
                  <a:pt x="9126" y="-41"/>
                  <a:pt x="8358" y="-30"/>
                  <a:pt x="7564" y="136"/>
                </a:cubicBezTo>
                <a:cubicBezTo>
                  <a:pt x="6780" y="309"/>
                  <a:pt x="6032" y="595"/>
                  <a:pt x="5324" y="997"/>
                </a:cubicBezTo>
                <a:cubicBezTo>
                  <a:pt x="4617" y="1399"/>
                  <a:pt x="4048" y="1811"/>
                  <a:pt x="3626" y="2213"/>
                </a:cubicBezTo>
                <a:cubicBezTo>
                  <a:pt x="3464" y="2066"/>
                  <a:pt x="3302" y="1918"/>
                  <a:pt x="3141" y="1773"/>
                </a:cubicBezTo>
                <a:cubicBezTo>
                  <a:pt x="2963" y="1614"/>
                  <a:pt x="2739" y="1530"/>
                  <a:pt x="2471" y="1535"/>
                </a:cubicBezTo>
                <a:cubicBezTo>
                  <a:pt x="2200" y="1535"/>
                  <a:pt x="1977" y="1647"/>
                  <a:pt x="1793" y="1853"/>
                </a:cubicBezTo>
                <a:cubicBezTo>
                  <a:pt x="1615" y="2054"/>
                  <a:pt x="1530" y="2288"/>
                  <a:pt x="1565" y="2536"/>
                </a:cubicBezTo>
                <a:cubicBezTo>
                  <a:pt x="1589" y="2793"/>
                  <a:pt x="1696" y="2989"/>
                  <a:pt x="1880" y="3139"/>
                </a:cubicBezTo>
                <a:cubicBezTo>
                  <a:pt x="2044" y="3270"/>
                  <a:pt x="2203" y="3401"/>
                  <a:pt x="2364" y="3537"/>
                </a:cubicBezTo>
                <a:cubicBezTo>
                  <a:pt x="1731" y="4276"/>
                  <a:pt x="1207" y="5094"/>
                  <a:pt x="795" y="5957"/>
                </a:cubicBezTo>
                <a:cubicBezTo>
                  <a:pt x="378" y="6820"/>
                  <a:pt x="130" y="7676"/>
                  <a:pt x="37" y="8509"/>
                </a:cubicBezTo>
                <a:cubicBezTo>
                  <a:pt x="-59" y="9346"/>
                  <a:pt x="33" y="10113"/>
                  <a:pt x="298" y="10824"/>
                </a:cubicBezTo>
                <a:cubicBezTo>
                  <a:pt x="566" y="11540"/>
                  <a:pt x="1056" y="12148"/>
                  <a:pt x="1774" y="12723"/>
                </a:cubicBezTo>
                <a:cubicBezTo>
                  <a:pt x="2942" y="13658"/>
                  <a:pt x="4321" y="14056"/>
                  <a:pt x="5915" y="13967"/>
                </a:cubicBezTo>
                <a:cubicBezTo>
                  <a:pt x="7507" y="13874"/>
                  <a:pt x="9223" y="13415"/>
                  <a:pt x="11064" y="12461"/>
                </a:cubicBezTo>
                <a:cubicBezTo>
                  <a:pt x="12532" y="14093"/>
                  <a:pt x="14002" y="15716"/>
                  <a:pt x="15470" y="17223"/>
                </a:cubicBezTo>
                <a:cubicBezTo>
                  <a:pt x="14849" y="17728"/>
                  <a:pt x="14305" y="18018"/>
                  <a:pt x="13826" y="18111"/>
                </a:cubicBezTo>
                <a:cubicBezTo>
                  <a:pt x="13344" y="18210"/>
                  <a:pt x="12917" y="18200"/>
                  <a:pt x="12530" y="18088"/>
                </a:cubicBezTo>
                <a:cubicBezTo>
                  <a:pt x="12142" y="17971"/>
                  <a:pt x="11782" y="17803"/>
                  <a:pt x="11455" y="17587"/>
                </a:cubicBezTo>
                <a:cubicBezTo>
                  <a:pt x="11125" y="17368"/>
                  <a:pt x="10799" y="17181"/>
                  <a:pt x="10474" y="17026"/>
                </a:cubicBezTo>
                <a:cubicBezTo>
                  <a:pt x="10154" y="16872"/>
                  <a:pt x="9823" y="16788"/>
                  <a:pt x="9486" y="16783"/>
                </a:cubicBezTo>
                <a:cubicBezTo>
                  <a:pt x="9145" y="16778"/>
                  <a:pt x="8785" y="16937"/>
                  <a:pt x="8388" y="17265"/>
                </a:cubicBezTo>
                <a:cubicBezTo>
                  <a:pt x="7981" y="17606"/>
                  <a:pt x="7777" y="18004"/>
                  <a:pt x="7777" y="18453"/>
                </a:cubicBezTo>
                <a:cubicBezTo>
                  <a:pt x="7777" y="18897"/>
                  <a:pt x="7991" y="19351"/>
                  <a:pt x="8408" y="19809"/>
                </a:cubicBezTo>
                <a:cubicBezTo>
                  <a:pt x="8830" y="20268"/>
                  <a:pt x="9379" y="20651"/>
                  <a:pt x="10042" y="20955"/>
                </a:cubicBezTo>
                <a:cubicBezTo>
                  <a:pt x="10708" y="21259"/>
                  <a:pt x="11455" y="21451"/>
                  <a:pt x="12279" y="21502"/>
                </a:cubicBezTo>
                <a:cubicBezTo>
                  <a:pt x="13103" y="21559"/>
                  <a:pt x="13970" y="21437"/>
                  <a:pt x="14886" y="21109"/>
                </a:cubicBezTo>
                <a:cubicBezTo>
                  <a:pt x="15807" y="20787"/>
                  <a:pt x="16721" y="20202"/>
                  <a:pt x="17617" y="19332"/>
                </a:cubicBezTo>
                <a:cubicBezTo>
                  <a:pt x="18051" y="19739"/>
                  <a:pt x="18489" y="20127"/>
                  <a:pt x="18921" y="20501"/>
                </a:cubicBezTo>
                <a:cubicBezTo>
                  <a:pt x="19107" y="20656"/>
                  <a:pt x="19328" y="20731"/>
                  <a:pt x="19601" y="20712"/>
                </a:cubicBezTo>
                <a:cubicBezTo>
                  <a:pt x="19861" y="20703"/>
                  <a:pt x="20090" y="20586"/>
                  <a:pt x="20269" y="20375"/>
                </a:cubicBezTo>
                <a:cubicBezTo>
                  <a:pt x="20455" y="20160"/>
                  <a:pt x="20532" y="19921"/>
                  <a:pt x="20503" y="19674"/>
                </a:cubicBezTo>
                <a:cubicBezTo>
                  <a:pt x="20477" y="19421"/>
                  <a:pt x="20371" y="19229"/>
                  <a:pt x="20192" y="19089"/>
                </a:cubicBezTo>
                <a:cubicBezTo>
                  <a:pt x="19755" y="18752"/>
                  <a:pt x="19321" y="18397"/>
                  <a:pt x="18884" y="18022"/>
                </a:cubicBezTo>
                <a:cubicBezTo>
                  <a:pt x="19626" y="17143"/>
                  <a:pt x="20221" y="16217"/>
                  <a:pt x="20664" y="15300"/>
                </a:cubicBezTo>
                <a:cubicBezTo>
                  <a:pt x="21103" y="14379"/>
                  <a:pt x="21367" y="13490"/>
                  <a:pt x="21453" y="12667"/>
                </a:cubicBezTo>
                <a:cubicBezTo>
                  <a:pt x="21540" y="11839"/>
                  <a:pt x="21439" y="11091"/>
                  <a:pt x="21159" y="10412"/>
                </a:cubicBezTo>
                <a:cubicBezTo>
                  <a:pt x="20880" y="9725"/>
                  <a:pt x="20386" y="9135"/>
                  <a:pt x="19678" y="857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0" name="AutoShape 54"/>
          <p:cNvSpPr/>
          <p:nvPr/>
        </p:nvSpPr>
        <p:spPr bwMode="auto">
          <a:xfrm>
            <a:off x="6185282" y="2327971"/>
            <a:ext cx="55563" cy="57150"/>
          </a:xfrm>
          <a:custGeom>
            <a:avLst/>
            <a:gdLst>
              <a:gd name="T0" fmla="+- 0 10791 197"/>
              <a:gd name="T1" fmla="*/ T0 w 21188"/>
              <a:gd name="T2" fmla="+- 0 10794 193"/>
              <a:gd name="T3" fmla="*/ 10794 h 21203"/>
              <a:gd name="T4" fmla="+- 0 10791 197"/>
              <a:gd name="T5" fmla="*/ T4 w 21188"/>
              <a:gd name="T6" fmla="+- 0 10794 193"/>
              <a:gd name="T7" fmla="*/ 10794 h 21203"/>
              <a:gd name="T8" fmla="+- 0 10791 197"/>
              <a:gd name="T9" fmla="*/ T8 w 21188"/>
              <a:gd name="T10" fmla="+- 0 10794 193"/>
              <a:gd name="T11" fmla="*/ 10794 h 21203"/>
              <a:gd name="T12" fmla="+- 0 10791 197"/>
              <a:gd name="T13" fmla="*/ T12 w 21188"/>
              <a:gd name="T14" fmla="+- 0 10794 193"/>
              <a:gd name="T15" fmla="*/ 10794 h 212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8" h="21203">
                <a:moveTo>
                  <a:pt x="17615" y="468"/>
                </a:moveTo>
                <a:lnTo>
                  <a:pt x="17606" y="468"/>
                </a:lnTo>
                <a:cubicBezTo>
                  <a:pt x="14870" y="2476"/>
                  <a:pt x="12200" y="4590"/>
                  <a:pt x="9727" y="6958"/>
                </a:cubicBezTo>
                <a:cubicBezTo>
                  <a:pt x="7348" y="9227"/>
                  <a:pt x="5200" y="11619"/>
                  <a:pt x="3329" y="14060"/>
                </a:cubicBezTo>
                <a:lnTo>
                  <a:pt x="341" y="17962"/>
                </a:lnTo>
                <a:lnTo>
                  <a:pt x="350" y="17970"/>
                </a:lnTo>
                <a:cubicBezTo>
                  <a:pt x="-197" y="18786"/>
                  <a:pt x="-106" y="19880"/>
                  <a:pt x="638" y="20590"/>
                </a:cubicBezTo>
                <a:cubicBezTo>
                  <a:pt x="1491" y="21407"/>
                  <a:pt x="2889" y="21407"/>
                  <a:pt x="3746" y="20590"/>
                </a:cubicBezTo>
                <a:cubicBezTo>
                  <a:pt x="3877" y="20460"/>
                  <a:pt x="3984" y="20321"/>
                  <a:pt x="4069" y="20174"/>
                </a:cubicBezTo>
                <a:lnTo>
                  <a:pt x="6867" y="16517"/>
                </a:lnTo>
                <a:cubicBezTo>
                  <a:pt x="8601" y="14255"/>
                  <a:pt x="10606" y="12027"/>
                  <a:pt x="12824" y="9913"/>
                </a:cubicBezTo>
                <a:cubicBezTo>
                  <a:pt x="15281" y="7570"/>
                  <a:pt x="17557" y="5758"/>
                  <a:pt x="20329" y="3749"/>
                </a:cubicBezTo>
                <a:lnTo>
                  <a:pt x="20321" y="3741"/>
                </a:lnTo>
                <a:cubicBezTo>
                  <a:pt x="20400" y="3684"/>
                  <a:pt x="20473" y="3635"/>
                  <a:pt x="20543" y="3570"/>
                </a:cubicBezTo>
                <a:cubicBezTo>
                  <a:pt x="21402" y="2753"/>
                  <a:pt x="21402" y="1427"/>
                  <a:pt x="20543" y="606"/>
                </a:cubicBezTo>
                <a:cubicBezTo>
                  <a:pt x="19742" y="-161"/>
                  <a:pt x="18472" y="-193"/>
                  <a:pt x="17615" y="46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1" name="AutoShape 55"/>
          <p:cNvSpPr/>
          <p:nvPr/>
        </p:nvSpPr>
        <p:spPr bwMode="auto">
          <a:xfrm>
            <a:off x="6366186" y="2302762"/>
            <a:ext cx="55563" cy="57150"/>
          </a:xfrm>
          <a:custGeom>
            <a:avLst/>
            <a:gdLst>
              <a:gd name="T0" fmla="+- 0 10803 213"/>
              <a:gd name="T1" fmla="*/ T0 w 21180"/>
              <a:gd name="T2" fmla="+- 0 10801 203"/>
              <a:gd name="T3" fmla="*/ 10801 h 21196"/>
              <a:gd name="T4" fmla="+- 0 10803 213"/>
              <a:gd name="T5" fmla="*/ T4 w 21180"/>
              <a:gd name="T6" fmla="+- 0 10801 203"/>
              <a:gd name="T7" fmla="*/ 10801 h 21196"/>
              <a:gd name="T8" fmla="+- 0 10803 213"/>
              <a:gd name="T9" fmla="*/ T8 w 21180"/>
              <a:gd name="T10" fmla="+- 0 10801 203"/>
              <a:gd name="T11" fmla="*/ 10801 h 21196"/>
              <a:gd name="T12" fmla="+- 0 10803 213"/>
              <a:gd name="T13" fmla="*/ T12 w 21180"/>
              <a:gd name="T14" fmla="+- 0 10801 203"/>
              <a:gd name="T15" fmla="*/ 10801 h 2119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0" h="21196">
                <a:moveTo>
                  <a:pt x="8372" y="11356"/>
                </a:moveTo>
                <a:cubicBezTo>
                  <a:pt x="6122" y="13508"/>
                  <a:pt x="3675" y="15444"/>
                  <a:pt x="1144" y="17292"/>
                </a:cubicBezTo>
                <a:cubicBezTo>
                  <a:pt x="963" y="17388"/>
                  <a:pt x="786" y="17493"/>
                  <a:pt x="637" y="17645"/>
                </a:cubicBezTo>
                <a:cubicBezTo>
                  <a:pt x="-213" y="18457"/>
                  <a:pt x="-213" y="19774"/>
                  <a:pt x="637" y="20585"/>
                </a:cubicBezTo>
                <a:cubicBezTo>
                  <a:pt x="1464" y="21380"/>
                  <a:pt x="2796" y="21397"/>
                  <a:pt x="3652" y="20641"/>
                </a:cubicBezTo>
                <a:lnTo>
                  <a:pt x="3665" y="20649"/>
                </a:lnTo>
                <a:cubicBezTo>
                  <a:pt x="6364" y="18673"/>
                  <a:pt x="8988" y="16581"/>
                  <a:pt x="11419" y="14263"/>
                </a:cubicBezTo>
                <a:cubicBezTo>
                  <a:pt x="13759" y="12030"/>
                  <a:pt x="15873" y="9685"/>
                  <a:pt x="17715" y="7283"/>
                </a:cubicBezTo>
                <a:lnTo>
                  <a:pt x="20663" y="3427"/>
                </a:lnTo>
                <a:lnTo>
                  <a:pt x="20654" y="3419"/>
                </a:lnTo>
                <a:cubicBezTo>
                  <a:pt x="21386" y="2600"/>
                  <a:pt x="21357" y="1379"/>
                  <a:pt x="20541" y="608"/>
                </a:cubicBezTo>
                <a:cubicBezTo>
                  <a:pt x="19697" y="-203"/>
                  <a:pt x="18323" y="-203"/>
                  <a:pt x="17468" y="608"/>
                </a:cubicBezTo>
                <a:cubicBezTo>
                  <a:pt x="17313" y="760"/>
                  <a:pt x="17197" y="937"/>
                  <a:pt x="17094" y="1114"/>
                </a:cubicBezTo>
                <a:lnTo>
                  <a:pt x="14228" y="4857"/>
                </a:lnTo>
                <a:cubicBezTo>
                  <a:pt x="12526" y="7090"/>
                  <a:pt x="10552" y="9275"/>
                  <a:pt x="8372" y="1135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394312" y="2176964"/>
            <a:ext cx="359165" cy="359165"/>
            <a:chOff x="5394312" y="2141343"/>
            <a:chExt cx="359165" cy="359165"/>
          </a:xfrm>
          <a:solidFill>
            <a:srgbClr val="27506E"/>
          </a:solidFill>
        </p:grpSpPr>
        <p:sp>
          <p:nvSpPr>
            <p:cNvPr id="63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4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5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6" name="AutoShape 59"/>
          <p:cNvSpPr/>
          <p:nvPr/>
        </p:nvSpPr>
        <p:spPr bwMode="auto">
          <a:xfrm>
            <a:off x="4675188" y="2177159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7" name="AutoShape 60"/>
          <p:cNvSpPr/>
          <p:nvPr/>
        </p:nvSpPr>
        <p:spPr bwMode="auto">
          <a:xfrm>
            <a:off x="8437563" y="1522413"/>
            <a:ext cx="22225" cy="23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1599"/>
                </a:move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  <a:cubicBezTo>
                  <a:pt x="4830" y="0"/>
                  <a:pt x="0" y="4819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8" name="AutoShape 61"/>
          <p:cNvSpPr/>
          <p:nvPr/>
        </p:nvSpPr>
        <p:spPr bwMode="auto">
          <a:xfrm>
            <a:off x="8437563" y="1658938"/>
            <a:ext cx="22225" cy="20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0" y="0"/>
                  <a:pt x="0" y="4830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30"/>
                  <a:pt x="16769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9" name="AutoShape 62"/>
          <p:cNvSpPr/>
          <p:nvPr/>
        </p:nvSpPr>
        <p:spPr bwMode="auto">
          <a:xfrm>
            <a:off x="8369300" y="1590675"/>
            <a:ext cx="22225" cy="22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0" y="0"/>
                  <a:pt x="0" y="4819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0" name="AutoShape 63"/>
          <p:cNvSpPr/>
          <p:nvPr/>
        </p:nvSpPr>
        <p:spPr bwMode="auto">
          <a:xfrm>
            <a:off x="8504238" y="1590675"/>
            <a:ext cx="22225" cy="22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  <a:cubicBezTo>
                  <a:pt x="4830" y="0"/>
                  <a:pt x="0" y="4819"/>
                  <a:pt x="0" y="1080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1" name="AutoShape 64"/>
          <p:cNvSpPr/>
          <p:nvPr/>
        </p:nvSpPr>
        <p:spPr bwMode="auto">
          <a:xfrm>
            <a:off x="8391525" y="1635125"/>
            <a:ext cx="22225" cy="23813"/>
          </a:xfrm>
          <a:custGeom>
            <a:avLst/>
            <a:gdLst>
              <a:gd name="T0" fmla="+- 0 10802 965"/>
              <a:gd name="T1" fmla="*/ T0 w 19675"/>
              <a:gd name="T2" fmla="+- 0 10800 961"/>
              <a:gd name="T3" fmla="*/ 10800 h 19678"/>
              <a:gd name="T4" fmla="+- 0 10802 965"/>
              <a:gd name="T5" fmla="*/ T4 w 19675"/>
              <a:gd name="T6" fmla="+- 0 10800 961"/>
              <a:gd name="T7" fmla="*/ 10800 h 19678"/>
              <a:gd name="T8" fmla="+- 0 10802 965"/>
              <a:gd name="T9" fmla="*/ T8 w 19675"/>
              <a:gd name="T10" fmla="+- 0 10800 961"/>
              <a:gd name="T11" fmla="*/ 10800 h 19678"/>
              <a:gd name="T12" fmla="+- 0 10802 965"/>
              <a:gd name="T13" fmla="*/ T12 w 19675"/>
              <a:gd name="T14" fmla="+- 0 10800 961"/>
              <a:gd name="T15" fmla="*/ 10800 h 196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5" h="19678">
                <a:moveTo>
                  <a:pt x="2894" y="2882"/>
                </a:moveTo>
                <a:cubicBezTo>
                  <a:pt x="-965" y="6725"/>
                  <a:pt x="-965" y="12952"/>
                  <a:pt x="2894" y="16795"/>
                </a:cubicBezTo>
                <a:cubicBezTo>
                  <a:pt x="6734" y="20638"/>
                  <a:pt x="12935" y="20638"/>
                  <a:pt x="16794" y="16795"/>
                </a:cubicBezTo>
                <a:cubicBezTo>
                  <a:pt x="20634" y="12952"/>
                  <a:pt x="20634" y="6725"/>
                  <a:pt x="16794" y="2882"/>
                </a:cubicBezTo>
                <a:cubicBezTo>
                  <a:pt x="12935" y="-961"/>
                  <a:pt x="6734" y="-961"/>
                  <a:pt x="2894" y="2882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2" name="AutoShape 65"/>
          <p:cNvSpPr/>
          <p:nvPr/>
        </p:nvSpPr>
        <p:spPr bwMode="auto">
          <a:xfrm>
            <a:off x="8391525" y="1546225"/>
            <a:ext cx="22225" cy="22225"/>
          </a:xfrm>
          <a:custGeom>
            <a:avLst/>
            <a:gdLst>
              <a:gd name="T0" fmla="+- 0 10801 962"/>
              <a:gd name="T1" fmla="*/ T0 w 19678"/>
              <a:gd name="T2" fmla="+- 0 10801 965"/>
              <a:gd name="T3" fmla="*/ 10801 h 19673"/>
              <a:gd name="T4" fmla="+- 0 10801 962"/>
              <a:gd name="T5" fmla="*/ T4 w 19678"/>
              <a:gd name="T6" fmla="+- 0 10801 965"/>
              <a:gd name="T7" fmla="*/ 10801 h 19673"/>
              <a:gd name="T8" fmla="+- 0 10801 962"/>
              <a:gd name="T9" fmla="*/ T8 w 19678"/>
              <a:gd name="T10" fmla="+- 0 10801 965"/>
              <a:gd name="T11" fmla="*/ 10801 h 19673"/>
              <a:gd name="T12" fmla="+- 0 10801 962"/>
              <a:gd name="T13" fmla="*/ T12 w 19678"/>
              <a:gd name="T14" fmla="+- 0 10801 965"/>
              <a:gd name="T15" fmla="*/ 10801 h 196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8" h="19673">
                <a:moveTo>
                  <a:pt x="2897" y="2894"/>
                </a:moveTo>
                <a:cubicBezTo>
                  <a:pt x="-962" y="6734"/>
                  <a:pt x="-962" y="12935"/>
                  <a:pt x="2877" y="16785"/>
                </a:cubicBezTo>
                <a:cubicBezTo>
                  <a:pt x="6737" y="20635"/>
                  <a:pt x="12938" y="20635"/>
                  <a:pt x="16797" y="16785"/>
                </a:cubicBezTo>
                <a:cubicBezTo>
                  <a:pt x="20638" y="12935"/>
                  <a:pt x="20638" y="6734"/>
                  <a:pt x="16797" y="2894"/>
                </a:cubicBezTo>
                <a:cubicBezTo>
                  <a:pt x="12938" y="-965"/>
                  <a:pt x="6737" y="-965"/>
                  <a:pt x="2897" y="2894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3" name="AutoShape 66"/>
          <p:cNvSpPr/>
          <p:nvPr/>
        </p:nvSpPr>
        <p:spPr bwMode="auto">
          <a:xfrm>
            <a:off x="8482013" y="1635125"/>
            <a:ext cx="22225" cy="23813"/>
          </a:xfrm>
          <a:custGeom>
            <a:avLst/>
            <a:gdLst>
              <a:gd name="T0" fmla="+- 0 10800 961"/>
              <a:gd name="T1" fmla="*/ T0 w 19678"/>
              <a:gd name="T2" fmla="+- 0 10800 961"/>
              <a:gd name="T3" fmla="*/ 10800 h 19678"/>
              <a:gd name="T4" fmla="+- 0 10800 961"/>
              <a:gd name="T5" fmla="*/ T4 w 19678"/>
              <a:gd name="T6" fmla="+- 0 10800 961"/>
              <a:gd name="T7" fmla="*/ 10800 h 19678"/>
              <a:gd name="T8" fmla="+- 0 10800 961"/>
              <a:gd name="T9" fmla="*/ T8 w 19678"/>
              <a:gd name="T10" fmla="+- 0 10800 961"/>
              <a:gd name="T11" fmla="*/ 10800 h 19678"/>
              <a:gd name="T12" fmla="+- 0 10800 961"/>
              <a:gd name="T13" fmla="*/ T12 w 19678"/>
              <a:gd name="T14" fmla="+- 0 10800 961"/>
              <a:gd name="T15" fmla="*/ 10800 h 196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8" h="19678">
                <a:moveTo>
                  <a:pt x="2882" y="2882"/>
                </a:moveTo>
                <a:cubicBezTo>
                  <a:pt x="-961" y="6725"/>
                  <a:pt x="-961" y="12952"/>
                  <a:pt x="2882" y="16795"/>
                </a:cubicBezTo>
                <a:cubicBezTo>
                  <a:pt x="6725" y="20638"/>
                  <a:pt x="12952" y="20638"/>
                  <a:pt x="16795" y="16795"/>
                </a:cubicBezTo>
                <a:cubicBezTo>
                  <a:pt x="20639" y="12952"/>
                  <a:pt x="20639" y="6725"/>
                  <a:pt x="16795" y="2882"/>
                </a:cubicBezTo>
                <a:cubicBezTo>
                  <a:pt x="12952" y="-961"/>
                  <a:pt x="6725" y="-961"/>
                  <a:pt x="2882" y="2882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4" name="AutoShape 67"/>
          <p:cNvSpPr/>
          <p:nvPr/>
        </p:nvSpPr>
        <p:spPr bwMode="auto">
          <a:xfrm>
            <a:off x="8335963" y="1422400"/>
            <a:ext cx="246062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818" y="16200"/>
                </a:moveTo>
                <a:cubicBezTo>
                  <a:pt x="5486" y="16200"/>
                  <a:pt x="1963" y="13776"/>
                  <a:pt x="1963" y="10800"/>
                </a:cubicBezTo>
                <a:cubicBezTo>
                  <a:pt x="1963" y="7821"/>
                  <a:pt x="5486" y="5400"/>
                  <a:pt x="9818" y="5400"/>
                </a:cubicBezTo>
                <a:cubicBezTo>
                  <a:pt x="14148" y="5400"/>
                  <a:pt x="17672" y="7821"/>
                  <a:pt x="17672" y="10800"/>
                </a:cubicBezTo>
                <a:cubicBezTo>
                  <a:pt x="17672" y="13776"/>
                  <a:pt x="14148" y="16200"/>
                  <a:pt x="9818" y="16200"/>
                </a:cubicBezTo>
                <a:moveTo>
                  <a:pt x="13745" y="20249"/>
                </a:moveTo>
                <a:lnTo>
                  <a:pt x="5890" y="20249"/>
                </a:lnTo>
                <a:lnTo>
                  <a:pt x="4909" y="16613"/>
                </a:lnTo>
                <a:cubicBezTo>
                  <a:pt x="6358" y="17192"/>
                  <a:pt x="8019" y="17549"/>
                  <a:pt x="9818" y="17549"/>
                </a:cubicBezTo>
                <a:cubicBezTo>
                  <a:pt x="11614" y="17549"/>
                  <a:pt x="13277" y="17192"/>
                  <a:pt x="14727" y="16613"/>
                </a:cubicBezTo>
                <a:cubicBezTo>
                  <a:pt x="14727" y="16613"/>
                  <a:pt x="13745" y="20249"/>
                  <a:pt x="13745" y="20249"/>
                </a:cubicBezTo>
                <a:close/>
                <a:moveTo>
                  <a:pt x="5992" y="1350"/>
                </a:moveTo>
                <a:lnTo>
                  <a:pt x="13847" y="1350"/>
                </a:lnTo>
                <a:lnTo>
                  <a:pt x="14828" y="4985"/>
                </a:lnTo>
                <a:cubicBezTo>
                  <a:pt x="13379" y="4406"/>
                  <a:pt x="11718" y="4050"/>
                  <a:pt x="9919" y="4050"/>
                </a:cubicBezTo>
                <a:cubicBezTo>
                  <a:pt x="8123" y="4050"/>
                  <a:pt x="6460" y="4406"/>
                  <a:pt x="5010" y="4985"/>
                </a:cubicBezTo>
                <a:cubicBezTo>
                  <a:pt x="5010" y="4985"/>
                  <a:pt x="5992" y="1350"/>
                  <a:pt x="5992" y="1350"/>
                </a:cubicBezTo>
                <a:close/>
                <a:moveTo>
                  <a:pt x="19636" y="9450"/>
                </a:moveTo>
                <a:cubicBezTo>
                  <a:pt x="19567" y="9450"/>
                  <a:pt x="19509" y="9472"/>
                  <a:pt x="19442" y="9477"/>
                </a:cubicBezTo>
                <a:cubicBezTo>
                  <a:pt x="19101" y="8298"/>
                  <a:pt x="18294" y="7245"/>
                  <a:pt x="17187" y="6376"/>
                </a:cubicBezTo>
                <a:lnTo>
                  <a:pt x="15778" y="1102"/>
                </a:lnTo>
                <a:cubicBezTo>
                  <a:pt x="15605" y="464"/>
                  <a:pt x="14794" y="0"/>
                  <a:pt x="13847" y="0"/>
                </a:cubicBezTo>
                <a:lnTo>
                  <a:pt x="5992" y="0"/>
                </a:lnTo>
                <a:cubicBezTo>
                  <a:pt x="5047" y="0"/>
                  <a:pt x="4236" y="464"/>
                  <a:pt x="4061" y="1102"/>
                </a:cubicBezTo>
                <a:lnTo>
                  <a:pt x="2686" y="6198"/>
                </a:lnTo>
                <a:cubicBezTo>
                  <a:pt x="1037" y="7405"/>
                  <a:pt x="0" y="9012"/>
                  <a:pt x="0" y="10800"/>
                </a:cubicBezTo>
                <a:cubicBezTo>
                  <a:pt x="0" y="12542"/>
                  <a:pt x="995" y="14110"/>
                  <a:pt x="2573" y="15307"/>
                </a:cubicBezTo>
                <a:lnTo>
                  <a:pt x="3959" y="20496"/>
                </a:lnTo>
                <a:cubicBezTo>
                  <a:pt x="4132" y="21135"/>
                  <a:pt x="4943" y="21599"/>
                  <a:pt x="5890" y="21599"/>
                </a:cubicBezTo>
                <a:lnTo>
                  <a:pt x="13745" y="21599"/>
                </a:lnTo>
                <a:cubicBezTo>
                  <a:pt x="14690" y="21599"/>
                  <a:pt x="15501" y="21135"/>
                  <a:pt x="15676" y="20496"/>
                </a:cubicBezTo>
                <a:lnTo>
                  <a:pt x="17074" y="15311"/>
                </a:lnTo>
                <a:cubicBezTo>
                  <a:pt x="18242" y="14426"/>
                  <a:pt x="19089" y="13340"/>
                  <a:pt x="19442" y="12122"/>
                </a:cubicBezTo>
                <a:cubicBezTo>
                  <a:pt x="19509" y="12127"/>
                  <a:pt x="19567" y="12150"/>
                  <a:pt x="19636" y="12150"/>
                </a:cubicBezTo>
                <a:cubicBezTo>
                  <a:pt x="20719" y="12150"/>
                  <a:pt x="21600" y="11544"/>
                  <a:pt x="21600" y="10800"/>
                </a:cubicBezTo>
                <a:cubicBezTo>
                  <a:pt x="21600" y="10053"/>
                  <a:pt x="20719" y="9450"/>
                  <a:pt x="19636" y="945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5" name="AutoShape 68"/>
          <p:cNvSpPr/>
          <p:nvPr/>
        </p:nvSpPr>
        <p:spPr bwMode="auto">
          <a:xfrm>
            <a:off x="8437563" y="1546225"/>
            <a:ext cx="66675" cy="68263"/>
          </a:xfrm>
          <a:custGeom>
            <a:avLst/>
            <a:gdLst>
              <a:gd name="T0" fmla="*/ 10740 w 21481"/>
              <a:gd name="T1" fmla="+- 0 10860 120"/>
              <a:gd name="T2" fmla="*/ 10860 h 21480"/>
              <a:gd name="T3" fmla="*/ 10740 w 21481"/>
              <a:gd name="T4" fmla="+- 0 10860 120"/>
              <a:gd name="T5" fmla="*/ 10860 h 21480"/>
              <a:gd name="T6" fmla="*/ 10740 w 21481"/>
              <a:gd name="T7" fmla="+- 0 10860 120"/>
              <a:gd name="T8" fmla="*/ 10860 h 21480"/>
              <a:gd name="T9" fmla="*/ 10740 w 21481"/>
              <a:gd name="T10" fmla="+- 0 10860 120"/>
              <a:gd name="T11" fmla="*/ 10860 h 2148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481" h="21480">
                <a:moveTo>
                  <a:pt x="21127" y="346"/>
                </a:moveTo>
                <a:cubicBezTo>
                  <a:pt x="20697" y="-82"/>
                  <a:pt x="20002" y="-120"/>
                  <a:pt x="19516" y="270"/>
                </a:cubicBezTo>
                <a:lnTo>
                  <a:pt x="1055" y="15432"/>
                </a:lnTo>
                <a:cubicBezTo>
                  <a:pt x="375" y="16113"/>
                  <a:pt x="0" y="17012"/>
                  <a:pt x="0" y="17972"/>
                </a:cubicBezTo>
                <a:cubicBezTo>
                  <a:pt x="0" y="18902"/>
                  <a:pt x="361" y="19783"/>
                  <a:pt x="1027" y="20446"/>
                </a:cubicBezTo>
                <a:cubicBezTo>
                  <a:pt x="1694" y="21103"/>
                  <a:pt x="2583" y="21473"/>
                  <a:pt x="3542" y="21479"/>
                </a:cubicBezTo>
                <a:cubicBezTo>
                  <a:pt x="4431" y="21473"/>
                  <a:pt x="5354" y="21144"/>
                  <a:pt x="6028" y="20495"/>
                </a:cubicBezTo>
                <a:lnTo>
                  <a:pt x="12598" y="12627"/>
                </a:lnTo>
                <a:lnTo>
                  <a:pt x="21224" y="1935"/>
                </a:lnTo>
                <a:cubicBezTo>
                  <a:pt x="21600" y="1462"/>
                  <a:pt x="21558" y="771"/>
                  <a:pt x="21127" y="34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76" name="Group 69"/>
          <p:cNvGrpSpPr/>
          <p:nvPr/>
        </p:nvGrpSpPr>
        <p:grpSpPr>
          <a:xfrm>
            <a:off x="7549916" y="1489956"/>
            <a:ext cx="359165" cy="337063"/>
            <a:chOff x="10074275" y="1647825"/>
            <a:chExt cx="464344" cy="435769"/>
          </a:xfrm>
          <a:solidFill>
            <a:srgbClr val="27506E"/>
          </a:solidFill>
        </p:grpSpPr>
        <p:sp>
          <p:nvSpPr>
            <p:cNvPr id="77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78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79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0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1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2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3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4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5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86" name="AutoShape 78"/>
          <p:cNvSpPr/>
          <p:nvPr/>
        </p:nvSpPr>
        <p:spPr bwMode="auto">
          <a:xfrm>
            <a:off x="6842125" y="1422400"/>
            <a:ext cx="336550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160" y="18900"/>
                </a:moveTo>
                <a:cubicBezTo>
                  <a:pt x="20160" y="19643"/>
                  <a:pt x="19513" y="20249"/>
                  <a:pt x="18720" y="20249"/>
                </a:cubicBezTo>
                <a:lnTo>
                  <a:pt x="2880" y="20249"/>
                </a:lnTo>
                <a:cubicBezTo>
                  <a:pt x="2086" y="20249"/>
                  <a:pt x="1440" y="19643"/>
                  <a:pt x="1440" y="18900"/>
                </a:cubicBezTo>
                <a:lnTo>
                  <a:pt x="1440" y="2700"/>
                </a:lnTo>
                <a:cubicBezTo>
                  <a:pt x="1440" y="1955"/>
                  <a:pt x="2086" y="1350"/>
                  <a:pt x="2880" y="1350"/>
                </a:cubicBezTo>
                <a:lnTo>
                  <a:pt x="18720" y="1350"/>
                </a:lnTo>
                <a:cubicBezTo>
                  <a:pt x="19513" y="1350"/>
                  <a:pt x="20160" y="1955"/>
                  <a:pt x="20160" y="2700"/>
                </a:cubicBezTo>
                <a:cubicBezTo>
                  <a:pt x="20160" y="2700"/>
                  <a:pt x="20160" y="18900"/>
                  <a:pt x="20160" y="18900"/>
                </a:cubicBezTo>
                <a:close/>
                <a:moveTo>
                  <a:pt x="18720" y="0"/>
                </a:moveTo>
                <a:lnTo>
                  <a:pt x="2880" y="0"/>
                </a:lnTo>
                <a:cubicBezTo>
                  <a:pt x="1289" y="0"/>
                  <a:pt x="0" y="1208"/>
                  <a:pt x="0" y="2700"/>
                </a:cubicBezTo>
                <a:lnTo>
                  <a:pt x="0" y="18900"/>
                </a:lnTo>
                <a:cubicBezTo>
                  <a:pt x="0" y="20391"/>
                  <a:pt x="1289" y="21599"/>
                  <a:pt x="2880" y="21599"/>
                </a:cubicBezTo>
                <a:lnTo>
                  <a:pt x="18720" y="21599"/>
                </a:lnTo>
                <a:cubicBezTo>
                  <a:pt x="20310" y="21599"/>
                  <a:pt x="21599" y="20391"/>
                  <a:pt x="21599" y="18900"/>
                </a:cubicBezTo>
                <a:lnTo>
                  <a:pt x="21599" y="2700"/>
                </a:lnTo>
                <a:cubicBezTo>
                  <a:pt x="21599" y="1208"/>
                  <a:pt x="20310" y="0"/>
                  <a:pt x="1872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87" name="AutoShape 79"/>
          <p:cNvSpPr/>
          <p:nvPr/>
        </p:nvSpPr>
        <p:spPr bwMode="auto">
          <a:xfrm>
            <a:off x="6888163" y="1466850"/>
            <a:ext cx="246062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18" y="20519"/>
                </a:moveTo>
                <a:lnTo>
                  <a:pt x="14053" y="16248"/>
                </a:lnTo>
                <a:lnTo>
                  <a:pt x="16690" y="12959"/>
                </a:lnTo>
                <a:lnTo>
                  <a:pt x="20618" y="17689"/>
                </a:lnTo>
                <a:lnTo>
                  <a:pt x="20618" y="20519"/>
                </a:lnTo>
                <a:cubicBezTo>
                  <a:pt x="20618" y="20519"/>
                  <a:pt x="17418" y="20519"/>
                  <a:pt x="17418" y="20519"/>
                </a:cubicBezTo>
                <a:close/>
                <a:moveTo>
                  <a:pt x="981" y="11446"/>
                </a:moveTo>
                <a:lnTo>
                  <a:pt x="4909" y="6479"/>
                </a:lnTo>
                <a:lnTo>
                  <a:pt x="12828" y="16353"/>
                </a:lnTo>
                <a:lnTo>
                  <a:pt x="13398" y="17064"/>
                </a:lnTo>
                <a:lnTo>
                  <a:pt x="16109" y="20519"/>
                </a:lnTo>
                <a:lnTo>
                  <a:pt x="981" y="20519"/>
                </a:lnTo>
                <a:cubicBezTo>
                  <a:pt x="981" y="20519"/>
                  <a:pt x="981" y="11446"/>
                  <a:pt x="981" y="11446"/>
                </a:cubicBezTo>
                <a:close/>
                <a:moveTo>
                  <a:pt x="20618" y="1080"/>
                </a:moveTo>
                <a:lnTo>
                  <a:pt x="20618" y="16058"/>
                </a:lnTo>
                <a:lnTo>
                  <a:pt x="17427" y="12244"/>
                </a:lnTo>
                <a:cubicBezTo>
                  <a:pt x="17240" y="12012"/>
                  <a:pt x="16972" y="11879"/>
                  <a:pt x="16690" y="11879"/>
                </a:cubicBezTo>
                <a:cubicBezTo>
                  <a:pt x="16409" y="11879"/>
                  <a:pt x="16141" y="12012"/>
                  <a:pt x="15954" y="12244"/>
                </a:cubicBezTo>
                <a:lnTo>
                  <a:pt x="13399" y="15432"/>
                </a:lnTo>
                <a:lnTo>
                  <a:pt x="5645" y="5764"/>
                </a:lnTo>
                <a:cubicBezTo>
                  <a:pt x="5458" y="5532"/>
                  <a:pt x="5190" y="5400"/>
                  <a:pt x="4909" y="5400"/>
                </a:cubicBezTo>
                <a:cubicBezTo>
                  <a:pt x="4627" y="5400"/>
                  <a:pt x="4359" y="5532"/>
                  <a:pt x="4172" y="5764"/>
                </a:cubicBezTo>
                <a:lnTo>
                  <a:pt x="981" y="9812"/>
                </a:lnTo>
                <a:lnTo>
                  <a:pt x="981" y="1080"/>
                </a:lnTo>
                <a:cubicBezTo>
                  <a:pt x="981" y="1080"/>
                  <a:pt x="20618" y="1080"/>
                  <a:pt x="20618" y="1080"/>
                </a:cubicBezTo>
                <a:close/>
                <a:moveTo>
                  <a:pt x="20618" y="0"/>
                </a:moveTo>
                <a:lnTo>
                  <a:pt x="981" y="0"/>
                </a:lnTo>
                <a:cubicBezTo>
                  <a:pt x="439" y="0"/>
                  <a:pt x="0" y="483"/>
                  <a:pt x="0" y="1080"/>
                </a:cubicBezTo>
                <a:lnTo>
                  <a:pt x="0" y="20519"/>
                </a:lnTo>
                <a:cubicBezTo>
                  <a:pt x="0" y="21116"/>
                  <a:pt x="439" y="21599"/>
                  <a:pt x="981" y="21599"/>
                </a:cubicBezTo>
                <a:lnTo>
                  <a:pt x="20618" y="21599"/>
                </a:lnTo>
                <a:cubicBezTo>
                  <a:pt x="21160" y="21599"/>
                  <a:pt x="21600" y="21116"/>
                  <a:pt x="21600" y="20519"/>
                </a:cubicBezTo>
                <a:lnTo>
                  <a:pt x="21600" y="1080"/>
                </a:lnTo>
                <a:cubicBezTo>
                  <a:pt x="21600" y="483"/>
                  <a:pt x="21160" y="0"/>
                  <a:pt x="20618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88" name="AutoShape 80"/>
          <p:cNvSpPr/>
          <p:nvPr/>
        </p:nvSpPr>
        <p:spPr bwMode="auto">
          <a:xfrm>
            <a:off x="7021513" y="1501775"/>
            <a:ext cx="68262" cy="66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3600"/>
                </a:moveTo>
                <a:cubicBezTo>
                  <a:pt x="14769" y="3600"/>
                  <a:pt x="17999" y="6827"/>
                  <a:pt x="17999" y="10800"/>
                </a:cubicBezTo>
                <a:cubicBezTo>
                  <a:pt x="17999" y="14769"/>
                  <a:pt x="14769" y="18000"/>
                  <a:pt x="10800" y="18000"/>
                </a:cubicBezTo>
                <a:cubicBezTo>
                  <a:pt x="6830" y="18000"/>
                  <a:pt x="3600" y="14769"/>
                  <a:pt x="3600" y="10800"/>
                </a:cubicBezTo>
                <a:cubicBezTo>
                  <a:pt x="3600" y="6827"/>
                  <a:pt x="6830" y="3600"/>
                  <a:pt x="10800" y="3600"/>
                </a:cubicBezTo>
                <a:moveTo>
                  <a:pt x="10800" y="21599"/>
                </a:moveTo>
                <a:cubicBezTo>
                  <a:pt x="16766" y="21599"/>
                  <a:pt x="21600" y="16762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  <a:cubicBezTo>
                  <a:pt x="4833" y="0"/>
                  <a:pt x="0" y="4833"/>
                  <a:pt x="0" y="10800"/>
                </a:cubicBezTo>
                <a:cubicBezTo>
                  <a:pt x="0" y="16762"/>
                  <a:pt x="4833" y="21599"/>
                  <a:pt x="10800" y="2159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89" name="Group 82"/>
          <p:cNvGrpSpPr/>
          <p:nvPr/>
        </p:nvGrpSpPr>
        <p:grpSpPr>
          <a:xfrm>
            <a:off x="6112643" y="1422398"/>
            <a:ext cx="359165" cy="359165"/>
            <a:chOff x="8216107" y="1647825"/>
            <a:chExt cx="464344" cy="464344"/>
          </a:xfrm>
          <a:solidFill>
            <a:srgbClr val="27506E"/>
          </a:solidFill>
        </p:grpSpPr>
        <p:sp>
          <p:nvSpPr>
            <p:cNvPr id="90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1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92" name="AutoShape 83"/>
          <p:cNvSpPr/>
          <p:nvPr/>
        </p:nvSpPr>
        <p:spPr bwMode="auto">
          <a:xfrm>
            <a:off x="5394325" y="1477963"/>
            <a:ext cx="358775" cy="236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93" name="组合 162"/>
          <p:cNvGrpSpPr/>
          <p:nvPr/>
        </p:nvGrpSpPr>
        <p:grpSpPr bwMode="auto">
          <a:xfrm>
            <a:off x="4675188" y="1422400"/>
            <a:ext cx="360362" cy="358775"/>
            <a:chOff x="4675188" y="1422400"/>
            <a:chExt cx="360362" cy="358775"/>
          </a:xfrm>
          <a:solidFill>
            <a:srgbClr val="27506E"/>
          </a:solidFill>
        </p:grpSpPr>
        <p:sp>
          <p:nvSpPr>
            <p:cNvPr id="94" name="AutoShape 84"/>
            <p:cNvSpPr/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5" name="AutoShape 85"/>
            <p:cNvSpPr/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6" name="AutoShape 86"/>
            <p:cNvSpPr/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7" name="AutoShape 87"/>
            <p:cNvSpPr/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8" name="AutoShape 88"/>
            <p:cNvSpPr/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9" name="AutoShape 89"/>
            <p:cNvSpPr/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0" name="AutoShape 90"/>
            <p:cNvSpPr/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1" name="AutoShape 91"/>
            <p:cNvSpPr/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2" name="AutoShape 92"/>
            <p:cNvSpPr/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93"/>
            <p:cNvSpPr/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4" name="AutoShape 94"/>
            <p:cNvSpPr/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5" name="AutoShape 95"/>
            <p:cNvSpPr/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6" name="AutoShape 96"/>
            <p:cNvSpPr/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965575" y="3582988"/>
            <a:ext cx="247650" cy="358775"/>
            <a:chOff x="3965575" y="3582988"/>
            <a:chExt cx="247650" cy="358775"/>
          </a:xfrm>
          <a:solidFill>
            <a:srgbClr val="27506E"/>
          </a:solidFill>
        </p:grpSpPr>
        <p:sp>
          <p:nvSpPr>
            <p:cNvPr id="108" name="AutoShape 97"/>
            <p:cNvSpPr/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9" name="AutoShape 98"/>
            <p:cNvSpPr/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0" name="AutoShape 99"/>
            <p:cNvSpPr/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11" name="AutoShape 100"/>
          <p:cNvSpPr/>
          <p:nvPr/>
        </p:nvSpPr>
        <p:spPr bwMode="auto">
          <a:xfrm>
            <a:off x="3214688" y="3582988"/>
            <a:ext cx="31432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2" name="AutoShape 101"/>
          <p:cNvSpPr/>
          <p:nvPr/>
        </p:nvSpPr>
        <p:spPr bwMode="auto">
          <a:xfrm>
            <a:off x="2473325" y="3605213"/>
            <a:ext cx="3587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514"/>
                </a:moveTo>
                <a:cubicBezTo>
                  <a:pt x="20249" y="19365"/>
                  <a:pt x="19644" y="20057"/>
                  <a:pt x="18899" y="20057"/>
                </a:cubicBezTo>
                <a:lnTo>
                  <a:pt x="2699" y="20057"/>
                </a:lnTo>
                <a:cubicBezTo>
                  <a:pt x="1955" y="20057"/>
                  <a:pt x="1349" y="19365"/>
                  <a:pt x="1349" y="18514"/>
                </a:cubicBezTo>
                <a:lnTo>
                  <a:pt x="1349" y="13114"/>
                </a:lnTo>
                <a:lnTo>
                  <a:pt x="4050" y="1542"/>
                </a:lnTo>
                <a:lnTo>
                  <a:pt x="17549" y="1542"/>
                </a:lnTo>
                <a:lnTo>
                  <a:pt x="20249" y="13114"/>
                </a:lnTo>
                <a:cubicBezTo>
                  <a:pt x="20249" y="13114"/>
                  <a:pt x="20249" y="18514"/>
                  <a:pt x="20249" y="18514"/>
                </a:cubicBezTo>
                <a:close/>
                <a:moveTo>
                  <a:pt x="21548" y="12693"/>
                </a:moveTo>
                <a:lnTo>
                  <a:pt x="18847" y="1117"/>
                </a:lnTo>
                <a:cubicBezTo>
                  <a:pt x="18683" y="460"/>
                  <a:pt x="18150" y="0"/>
                  <a:pt x="17549" y="0"/>
                </a:cubicBezTo>
                <a:lnTo>
                  <a:pt x="10800" y="0"/>
                </a:lnTo>
                <a:lnTo>
                  <a:pt x="4049" y="0"/>
                </a:lnTo>
                <a:cubicBezTo>
                  <a:pt x="3449" y="0"/>
                  <a:pt x="2916" y="460"/>
                  <a:pt x="2752" y="1117"/>
                </a:cubicBezTo>
                <a:lnTo>
                  <a:pt x="51" y="12693"/>
                </a:lnTo>
                <a:cubicBezTo>
                  <a:pt x="17" y="12835"/>
                  <a:pt x="0" y="12976"/>
                  <a:pt x="0" y="13114"/>
                </a:cubicBezTo>
                <a:lnTo>
                  <a:pt x="0" y="18514"/>
                </a:lnTo>
                <a:cubicBezTo>
                  <a:pt x="0" y="20218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20218"/>
                  <a:pt x="21600" y="18514"/>
                </a:cubicBezTo>
                <a:lnTo>
                  <a:pt x="21600" y="13114"/>
                </a:lnTo>
                <a:cubicBezTo>
                  <a:pt x="21600" y="12976"/>
                  <a:pt x="21582" y="12835"/>
                  <a:pt x="21548" y="12693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3" name="AutoShape 102"/>
          <p:cNvSpPr/>
          <p:nvPr/>
        </p:nvSpPr>
        <p:spPr bwMode="auto">
          <a:xfrm>
            <a:off x="2517775" y="3649663"/>
            <a:ext cx="274638" cy="201612"/>
          </a:xfrm>
          <a:custGeom>
            <a:avLst/>
            <a:gdLst>
              <a:gd name="T0" fmla="+- 0 10799 40"/>
              <a:gd name="T1" fmla="*/ T0 w 21519"/>
              <a:gd name="T2" fmla="*/ 10800 h 21600"/>
              <a:gd name="T3" fmla="+- 0 10799 40"/>
              <a:gd name="T4" fmla="*/ T3 w 21519"/>
              <a:gd name="T5" fmla="*/ 10800 h 21600"/>
              <a:gd name="T6" fmla="+- 0 10799 40"/>
              <a:gd name="T7" fmla="*/ T6 w 21519"/>
              <a:gd name="T8" fmla="*/ 10800 h 21600"/>
              <a:gd name="T9" fmla="+- 0 10799 40"/>
              <a:gd name="T10" fmla="*/ T9 w 2151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19" h="21600">
                <a:moveTo>
                  <a:pt x="18070" y="14399"/>
                </a:moveTo>
                <a:lnTo>
                  <a:pt x="16603" y="14399"/>
                </a:lnTo>
                <a:cubicBezTo>
                  <a:pt x="15931" y="14399"/>
                  <a:pt x="15325" y="14907"/>
                  <a:pt x="15024" y="15725"/>
                </a:cubicBezTo>
                <a:lnTo>
                  <a:pt x="13746" y="19199"/>
                </a:lnTo>
                <a:lnTo>
                  <a:pt x="7773" y="19199"/>
                </a:lnTo>
                <a:lnTo>
                  <a:pt x="6495" y="15725"/>
                </a:lnTo>
                <a:cubicBezTo>
                  <a:pt x="6194" y="14907"/>
                  <a:pt x="5588" y="14399"/>
                  <a:pt x="4916" y="14399"/>
                </a:cubicBezTo>
                <a:lnTo>
                  <a:pt x="3449" y="14399"/>
                </a:lnTo>
                <a:lnTo>
                  <a:pt x="1343" y="14399"/>
                </a:lnTo>
                <a:lnTo>
                  <a:pt x="3924" y="1200"/>
                </a:lnTo>
                <a:lnTo>
                  <a:pt x="17595" y="1200"/>
                </a:lnTo>
                <a:lnTo>
                  <a:pt x="20176" y="14399"/>
                </a:lnTo>
                <a:cubicBezTo>
                  <a:pt x="20176" y="14399"/>
                  <a:pt x="18070" y="14399"/>
                  <a:pt x="18070" y="14399"/>
                </a:cubicBezTo>
                <a:close/>
                <a:moveTo>
                  <a:pt x="17595" y="0"/>
                </a:moveTo>
                <a:lnTo>
                  <a:pt x="3924" y="0"/>
                </a:lnTo>
                <a:cubicBezTo>
                  <a:pt x="3524" y="0"/>
                  <a:pt x="3174" y="366"/>
                  <a:pt x="3071" y="891"/>
                </a:cubicBezTo>
                <a:lnTo>
                  <a:pt x="28" y="15291"/>
                </a:lnTo>
                <a:cubicBezTo>
                  <a:pt x="-40" y="15651"/>
                  <a:pt x="16" y="16035"/>
                  <a:pt x="183" y="16330"/>
                </a:cubicBezTo>
                <a:cubicBezTo>
                  <a:pt x="350" y="16625"/>
                  <a:pt x="609" y="16799"/>
                  <a:pt x="883" y="16799"/>
                </a:cubicBezTo>
                <a:lnTo>
                  <a:pt x="3449" y="16799"/>
                </a:lnTo>
                <a:lnTo>
                  <a:pt x="4456" y="16799"/>
                </a:lnTo>
                <a:lnTo>
                  <a:pt x="4916" y="16799"/>
                </a:lnTo>
                <a:lnTo>
                  <a:pt x="6194" y="20274"/>
                </a:lnTo>
                <a:cubicBezTo>
                  <a:pt x="6493" y="21086"/>
                  <a:pt x="7104" y="21599"/>
                  <a:pt x="7773" y="21599"/>
                </a:cubicBezTo>
                <a:lnTo>
                  <a:pt x="13746" y="21599"/>
                </a:lnTo>
                <a:cubicBezTo>
                  <a:pt x="14415" y="21599"/>
                  <a:pt x="15026" y="21086"/>
                  <a:pt x="15325" y="20274"/>
                </a:cubicBezTo>
                <a:lnTo>
                  <a:pt x="16603" y="16799"/>
                </a:lnTo>
                <a:lnTo>
                  <a:pt x="17063" y="16799"/>
                </a:lnTo>
                <a:lnTo>
                  <a:pt x="18070" y="16799"/>
                </a:lnTo>
                <a:lnTo>
                  <a:pt x="20636" y="16799"/>
                </a:lnTo>
                <a:cubicBezTo>
                  <a:pt x="20910" y="16799"/>
                  <a:pt x="21169" y="16625"/>
                  <a:pt x="21336" y="16330"/>
                </a:cubicBezTo>
                <a:cubicBezTo>
                  <a:pt x="21503" y="16035"/>
                  <a:pt x="21560" y="15651"/>
                  <a:pt x="21490" y="15291"/>
                </a:cubicBezTo>
                <a:lnTo>
                  <a:pt x="18448" y="891"/>
                </a:lnTo>
                <a:cubicBezTo>
                  <a:pt x="18345" y="366"/>
                  <a:pt x="17995" y="0"/>
                  <a:pt x="17595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4" name="AutoShape 103"/>
          <p:cNvSpPr/>
          <p:nvPr/>
        </p:nvSpPr>
        <p:spPr bwMode="auto">
          <a:xfrm>
            <a:off x="1811338" y="3660775"/>
            <a:ext cx="128587" cy="84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60" y="0"/>
                </a:moveTo>
                <a:cubicBezTo>
                  <a:pt x="9461" y="0"/>
                  <a:pt x="0" y="9233"/>
                  <a:pt x="0" y="20160"/>
                </a:cubicBezTo>
                <a:cubicBezTo>
                  <a:pt x="0" y="20954"/>
                  <a:pt x="420" y="21600"/>
                  <a:pt x="939" y="21600"/>
                </a:cubicBezTo>
                <a:cubicBezTo>
                  <a:pt x="1457" y="21600"/>
                  <a:pt x="1878" y="20954"/>
                  <a:pt x="1878" y="20160"/>
                </a:cubicBezTo>
                <a:cubicBezTo>
                  <a:pt x="1878" y="10956"/>
                  <a:pt x="10655" y="2880"/>
                  <a:pt x="20660" y="2880"/>
                </a:cubicBezTo>
                <a:cubicBezTo>
                  <a:pt x="21179" y="2880"/>
                  <a:pt x="21600" y="2234"/>
                  <a:pt x="21600" y="1440"/>
                </a:cubicBezTo>
                <a:cubicBezTo>
                  <a:pt x="21600" y="645"/>
                  <a:pt x="21179" y="0"/>
                  <a:pt x="2066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5" name="AutoShape 104"/>
          <p:cNvSpPr/>
          <p:nvPr/>
        </p:nvSpPr>
        <p:spPr bwMode="auto">
          <a:xfrm>
            <a:off x="1754188" y="3605213"/>
            <a:ext cx="3587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6" name="AutoShape 105"/>
          <p:cNvSpPr/>
          <p:nvPr/>
        </p:nvSpPr>
        <p:spPr bwMode="auto">
          <a:xfrm>
            <a:off x="1035050" y="3649663"/>
            <a:ext cx="358775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9438"/>
                </a:moveTo>
                <a:cubicBezTo>
                  <a:pt x="7005" y="19438"/>
                  <a:pt x="3289" y="15988"/>
                  <a:pt x="1437" y="10797"/>
                </a:cubicBezTo>
                <a:cubicBezTo>
                  <a:pt x="3298" y="5598"/>
                  <a:pt x="7009" y="2161"/>
                  <a:pt x="10800" y="2161"/>
                </a:cubicBezTo>
                <a:cubicBezTo>
                  <a:pt x="14595" y="2161"/>
                  <a:pt x="18310" y="5611"/>
                  <a:pt x="20162" y="10802"/>
                </a:cubicBezTo>
                <a:cubicBezTo>
                  <a:pt x="18301" y="16000"/>
                  <a:pt x="14590" y="19438"/>
                  <a:pt x="10800" y="19438"/>
                </a:cubicBezTo>
                <a:moveTo>
                  <a:pt x="21576" y="10561"/>
                </a:moveTo>
                <a:cubicBezTo>
                  <a:pt x="21569" y="10516"/>
                  <a:pt x="21573" y="10467"/>
                  <a:pt x="21562" y="10423"/>
                </a:cubicBezTo>
                <a:cubicBezTo>
                  <a:pt x="21558" y="10406"/>
                  <a:pt x="21548" y="10395"/>
                  <a:pt x="21544" y="10378"/>
                </a:cubicBezTo>
                <a:cubicBezTo>
                  <a:pt x="21537" y="10352"/>
                  <a:pt x="21539" y="10322"/>
                  <a:pt x="21530" y="10297"/>
                </a:cubicBezTo>
                <a:cubicBezTo>
                  <a:pt x="19569" y="4298"/>
                  <a:pt x="15302" y="0"/>
                  <a:pt x="10800" y="0"/>
                </a:cubicBezTo>
                <a:cubicBezTo>
                  <a:pt x="6297" y="0"/>
                  <a:pt x="2030" y="4290"/>
                  <a:pt x="69" y="10290"/>
                </a:cubicBezTo>
                <a:cubicBezTo>
                  <a:pt x="61" y="10316"/>
                  <a:pt x="62" y="10344"/>
                  <a:pt x="55" y="10370"/>
                </a:cubicBezTo>
                <a:cubicBezTo>
                  <a:pt x="51" y="10387"/>
                  <a:pt x="41" y="10398"/>
                  <a:pt x="37" y="10415"/>
                </a:cubicBezTo>
                <a:cubicBezTo>
                  <a:pt x="26" y="10459"/>
                  <a:pt x="30" y="10508"/>
                  <a:pt x="24" y="10554"/>
                </a:cubicBezTo>
                <a:cubicBezTo>
                  <a:pt x="12" y="10635"/>
                  <a:pt x="0" y="10714"/>
                  <a:pt x="0" y="10796"/>
                </a:cubicBezTo>
                <a:cubicBezTo>
                  <a:pt x="0" y="10878"/>
                  <a:pt x="12" y="10955"/>
                  <a:pt x="24" y="11038"/>
                </a:cubicBezTo>
                <a:cubicBezTo>
                  <a:pt x="30" y="11083"/>
                  <a:pt x="26" y="11131"/>
                  <a:pt x="37" y="11175"/>
                </a:cubicBezTo>
                <a:cubicBezTo>
                  <a:pt x="41" y="11193"/>
                  <a:pt x="51" y="11204"/>
                  <a:pt x="55" y="11220"/>
                </a:cubicBezTo>
                <a:cubicBezTo>
                  <a:pt x="62" y="11247"/>
                  <a:pt x="61" y="11276"/>
                  <a:pt x="69" y="11302"/>
                </a:cubicBezTo>
                <a:cubicBezTo>
                  <a:pt x="2030" y="17300"/>
                  <a:pt x="6297" y="21599"/>
                  <a:pt x="10800" y="21599"/>
                </a:cubicBezTo>
                <a:cubicBezTo>
                  <a:pt x="15302" y="21599"/>
                  <a:pt x="19569" y="17308"/>
                  <a:pt x="21530" y="11309"/>
                </a:cubicBezTo>
                <a:cubicBezTo>
                  <a:pt x="21539" y="11283"/>
                  <a:pt x="21537" y="11255"/>
                  <a:pt x="21544" y="11228"/>
                </a:cubicBezTo>
                <a:cubicBezTo>
                  <a:pt x="21548" y="11212"/>
                  <a:pt x="21558" y="11201"/>
                  <a:pt x="21562" y="11183"/>
                </a:cubicBezTo>
                <a:cubicBezTo>
                  <a:pt x="21573" y="11139"/>
                  <a:pt x="21569" y="11089"/>
                  <a:pt x="21576" y="11044"/>
                </a:cubicBezTo>
                <a:cubicBezTo>
                  <a:pt x="21587" y="10963"/>
                  <a:pt x="21599" y="10885"/>
                  <a:pt x="21599" y="10803"/>
                </a:cubicBezTo>
                <a:cubicBezTo>
                  <a:pt x="21599" y="10721"/>
                  <a:pt x="21587" y="10642"/>
                  <a:pt x="21576" y="1056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7" name="AutoShape 106"/>
          <p:cNvSpPr/>
          <p:nvPr/>
        </p:nvSpPr>
        <p:spPr bwMode="auto">
          <a:xfrm>
            <a:off x="1169988" y="3717925"/>
            <a:ext cx="50800" cy="492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202" y="0"/>
                </a:moveTo>
                <a:cubicBezTo>
                  <a:pt x="19193" y="0"/>
                  <a:pt x="19183" y="4"/>
                  <a:pt x="19174" y="4"/>
                </a:cubicBezTo>
                <a:cubicBezTo>
                  <a:pt x="8585" y="23"/>
                  <a:pt x="0" y="8607"/>
                  <a:pt x="0" y="19198"/>
                </a:cubicBezTo>
                <a:cubicBezTo>
                  <a:pt x="0" y="20523"/>
                  <a:pt x="1076" y="21600"/>
                  <a:pt x="2402" y="21600"/>
                </a:cubicBezTo>
                <a:cubicBezTo>
                  <a:pt x="3722" y="21600"/>
                  <a:pt x="4799" y="20523"/>
                  <a:pt x="4799" y="19198"/>
                </a:cubicBezTo>
                <a:cubicBezTo>
                  <a:pt x="4799" y="11262"/>
                  <a:pt x="11262" y="4803"/>
                  <a:pt x="19202" y="4803"/>
                </a:cubicBezTo>
                <a:lnTo>
                  <a:pt x="19202" y="4798"/>
                </a:lnTo>
                <a:cubicBezTo>
                  <a:pt x="20523" y="4798"/>
                  <a:pt x="21599" y="3721"/>
                  <a:pt x="21599" y="2401"/>
                </a:cubicBezTo>
                <a:cubicBezTo>
                  <a:pt x="21599" y="1076"/>
                  <a:pt x="20523" y="0"/>
                  <a:pt x="19202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8" name="AutoShape 107"/>
          <p:cNvSpPr/>
          <p:nvPr/>
        </p:nvSpPr>
        <p:spPr bwMode="auto">
          <a:xfrm>
            <a:off x="1136650" y="3683000"/>
            <a:ext cx="157163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057"/>
                </a:moveTo>
                <a:cubicBezTo>
                  <a:pt x="5694" y="20057"/>
                  <a:pt x="1542" y="15905"/>
                  <a:pt x="1542" y="10800"/>
                </a:cubicBezTo>
                <a:cubicBezTo>
                  <a:pt x="1542" y="5694"/>
                  <a:pt x="5694" y="1542"/>
                  <a:pt x="10800" y="1542"/>
                </a:cubicBezTo>
                <a:cubicBezTo>
                  <a:pt x="15905" y="1542"/>
                  <a:pt x="20057" y="5694"/>
                  <a:pt x="20057" y="10800"/>
                </a:cubicBezTo>
                <a:cubicBezTo>
                  <a:pt x="20057" y="15905"/>
                  <a:pt x="15905" y="20057"/>
                  <a:pt x="10800" y="20057"/>
                </a:cubicBezTo>
                <a:moveTo>
                  <a:pt x="10800" y="0"/>
                </a:moveTo>
                <a:cubicBezTo>
                  <a:pt x="4834" y="0"/>
                  <a:pt x="0" y="4834"/>
                  <a:pt x="0" y="10800"/>
                </a:cubicBezTo>
                <a:cubicBezTo>
                  <a:pt x="0" y="16765"/>
                  <a:pt x="4834" y="21600"/>
                  <a:pt x="10800" y="21600"/>
                </a:cubicBezTo>
                <a:cubicBezTo>
                  <a:pt x="16765" y="21600"/>
                  <a:pt x="21599" y="16765"/>
                  <a:pt x="21599" y="10800"/>
                </a:cubicBezTo>
                <a:cubicBezTo>
                  <a:pt x="21599" y="4834"/>
                  <a:pt x="16765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9" name="AutoShape 108"/>
          <p:cNvSpPr/>
          <p:nvPr/>
        </p:nvSpPr>
        <p:spPr bwMode="auto">
          <a:xfrm>
            <a:off x="428625" y="3649663"/>
            <a:ext cx="134938" cy="1349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"/>
                </a:moveTo>
                <a:cubicBezTo>
                  <a:pt x="15764" y="1800"/>
                  <a:pt x="19800" y="5835"/>
                  <a:pt x="19800" y="10800"/>
                </a:cubicBezTo>
                <a:cubicBezTo>
                  <a:pt x="19800" y="15764"/>
                  <a:pt x="15764" y="19800"/>
                  <a:pt x="10800" y="19800"/>
                </a:cubicBezTo>
                <a:cubicBezTo>
                  <a:pt x="5835" y="19800"/>
                  <a:pt x="1800" y="15764"/>
                  <a:pt x="1800" y="10800"/>
                </a:cubicBezTo>
                <a:cubicBezTo>
                  <a:pt x="1800" y="5835"/>
                  <a:pt x="5835" y="1800"/>
                  <a:pt x="10800" y="1800"/>
                </a:cubicBezTo>
                <a:moveTo>
                  <a:pt x="10800" y="21599"/>
                </a:moveTo>
                <a:cubicBezTo>
                  <a:pt x="16756" y="21599"/>
                  <a:pt x="21600" y="16756"/>
                  <a:pt x="21600" y="10800"/>
                </a:cubicBezTo>
                <a:cubicBezTo>
                  <a:pt x="21600" y="4843"/>
                  <a:pt x="16756" y="0"/>
                  <a:pt x="10800" y="0"/>
                </a:cubicBezTo>
                <a:cubicBezTo>
                  <a:pt x="4843" y="0"/>
                  <a:pt x="0" y="4843"/>
                  <a:pt x="0" y="10800"/>
                </a:cubicBezTo>
                <a:cubicBezTo>
                  <a:pt x="0" y="16756"/>
                  <a:pt x="4843" y="21599"/>
                  <a:pt x="10800" y="2159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20" name="AutoShape 109"/>
          <p:cNvSpPr/>
          <p:nvPr/>
        </p:nvSpPr>
        <p:spPr bwMode="auto">
          <a:xfrm>
            <a:off x="361950" y="3582988"/>
            <a:ext cx="26987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04" y="20170"/>
                </a:moveTo>
                <a:cubicBezTo>
                  <a:pt x="10885" y="20184"/>
                  <a:pt x="10830" y="20215"/>
                  <a:pt x="10782" y="20237"/>
                </a:cubicBezTo>
                <a:cubicBezTo>
                  <a:pt x="10774" y="20218"/>
                  <a:pt x="10707" y="20178"/>
                  <a:pt x="10666" y="20147"/>
                </a:cubicBezTo>
                <a:cubicBezTo>
                  <a:pt x="7368" y="17300"/>
                  <a:pt x="1799" y="12497"/>
                  <a:pt x="1799" y="8101"/>
                </a:cubicBezTo>
                <a:cubicBezTo>
                  <a:pt x="1799" y="4378"/>
                  <a:pt x="5838" y="1350"/>
                  <a:pt x="10800" y="1350"/>
                </a:cubicBezTo>
                <a:cubicBezTo>
                  <a:pt x="15762" y="1350"/>
                  <a:pt x="19800" y="4378"/>
                  <a:pt x="19800" y="8101"/>
                </a:cubicBezTo>
                <a:cubicBezTo>
                  <a:pt x="19800" y="12497"/>
                  <a:pt x="14231" y="17300"/>
                  <a:pt x="10904" y="20170"/>
                </a:cubicBezTo>
                <a:moveTo>
                  <a:pt x="10800" y="0"/>
                </a:moveTo>
                <a:cubicBezTo>
                  <a:pt x="4844" y="0"/>
                  <a:pt x="0" y="3588"/>
                  <a:pt x="0" y="8101"/>
                </a:cubicBezTo>
                <a:cubicBezTo>
                  <a:pt x="0" y="12826"/>
                  <a:pt x="5400" y="17660"/>
                  <a:pt x="9337" y="21056"/>
                </a:cubicBezTo>
                <a:cubicBezTo>
                  <a:pt x="9352" y="21070"/>
                  <a:pt x="9984" y="21599"/>
                  <a:pt x="10766" y="21599"/>
                </a:cubicBezTo>
                <a:lnTo>
                  <a:pt x="10834" y="21599"/>
                </a:lnTo>
                <a:cubicBezTo>
                  <a:pt x="11615" y="21599"/>
                  <a:pt x="12247" y="21070"/>
                  <a:pt x="12262" y="21056"/>
                </a:cubicBezTo>
                <a:cubicBezTo>
                  <a:pt x="16200" y="17660"/>
                  <a:pt x="21599" y="12826"/>
                  <a:pt x="21599" y="8101"/>
                </a:cubicBezTo>
                <a:cubicBezTo>
                  <a:pt x="21599" y="3588"/>
                  <a:pt x="16755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121" name="Group 112"/>
          <p:cNvGrpSpPr/>
          <p:nvPr/>
        </p:nvGrpSpPr>
        <p:grpSpPr>
          <a:xfrm>
            <a:off x="3909765" y="2870738"/>
            <a:ext cx="359779" cy="337063"/>
            <a:chOff x="5368132" y="3540125"/>
            <a:chExt cx="465138" cy="435769"/>
          </a:xfrm>
          <a:solidFill>
            <a:srgbClr val="27506E"/>
          </a:solidFill>
        </p:grpSpPr>
        <p:sp>
          <p:nvSpPr>
            <p:cNvPr id="122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3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24" name="AutoShape 112"/>
          <p:cNvSpPr/>
          <p:nvPr/>
        </p:nvSpPr>
        <p:spPr bwMode="auto">
          <a:xfrm>
            <a:off x="3190875" y="2859882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2528974" y="2859380"/>
            <a:ext cx="246810" cy="359779"/>
            <a:chOff x="2528974" y="2863357"/>
            <a:chExt cx="246811" cy="359779"/>
          </a:xfrm>
          <a:solidFill>
            <a:srgbClr val="27506E"/>
          </a:solidFill>
        </p:grpSpPr>
        <p:sp>
          <p:nvSpPr>
            <p:cNvPr id="12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798638" y="2859882"/>
            <a:ext cx="269875" cy="358775"/>
            <a:chOff x="1798638" y="2859882"/>
            <a:chExt cx="269875" cy="358775"/>
          </a:xfrm>
          <a:solidFill>
            <a:srgbClr val="27506E"/>
          </a:solidFill>
        </p:grpSpPr>
        <p:sp>
          <p:nvSpPr>
            <p:cNvPr id="129" name="AutoShape 115"/>
            <p:cNvSpPr/>
            <p:nvPr/>
          </p:nvSpPr>
          <p:spPr bwMode="auto">
            <a:xfrm>
              <a:off x="1798638" y="2859882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0" name="AutoShape 116"/>
            <p:cNvSpPr/>
            <p:nvPr/>
          </p:nvSpPr>
          <p:spPr bwMode="auto">
            <a:xfrm>
              <a:off x="1911350" y="3072730"/>
              <a:ext cx="44450" cy="68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31" name="AutoShape 117"/>
          <p:cNvSpPr/>
          <p:nvPr/>
        </p:nvSpPr>
        <p:spPr bwMode="auto">
          <a:xfrm>
            <a:off x="1035050" y="2904332"/>
            <a:ext cx="360363" cy="26987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rPr>
              <a:t>	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132" name="Group 121"/>
          <p:cNvGrpSpPr/>
          <p:nvPr/>
        </p:nvGrpSpPr>
        <p:grpSpPr>
          <a:xfrm>
            <a:off x="317500" y="2904507"/>
            <a:ext cx="359165" cy="269525"/>
            <a:chOff x="723900" y="3569494"/>
            <a:chExt cx="464344" cy="348456"/>
          </a:xfrm>
          <a:solidFill>
            <a:srgbClr val="27506E"/>
          </a:solidFill>
        </p:grpSpPr>
        <p:sp>
          <p:nvSpPr>
            <p:cNvPr id="133" name="AutoShape 118"/>
            <p:cNvSpPr/>
            <p:nvPr/>
          </p:nvSpPr>
          <p:spPr bwMode="auto">
            <a:xfrm>
              <a:off x="723900" y="3569494"/>
              <a:ext cx="464344" cy="348456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4" name="AutoShape 119"/>
            <p:cNvSpPr/>
            <p:nvPr/>
          </p:nvSpPr>
          <p:spPr bwMode="auto">
            <a:xfrm>
              <a:off x="1013619" y="3699669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35" name="Group 124"/>
          <p:cNvGrpSpPr/>
          <p:nvPr/>
        </p:nvGrpSpPr>
        <p:grpSpPr>
          <a:xfrm>
            <a:off x="3909765" y="2205206"/>
            <a:ext cx="359779" cy="302680"/>
            <a:chOff x="5368132" y="2625725"/>
            <a:chExt cx="465138" cy="391319"/>
          </a:xfrm>
          <a:solidFill>
            <a:srgbClr val="27506E"/>
          </a:solidFill>
        </p:grpSpPr>
        <p:sp>
          <p:nvSpPr>
            <p:cNvPr id="136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7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8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191434" y="2176964"/>
            <a:ext cx="359164" cy="359165"/>
            <a:chOff x="3191434" y="2145028"/>
            <a:chExt cx="359165" cy="359165"/>
          </a:xfrm>
          <a:solidFill>
            <a:srgbClr val="27506E"/>
          </a:solidFill>
        </p:grpSpPr>
        <p:sp>
          <p:nvSpPr>
            <p:cNvPr id="140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1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2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2473103" y="2176964"/>
            <a:ext cx="359166" cy="359165"/>
            <a:chOff x="2473104" y="2145028"/>
            <a:chExt cx="359165" cy="359165"/>
          </a:xfrm>
          <a:solidFill>
            <a:srgbClr val="27506E"/>
          </a:solidFill>
        </p:grpSpPr>
        <p:sp>
          <p:nvSpPr>
            <p:cNvPr id="144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5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46" name="组合 138"/>
          <p:cNvGrpSpPr/>
          <p:nvPr/>
        </p:nvGrpSpPr>
        <p:grpSpPr bwMode="auto">
          <a:xfrm>
            <a:off x="1754188" y="2177159"/>
            <a:ext cx="360362" cy="358775"/>
            <a:chOff x="1754188" y="2144713"/>
            <a:chExt cx="360362" cy="358775"/>
          </a:xfrm>
          <a:solidFill>
            <a:srgbClr val="27506E"/>
          </a:solidFill>
        </p:grpSpPr>
        <p:sp>
          <p:nvSpPr>
            <p:cNvPr id="147" name="AutoShape 128"/>
            <p:cNvSpPr/>
            <p:nvPr/>
          </p:nvSpPr>
          <p:spPr bwMode="auto">
            <a:xfrm>
              <a:off x="1754188" y="2144713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8" name="AutoShape 129"/>
            <p:cNvSpPr/>
            <p:nvPr/>
          </p:nvSpPr>
          <p:spPr bwMode="auto">
            <a:xfrm>
              <a:off x="1979613" y="2189163"/>
              <a:ext cx="88900" cy="90487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49" name="AutoShape 130"/>
          <p:cNvSpPr/>
          <p:nvPr/>
        </p:nvSpPr>
        <p:spPr bwMode="auto">
          <a:xfrm>
            <a:off x="1035050" y="2177159"/>
            <a:ext cx="360363" cy="358775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0" name="AutoShape 131"/>
          <p:cNvSpPr/>
          <p:nvPr/>
        </p:nvSpPr>
        <p:spPr bwMode="auto">
          <a:xfrm>
            <a:off x="339725" y="2177159"/>
            <a:ext cx="31432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5400"/>
                </a:moveTo>
                <a:lnTo>
                  <a:pt x="20057" y="6075"/>
                </a:lnTo>
                <a:lnTo>
                  <a:pt x="1542" y="6075"/>
                </a:lnTo>
                <a:lnTo>
                  <a:pt x="1542" y="5400"/>
                </a:lnTo>
                <a:lnTo>
                  <a:pt x="1542" y="4725"/>
                </a:lnTo>
                <a:cubicBezTo>
                  <a:pt x="1542" y="4352"/>
                  <a:pt x="1887" y="4050"/>
                  <a:pt x="2314" y="4050"/>
                </a:cubicBezTo>
                <a:lnTo>
                  <a:pt x="19285" y="4050"/>
                </a:lnTo>
                <a:cubicBezTo>
                  <a:pt x="19712" y="4050"/>
                  <a:pt x="20057" y="4352"/>
                  <a:pt x="20057" y="4725"/>
                </a:cubicBezTo>
                <a:cubicBezTo>
                  <a:pt x="20057" y="4725"/>
                  <a:pt x="20057" y="5400"/>
                  <a:pt x="20057" y="5400"/>
                </a:cubicBezTo>
                <a:close/>
                <a:moveTo>
                  <a:pt x="18514" y="18900"/>
                </a:moveTo>
                <a:cubicBezTo>
                  <a:pt x="18514" y="19644"/>
                  <a:pt x="17822" y="20249"/>
                  <a:pt x="16971" y="20249"/>
                </a:cubicBezTo>
                <a:lnTo>
                  <a:pt x="4628" y="20249"/>
                </a:lnTo>
                <a:cubicBezTo>
                  <a:pt x="3777" y="20249"/>
                  <a:pt x="3085" y="19644"/>
                  <a:pt x="3085" y="18900"/>
                </a:cubicBezTo>
                <a:lnTo>
                  <a:pt x="3085" y="7425"/>
                </a:lnTo>
                <a:lnTo>
                  <a:pt x="18514" y="7425"/>
                </a:lnTo>
                <a:cubicBezTo>
                  <a:pt x="18514" y="7425"/>
                  <a:pt x="18514" y="18900"/>
                  <a:pt x="18514" y="18900"/>
                </a:cubicBezTo>
                <a:close/>
                <a:moveTo>
                  <a:pt x="6171" y="2025"/>
                </a:moveTo>
                <a:cubicBezTo>
                  <a:pt x="6171" y="1652"/>
                  <a:pt x="6516" y="1350"/>
                  <a:pt x="6942" y="1350"/>
                </a:cubicBezTo>
                <a:lnTo>
                  <a:pt x="14657" y="1350"/>
                </a:lnTo>
                <a:cubicBezTo>
                  <a:pt x="15083" y="1350"/>
                  <a:pt x="15428" y="1652"/>
                  <a:pt x="15428" y="2025"/>
                </a:cubicBezTo>
                <a:lnTo>
                  <a:pt x="15428" y="2700"/>
                </a:lnTo>
                <a:lnTo>
                  <a:pt x="6171" y="2700"/>
                </a:lnTo>
                <a:cubicBezTo>
                  <a:pt x="6171" y="2700"/>
                  <a:pt x="6171" y="2025"/>
                  <a:pt x="6171" y="2025"/>
                </a:cubicBezTo>
                <a:close/>
                <a:moveTo>
                  <a:pt x="21585" y="4601"/>
                </a:moveTo>
                <a:cubicBezTo>
                  <a:pt x="21511" y="3541"/>
                  <a:pt x="20516" y="2700"/>
                  <a:pt x="19285" y="2700"/>
                </a:cubicBezTo>
                <a:lnTo>
                  <a:pt x="16971" y="2700"/>
                </a:lnTo>
                <a:lnTo>
                  <a:pt x="16971" y="2025"/>
                </a:lnTo>
                <a:cubicBezTo>
                  <a:pt x="16971" y="906"/>
                  <a:pt x="15935" y="0"/>
                  <a:pt x="14657" y="0"/>
                </a:cubicBezTo>
                <a:lnTo>
                  <a:pt x="6942" y="0"/>
                </a:lnTo>
                <a:cubicBezTo>
                  <a:pt x="5664" y="0"/>
                  <a:pt x="4628" y="906"/>
                  <a:pt x="4628" y="2025"/>
                </a:cubicBezTo>
                <a:lnTo>
                  <a:pt x="4628" y="2700"/>
                </a:lnTo>
                <a:lnTo>
                  <a:pt x="2314" y="2700"/>
                </a:lnTo>
                <a:cubicBezTo>
                  <a:pt x="1083" y="2700"/>
                  <a:pt x="88" y="3541"/>
                  <a:pt x="14" y="4601"/>
                </a:cubicBezTo>
                <a:lnTo>
                  <a:pt x="0" y="4601"/>
                </a:lnTo>
                <a:lnTo>
                  <a:pt x="0" y="5400"/>
                </a:lnTo>
                <a:lnTo>
                  <a:pt x="0" y="6075"/>
                </a:lnTo>
                <a:cubicBezTo>
                  <a:pt x="0" y="6820"/>
                  <a:pt x="691" y="7425"/>
                  <a:pt x="1542" y="7425"/>
                </a:cubicBezTo>
                <a:lnTo>
                  <a:pt x="1542" y="18900"/>
                </a:lnTo>
                <a:cubicBezTo>
                  <a:pt x="1542" y="20391"/>
                  <a:pt x="2924" y="21599"/>
                  <a:pt x="4628" y="21599"/>
                </a:cubicBezTo>
                <a:lnTo>
                  <a:pt x="16971" y="21599"/>
                </a:lnTo>
                <a:cubicBezTo>
                  <a:pt x="18675" y="21599"/>
                  <a:pt x="20057" y="20391"/>
                  <a:pt x="20057" y="18900"/>
                </a:cubicBezTo>
                <a:lnTo>
                  <a:pt x="20057" y="7425"/>
                </a:lnTo>
                <a:cubicBezTo>
                  <a:pt x="20908" y="7425"/>
                  <a:pt x="21599" y="6820"/>
                  <a:pt x="21599" y="6075"/>
                </a:cubicBezTo>
                <a:lnTo>
                  <a:pt x="21599" y="5400"/>
                </a:lnTo>
                <a:lnTo>
                  <a:pt x="21599" y="4601"/>
                </a:lnTo>
                <a:cubicBezTo>
                  <a:pt x="21599" y="4601"/>
                  <a:pt x="21585" y="4601"/>
                  <a:pt x="21585" y="460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1" name="AutoShape 132"/>
          <p:cNvSpPr/>
          <p:nvPr/>
        </p:nvSpPr>
        <p:spPr bwMode="auto">
          <a:xfrm>
            <a:off x="406400" y="2272409"/>
            <a:ext cx="46038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2" name="AutoShape 133"/>
          <p:cNvSpPr/>
          <p:nvPr/>
        </p:nvSpPr>
        <p:spPr bwMode="auto">
          <a:xfrm>
            <a:off x="474663" y="2272409"/>
            <a:ext cx="44450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3" name="AutoShape 134"/>
          <p:cNvSpPr/>
          <p:nvPr/>
        </p:nvSpPr>
        <p:spPr bwMode="auto">
          <a:xfrm>
            <a:off x="541338" y="2272409"/>
            <a:ext cx="44450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4" name="AutoShape 135"/>
          <p:cNvSpPr/>
          <p:nvPr/>
        </p:nvSpPr>
        <p:spPr bwMode="auto">
          <a:xfrm>
            <a:off x="3910013" y="1482725"/>
            <a:ext cx="358775" cy="2460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5" name="AutoShape 136"/>
          <p:cNvSpPr/>
          <p:nvPr/>
        </p:nvSpPr>
        <p:spPr bwMode="auto">
          <a:xfrm>
            <a:off x="3382963" y="1471613"/>
            <a:ext cx="117475" cy="117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538" y="20579"/>
                </a:moveTo>
                <a:lnTo>
                  <a:pt x="19542" y="20579"/>
                </a:lnTo>
                <a:cubicBezTo>
                  <a:pt x="19546" y="21142"/>
                  <a:pt x="20004" y="21600"/>
                  <a:pt x="20571" y="21600"/>
                </a:cubicBezTo>
                <a:cubicBezTo>
                  <a:pt x="21137" y="21600"/>
                  <a:pt x="21599" y="21138"/>
                  <a:pt x="21599" y="20571"/>
                </a:cubicBezTo>
                <a:cubicBezTo>
                  <a:pt x="21599" y="20565"/>
                  <a:pt x="21595" y="20561"/>
                  <a:pt x="21595" y="20555"/>
                </a:cubicBezTo>
                <a:cubicBezTo>
                  <a:pt x="21583" y="9221"/>
                  <a:pt x="12411" y="41"/>
                  <a:pt x="1080" y="12"/>
                </a:cubicBezTo>
                <a:cubicBezTo>
                  <a:pt x="1064" y="10"/>
                  <a:pt x="1048" y="0"/>
                  <a:pt x="1028" y="0"/>
                </a:cubicBezTo>
                <a:cubicBezTo>
                  <a:pt x="458" y="0"/>
                  <a:pt x="0" y="461"/>
                  <a:pt x="0" y="1028"/>
                </a:cubicBezTo>
                <a:cubicBezTo>
                  <a:pt x="0" y="1594"/>
                  <a:pt x="458" y="2055"/>
                  <a:pt x="1024" y="2057"/>
                </a:cubicBezTo>
                <a:lnTo>
                  <a:pt x="1024" y="2065"/>
                </a:lnTo>
                <a:cubicBezTo>
                  <a:pt x="11233" y="2065"/>
                  <a:pt x="19538" y="10370"/>
                  <a:pt x="19538" y="2057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6" name="AutoShape 137"/>
          <p:cNvSpPr/>
          <p:nvPr/>
        </p:nvSpPr>
        <p:spPr bwMode="auto">
          <a:xfrm>
            <a:off x="3190875" y="1425575"/>
            <a:ext cx="360363" cy="360363"/>
          </a:xfrm>
          <a:custGeom>
            <a:avLst/>
            <a:gdLst>
              <a:gd name="T0" fmla="+- 0 10819 195"/>
              <a:gd name="T1" fmla="*/ T0 w 21248"/>
              <a:gd name="T2" fmla="*/ 10800 h 21600"/>
              <a:gd name="T3" fmla="+- 0 10819 195"/>
              <a:gd name="T4" fmla="*/ T3 w 21248"/>
              <a:gd name="T5" fmla="*/ 10800 h 21600"/>
              <a:gd name="T6" fmla="+- 0 10819 195"/>
              <a:gd name="T7" fmla="*/ T6 w 21248"/>
              <a:gd name="T8" fmla="*/ 10800 h 21600"/>
              <a:gd name="T9" fmla="+- 0 10819 195"/>
              <a:gd name="T10" fmla="*/ T9 w 212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248" h="21600">
                <a:moveTo>
                  <a:pt x="19868" y="17133"/>
                </a:moveTo>
                <a:cubicBezTo>
                  <a:pt x="19766" y="17386"/>
                  <a:pt x="19525" y="17549"/>
                  <a:pt x="19255" y="17549"/>
                </a:cubicBezTo>
                <a:lnTo>
                  <a:pt x="19058" y="17549"/>
                </a:lnTo>
                <a:lnTo>
                  <a:pt x="3983" y="2226"/>
                </a:lnTo>
                <a:lnTo>
                  <a:pt x="3983" y="2025"/>
                </a:lnTo>
                <a:cubicBezTo>
                  <a:pt x="3983" y="1750"/>
                  <a:pt x="4144" y="1506"/>
                  <a:pt x="4393" y="1401"/>
                </a:cubicBezTo>
                <a:cubicBezTo>
                  <a:pt x="4475" y="1367"/>
                  <a:pt x="4560" y="1350"/>
                  <a:pt x="4647" y="1350"/>
                </a:cubicBezTo>
                <a:cubicBezTo>
                  <a:pt x="4824" y="1350"/>
                  <a:pt x="4991" y="1420"/>
                  <a:pt x="5116" y="1547"/>
                </a:cubicBezTo>
                <a:lnTo>
                  <a:pt x="19724" y="16397"/>
                </a:lnTo>
                <a:cubicBezTo>
                  <a:pt x="19915" y="16591"/>
                  <a:pt x="19972" y="16880"/>
                  <a:pt x="19868" y="17133"/>
                </a:cubicBezTo>
                <a:moveTo>
                  <a:pt x="10121" y="17549"/>
                </a:moveTo>
                <a:cubicBezTo>
                  <a:pt x="10017" y="17549"/>
                  <a:pt x="9922" y="17586"/>
                  <a:pt x="9824" y="17609"/>
                </a:cubicBezTo>
                <a:lnTo>
                  <a:pt x="3923" y="11612"/>
                </a:lnTo>
                <a:cubicBezTo>
                  <a:pt x="3946" y="11512"/>
                  <a:pt x="3982" y="11415"/>
                  <a:pt x="3982" y="11311"/>
                </a:cubicBezTo>
                <a:lnTo>
                  <a:pt x="3983" y="3180"/>
                </a:lnTo>
                <a:lnTo>
                  <a:pt x="18119" y="17549"/>
                </a:lnTo>
                <a:cubicBezTo>
                  <a:pt x="18119" y="17549"/>
                  <a:pt x="10121" y="17549"/>
                  <a:pt x="10121" y="17549"/>
                </a:cubicBezTo>
                <a:close/>
                <a:moveTo>
                  <a:pt x="9182" y="17945"/>
                </a:moveTo>
                <a:lnTo>
                  <a:pt x="7109" y="20052"/>
                </a:lnTo>
                <a:cubicBezTo>
                  <a:pt x="6939" y="20224"/>
                  <a:pt x="6742" y="20249"/>
                  <a:pt x="6640" y="20249"/>
                </a:cubicBezTo>
                <a:cubicBezTo>
                  <a:pt x="6537" y="20249"/>
                  <a:pt x="6339" y="20224"/>
                  <a:pt x="6170" y="20052"/>
                </a:cubicBezTo>
                <a:lnTo>
                  <a:pt x="1522" y="15327"/>
                </a:lnTo>
                <a:cubicBezTo>
                  <a:pt x="1352" y="15154"/>
                  <a:pt x="1327" y="14953"/>
                  <a:pt x="1327" y="14850"/>
                </a:cubicBezTo>
                <a:cubicBezTo>
                  <a:pt x="1327" y="14745"/>
                  <a:pt x="1352" y="14544"/>
                  <a:pt x="1522" y="14373"/>
                </a:cubicBezTo>
                <a:lnTo>
                  <a:pt x="3593" y="12266"/>
                </a:lnTo>
                <a:cubicBezTo>
                  <a:pt x="3599" y="12260"/>
                  <a:pt x="3601" y="12251"/>
                  <a:pt x="3607" y="12245"/>
                </a:cubicBezTo>
                <a:lnTo>
                  <a:pt x="9202" y="17932"/>
                </a:lnTo>
                <a:cubicBezTo>
                  <a:pt x="9196" y="17937"/>
                  <a:pt x="9187" y="17939"/>
                  <a:pt x="9182" y="17945"/>
                </a:cubicBezTo>
                <a:moveTo>
                  <a:pt x="6056" y="593"/>
                </a:moveTo>
                <a:cubicBezTo>
                  <a:pt x="5675" y="205"/>
                  <a:pt x="5165" y="0"/>
                  <a:pt x="4647" y="0"/>
                </a:cubicBezTo>
                <a:cubicBezTo>
                  <a:pt x="4390" y="0"/>
                  <a:pt x="4132" y="49"/>
                  <a:pt x="3885" y="154"/>
                </a:cubicBezTo>
                <a:cubicBezTo>
                  <a:pt x="3141" y="467"/>
                  <a:pt x="2655" y="1205"/>
                  <a:pt x="2655" y="2025"/>
                </a:cubicBezTo>
                <a:lnTo>
                  <a:pt x="2654" y="11311"/>
                </a:lnTo>
                <a:lnTo>
                  <a:pt x="583" y="13418"/>
                </a:lnTo>
                <a:cubicBezTo>
                  <a:pt x="-195" y="14208"/>
                  <a:pt x="-195" y="15491"/>
                  <a:pt x="583" y="16281"/>
                </a:cubicBezTo>
                <a:lnTo>
                  <a:pt x="5231" y="21006"/>
                </a:lnTo>
                <a:cubicBezTo>
                  <a:pt x="5620" y="21402"/>
                  <a:pt x="6131" y="21599"/>
                  <a:pt x="6640" y="21599"/>
                </a:cubicBezTo>
                <a:cubicBezTo>
                  <a:pt x="7150" y="21599"/>
                  <a:pt x="7659" y="21402"/>
                  <a:pt x="8048" y="21006"/>
                </a:cubicBezTo>
                <a:lnTo>
                  <a:pt x="10121" y="18900"/>
                </a:lnTo>
                <a:lnTo>
                  <a:pt x="19255" y="18900"/>
                </a:lnTo>
                <a:cubicBezTo>
                  <a:pt x="20062" y="18900"/>
                  <a:pt x="20788" y="18407"/>
                  <a:pt x="21095" y="17650"/>
                </a:cubicBezTo>
                <a:cubicBezTo>
                  <a:pt x="21405" y="16893"/>
                  <a:pt x="21234" y="16022"/>
                  <a:pt x="20663" y="15443"/>
                </a:cubicBezTo>
                <a:cubicBezTo>
                  <a:pt x="20663" y="15443"/>
                  <a:pt x="6056" y="593"/>
                  <a:pt x="6056" y="59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7" name="AutoShape 138"/>
          <p:cNvSpPr/>
          <p:nvPr/>
        </p:nvSpPr>
        <p:spPr bwMode="auto">
          <a:xfrm>
            <a:off x="3382963" y="1425575"/>
            <a:ext cx="168275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37" y="2880"/>
                </a:moveTo>
                <a:lnTo>
                  <a:pt x="1437" y="2885"/>
                </a:lnTo>
                <a:cubicBezTo>
                  <a:pt x="10965" y="2885"/>
                  <a:pt x="18717" y="10637"/>
                  <a:pt x="18717" y="20165"/>
                </a:cubicBezTo>
                <a:lnTo>
                  <a:pt x="18720" y="20165"/>
                </a:lnTo>
                <a:cubicBezTo>
                  <a:pt x="18722" y="20959"/>
                  <a:pt x="19366" y="21600"/>
                  <a:pt x="20160" y="21600"/>
                </a:cubicBezTo>
                <a:cubicBezTo>
                  <a:pt x="20955" y="21600"/>
                  <a:pt x="21599" y="20956"/>
                  <a:pt x="21599" y="20160"/>
                </a:cubicBezTo>
                <a:cubicBezTo>
                  <a:pt x="21599" y="20155"/>
                  <a:pt x="21597" y="20152"/>
                  <a:pt x="21597" y="20148"/>
                </a:cubicBezTo>
                <a:cubicBezTo>
                  <a:pt x="21588" y="9034"/>
                  <a:pt x="12588" y="28"/>
                  <a:pt x="1476" y="8"/>
                </a:cubicBezTo>
                <a:cubicBezTo>
                  <a:pt x="1465" y="7"/>
                  <a:pt x="1454" y="0"/>
                  <a:pt x="1440" y="0"/>
                </a:cubicBezTo>
                <a:cubicBezTo>
                  <a:pt x="644" y="0"/>
                  <a:pt x="0" y="644"/>
                  <a:pt x="0" y="1440"/>
                </a:cubicBezTo>
                <a:cubicBezTo>
                  <a:pt x="0" y="2234"/>
                  <a:pt x="644" y="2878"/>
                  <a:pt x="1437" y="288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8" name="AutoShape 139"/>
          <p:cNvSpPr/>
          <p:nvPr/>
        </p:nvSpPr>
        <p:spPr bwMode="auto">
          <a:xfrm>
            <a:off x="2473325" y="1425575"/>
            <a:ext cx="358775" cy="349250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9" name="AutoShape 140"/>
          <p:cNvSpPr/>
          <p:nvPr/>
        </p:nvSpPr>
        <p:spPr bwMode="auto">
          <a:xfrm>
            <a:off x="1798638" y="1516063"/>
            <a:ext cx="225425" cy="182562"/>
          </a:xfrm>
          <a:custGeom>
            <a:avLst/>
            <a:gdLst>
              <a:gd name="T0" fmla="+- 0 10800 376"/>
              <a:gd name="T1" fmla="*/ T0 w 20848"/>
              <a:gd name="T2" fmla="*/ 10800 h 21600"/>
              <a:gd name="T3" fmla="+- 0 10800 376"/>
              <a:gd name="T4" fmla="*/ T3 w 20848"/>
              <a:gd name="T5" fmla="*/ 10800 h 21600"/>
              <a:gd name="T6" fmla="+- 0 10800 376"/>
              <a:gd name="T7" fmla="*/ T6 w 20848"/>
              <a:gd name="T8" fmla="*/ 10800 h 21600"/>
              <a:gd name="T9" fmla="+- 0 10800 376"/>
              <a:gd name="T10" fmla="*/ T9 w 208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848" h="21600">
                <a:moveTo>
                  <a:pt x="18728" y="19178"/>
                </a:moveTo>
                <a:cubicBezTo>
                  <a:pt x="13191" y="20631"/>
                  <a:pt x="7654" y="20631"/>
                  <a:pt x="2118" y="19178"/>
                </a:cubicBezTo>
                <a:cubicBezTo>
                  <a:pt x="678" y="13592"/>
                  <a:pt x="678" y="8008"/>
                  <a:pt x="2118" y="2421"/>
                </a:cubicBezTo>
                <a:cubicBezTo>
                  <a:pt x="7654" y="968"/>
                  <a:pt x="13191" y="968"/>
                  <a:pt x="18728" y="2421"/>
                </a:cubicBezTo>
                <a:cubicBezTo>
                  <a:pt x="20168" y="8008"/>
                  <a:pt x="20168" y="13592"/>
                  <a:pt x="18728" y="19178"/>
                </a:cubicBezTo>
                <a:moveTo>
                  <a:pt x="18938" y="1116"/>
                </a:moveTo>
                <a:cubicBezTo>
                  <a:pt x="16114" y="375"/>
                  <a:pt x="13249" y="0"/>
                  <a:pt x="10423" y="0"/>
                </a:cubicBezTo>
                <a:cubicBezTo>
                  <a:pt x="7597" y="0"/>
                  <a:pt x="4732" y="375"/>
                  <a:pt x="1908" y="1116"/>
                </a:cubicBezTo>
                <a:cubicBezTo>
                  <a:pt x="1543" y="1213"/>
                  <a:pt x="1244" y="1552"/>
                  <a:pt x="1127" y="2004"/>
                </a:cubicBezTo>
                <a:cubicBezTo>
                  <a:pt x="-376" y="7841"/>
                  <a:pt x="-376" y="13759"/>
                  <a:pt x="1127" y="19593"/>
                </a:cubicBezTo>
                <a:cubicBezTo>
                  <a:pt x="1244" y="20047"/>
                  <a:pt x="1543" y="20386"/>
                  <a:pt x="1908" y="20482"/>
                </a:cubicBezTo>
                <a:cubicBezTo>
                  <a:pt x="4732" y="21224"/>
                  <a:pt x="7597" y="21600"/>
                  <a:pt x="10423" y="21600"/>
                </a:cubicBezTo>
                <a:cubicBezTo>
                  <a:pt x="13249" y="21600"/>
                  <a:pt x="16114" y="21224"/>
                  <a:pt x="18938" y="20482"/>
                </a:cubicBezTo>
                <a:cubicBezTo>
                  <a:pt x="19303" y="20386"/>
                  <a:pt x="19602" y="20047"/>
                  <a:pt x="19719" y="19593"/>
                </a:cubicBezTo>
                <a:cubicBezTo>
                  <a:pt x="21223" y="13759"/>
                  <a:pt x="21223" y="7841"/>
                  <a:pt x="19719" y="2004"/>
                </a:cubicBezTo>
                <a:cubicBezTo>
                  <a:pt x="19602" y="1552"/>
                  <a:pt x="19303" y="1213"/>
                  <a:pt x="18938" y="111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0" name="AutoShape 141"/>
          <p:cNvSpPr/>
          <p:nvPr/>
        </p:nvSpPr>
        <p:spPr bwMode="auto">
          <a:xfrm>
            <a:off x="1754188" y="1471613"/>
            <a:ext cx="358775" cy="279400"/>
          </a:xfrm>
          <a:custGeom>
            <a:avLst/>
            <a:gdLst>
              <a:gd name="T0" fmla="+- 0 10800 252"/>
              <a:gd name="T1" fmla="*/ T0 w 21096"/>
              <a:gd name="T2" fmla="*/ 10800 h 21600"/>
              <a:gd name="T3" fmla="+- 0 10800 252"/>
              <a:gd name="T4" fmla="*/ T3 w 21096"/>
              <a:gd name="T5" fmla="*/ 10800 h 21600"/>
              <a:gd name="T6" fmla="+- 0 10800 252"/>
              <a:gd name="T7" fmla="*/ T6 w 21096"/>
              <a:gd name="T8" fmla="*/ 10800 h 21600"/>
              <a:gd name="T9" fmla="+- 0 10800 252"/>
              <a:gd name="T10" fmla="*/ T9 w 210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096" h="21600">
                <a:moveTo>
                  <a:pt x="19056" y="18331"/>
                </a:moveTo>
                <a:cubicBezTo>
                  <a:pt x="13383" y="19233"/>
                  <a:pt x="7711" y="19233"/>
                  <a:pt x="2038" y="18331"/>
                </a:cubicBezTo>
                <a:cubicBezTo>
                  <a:pt x="1074" y="13022"/>
                  <a:pt x="1074" y="7713"/>
                  <a:pt x="2038" y="2404"/>
                </a:cubicBezTo>
                <a:cubicBezTo>
                  <a:pt x="7711" y="1502"/>
                  <a:pt x="13383" y="1502"/>
                  <a:pt x="19056" y="2404"/>
                </a:cubicBezTo>
                <a:cubicBezTo>
                  <a:pt x="20021" y="7713"/>
                  <a:pt x="20021" y="13022"/>
                  <a:pt x="19056" y="18331"/>
                </a:cubicBezTo>
                <a:moveTo>
                  <a:pt x="20338" y="2005"/>
                </a:moveTo>
                <a:cubicBezTo>
                  <a:pt x="20211" y="1301"/>
                  <a:pt x="19762" y="776"/>
                  <a:pt x="19215" y="689"/>
                </a:cubicBezTo>
                <a:cubicBezTo>
                  <a:pt x="16339" y="232"/>
                  <a:pt x="13423" y="0"/>
                  <a:pt x="10547" y="0"/>
                </a:cubicBezTo>
                <a:cubicBezTo>
                  <a:pt x="7671" y="0"/>
                  <a:pt x="4755" y="232"/>
                  <a:pt x="1879" y="689"/>
                </a:cubicBezTo>
                <a:cubicBezTo>
                  <a:pt x="1332" y="776"/>
                  <a:pt x="883" y="1301"/>
                  <a:pt x="756" y="2005"/>
                </a:cubicBezTo>
                <a:cubicBezTo>
                  <a:pt x="-252" y="7553"/>
                  <a:pt x="-252" y="13181"/>
                  <a:pt x="756" y="18731"/>
                </a:cubicBezTo>
                <a:cubicBezTo>
                  <a:pt x="883" y="19434"/>
                  <a:pt x="1332" y="19959"/>
                  <a:pt x="1879" y="20046"/>
                </a:cubicBezTo>
                <a:cubicBezTo>
                  <a:pt x="3265" y="20266"/>
                  <a:pt x="4660" y="20429"/>
                  <a:pt x="6055" y="20544"/>
                </a:cubicBezTo>
                <a:cubicBezTo>
                  <a:pt x="5979" y="20606"/>
                  <a:pt x="5931" y="20670"/>
                  <a:pt x="5931" y="20735"/>
                </a:cubicBezTo>
                <a:cubicBezTo>
                  <a:pt x="5931" y="21213"/>
                  <a:pt x="7997" y="21599"/>
                  <a:pt x="10547" y="21599"/>
                </a:cubicBezTo>
                <a:cubicBezTo>
                  <a:pt x="13097" y="21599"/>
                  <a:pt x="15164" y="21213"/>
                  <a:pt x="15164" y="20735"/>
                </a:cubicBezTo>
                <a:cubicBezTo>
                  <a:pt x="15164" y="20670"/>
                  <a:pt x="15115" y="20606"/>
                  <a:pt x="15040" y="20544"/>
                </a:cubicBezTo>
                <a:cubicBezTo>
                  <a:pt x="16434" y="20429"/>
                  <a:pt x="17830" y="20266"/>
                  <a:pt x="19215" y="20046"/>
                </a:cubicBezTo>
                <a:cubicBezTo>
                  <a:pt x="19762" y="19959"/>
                  <a:pt x="20211" y="19434"/>
                  <a:pt x="20338" y="18731"/>
                </a:cubicBezTo>
                <a:cubicBezTo>
                  <a:pt x="21347" y="13181"/>
                  <a:pt x="21347" y="7553"/>
                  <a:pt x="20338" y="2005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1" name="AutoShape 142"/>
          <p:cNvSpPr/>
          <p:nvPr/>
        </p:nvSpPr>
        <p:spPr bwMode="auto">
          <a:xfrm>
            <a:off x="2035175" y="1527175"/>
            <a:ext cx="33338" cy="33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7200"/>
                </a:moveTo>
                <a:cubicBezTo>
                  <a:pt x="12779" y="7200"/>
                  <a:pt x="14399" y="8820"/>
                  <a:pt x="14399" y="10800"/>
                </a:cubicBezTo>
                <a:cubicBezTo>
                  <a:pt x="14399" y="12779"/>
                  <a:pt x="12779" y="14400"/>
                  <a:pt x="10800" y="14400"/>
                </a:cubicBezTo>
                <a:cubicBezTo>
                  <a:pt x="8820" y="14400"/>
                  <a:pt x="7199" y="12779"/>
                  <a:pt x="7199" y="10800"/>
                </a:cubicBezTo>
                <a:cubicBezTo>
                  <a:pt x="7199" y="8820"/>
                  <a:pt x="8820" y="7200"/>
                  <a:pt x="10800" y="7200"/>
                </a:cubicBezTo>
                <a:moveTo>
                  <a:pt x="10800" y="21599"/>
                </a:moveTo>
                <a:cubicBezTo>
                  <a:pt x="16762" y="21599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599"/>
                  <a:pt x="10800" y="2159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2" name="AutoShape 143"/>
          <p:cNvSpPr/>
          <p:nvPr/>
        </p:nvSpPr>
        <p:spPr bwMode="auto">
          <a:xfrm>
            <a:off x="2024063" y="1673225"/>
            <a:ext cx="44450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3" name="AutoShape 144"/>
          <p:cNvSpPr/>
          <p:nvPr/>
        </p:nvSpPr>
        <p:spPr bwMode="auto">
          <a:xfrm>
            <a:off x="2035175" y="1639888"/>
            <a:ext cx="44450" cy="11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4" name="AutoShape 145"/>
          <p:cNvSpPr/>
          <p:nvPr/>
        </p:nvSpPr>
        <p:spPr bwMode="auto">
          <a:xfrm>
            <a:off x="2035175" y="1606550"/>
            <a:ext cx="44450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5" name="AutoShape 146"/>
          <p:cNvSpPr/>
          <p:nvPr/>
        </p:nvSpPr>
        <p:spPr bwMode="auto">
          <a:xfrm>
            <a:off x="1844675" y="1560513"/>
            <a:ext cx="66675" cy="47625"/>
          </a:xfrm>
          <a:custGeom>
            <a:avLst/>
            <a:gdLst>
              <a:gd name="T0" fmla="+- 0 10822 44"/>
              <a:gd name="T1" fmla="*/ T0 w 21556"/>
              <a:gd name="T2" fmla="+- 0 10826 53"/>
              <a:gd name="T3" fmla="*/ 10826 h 21547"/>
              <a:gd name="T4" fmla="+- 0 10822 44"/>
              <a:gd name="T5" fmla="*/ T4 w 21556"/>
              <a:gd name="T6" fmla="+- 0 10826 53"/>
              <a:gd name="T7" fmla="*/ 10826 h 21547"/>
              <a:gd name="T8" fmla="+- 0 10822 44"/>
              <a:gd name="T9" fmla="*/ T8 w 21556"/>
              <a:gd name="T10" fmla="+- 0 10826 53"/>
              <a:gd name="T11" fmla="*/ 10826 h 21547"/>
              <a:gd name="T12" fmla="+- 0 10822 44"/>
              <a:gd name="T13" fmla="*/ T12 w 21556"/>
              <a:gd name="T14" fmla="+- 0 10826 53"/>
              <a:gd name="T15" fmla="*/ 10826 h 2154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56" h="21547">
                <a:moveTo>
                  <a:pt x="19751" y="2"/>
                </a:moveTo>
                <a:lnTo>
                  <a:pt x="3200" y="1845"/>
                </a:lnTo>
                <a:cubicBezTo>
                  <a:pt x="2215" y="2010"/>
                  <a:pt x="1272" y="3284"/>
                  <a:pt x="1106" y="4676"/>
                </a:cubicBezTo>
                <a:lnTo>
                  <a:pt x="1" y="18986"/>
                </a:lnTo>
                <a:cubicBezTo>
                  <a:pt x="-44" y="20398"/>
                  <a:pt x="724" y="21547"/>
                  <a:pt x="1712" y="21547"/>
                </a:cubicBezTo>
                <a:cubicBezTo>
                  <a:pt x="2698" y="21547"/>
                  <a:pt x="3542" y="20398"/>
                  <a:pt x="3582" y="18978"/>
                </a:cubicBezTo>
                <a:lnTo>
                  <a:pt x="4185" y="9251"/>
                </a:lnTo>
                <a:cubicBezTo>
                  <a:pt x="4319" y="7849"/>
                  <a:pt x="5235" y="6592"/>
                  <a:pt x="6220" y="6447"/>
                </a:cubicBezTo>
                <a:lnTo>
                  <a:pt x="19751" y="5128"/>
                </a:lnTo>
                <a:cubicBezTo>
                  <a:pt x="20743" y="5078"/>
                  <a:pt x="21556" y="3884"/>
                  <a:pt x="21556" y="2467"/>
                </a:cubicBezTo>
                <a:cubicBezTo>
                  <a:pt x="21556" y="1055"/>
                  <a:pt x="20743" y="-53"/>
                  <a:pt x="19751" y="2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5050" y="1447800"/>
            <a:ext cx="360363" cy="315913"/>
            <a:chOff x="1035050" y="1447800"/>
            <a:chExt cx="360363" cy="315913"/>
          </a:xfrm>
        </p:grpSpPr>
        <p:sp>
          <p:nvSpPr>
            <p:cNvPr id="166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7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68" name="AutoShape 149"/>
          <p:cNvSpPr/>
          <p:nvPr/>
        </p:nvSpPr>
        <p:spPr bwMode="auto">
          <a:xfrm>
            <a:off x="317500" y="1471613"/>
            <a:ext cx="358775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4624725" y="2867318"/>
            <a:ext cx="435108" cy="379522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70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1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2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58"/>
          <p:cNvSpPr>
            <a:spLocks noEditPoints="1"/>
          </p:cNvSpPr>
          <p:nvPr/>
        </p:nvSpPr>
        <p:spPr bwMode="auto">
          <a:xfrm>
            <a:off x="1552576" y="1825626"/>
            <a:ext cx="360363" cy="447675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" name="Freeform 859"/>
          <p:cNvSpPr>
            <a:spLocks noEditPoints="1"/>
          </p:cNvSpPr>
          <p:nvPr/>
        </p:nvSpPr>
        <p:spPr bwMode="auto">
          <a:xfrm>
            <a:off x="2332038" y="1816101"/>
            <a:ext cx="476250" cy="488950"/>
          </a:xfrm>
          <a:custGeom>
            <a:avLst/>
            <a:gdLst>
              <a:gd name="T0" fmla="*/ 287 w 310"/>
              <a:gd name="T1" fmla="*/ 15 h 318"/>
              <a:gd name="T2" fmla="*/ 310 w 310"/>
              <a:gd name="T3" fmla="*/ 0 h 318"/>
              <a:gd name="T4" fmla="*/ 252 w 310"/>
              <a:gd name="T5" fmla="*/ 72 h 318"/>
              <a:gd name="T6" fmla="*/ 157 w 310"/>
              <a:gd name="T7" fmla="*/ 157 h 318"/>
              <a:gd name="T8" fmla="*/ 147 w 310"/>
              <a:gd name="T9" fmla="*/ 147 h 318"/>
              <a:gd name="T10" fmla="*/ 186 w 310"/>
              <a:gd name="T11" fmla="*/ 98 h 318"/>
              <a:gd name="T12" fmla="*/ 287 w 310"/>
              <a:gd name="T13" fmla="*/ 15 h 318"/>
              <a:gd name="T14" fmla="*/ 15 w 310"/>
              <a:gd name="T15" fmla="*/ 120 h 318"/>
              <a:gd name="T16" fmla="*/ 60 w 310"/>
              <a:gd name="T17" fmla="*/ 264 h 318"/>
              <a:gd name="T18" fmla="*/ 256 w 310"/>
              <a:gd name="T19" fmla="*/ 274 h 318"/>
              <a:gd name="T20" fmla="*/ 291 w 310"/>
              <a:gd name="T21" fmla="*/ 149 h 318"/>
              <a:gd name="T22" fmla="*/ 239 w 310"/>
              <a:gd name="T23" fmla="*/ 95 h 318"/>
              <a:gd name="T24" fmla="*/ 228 w 310"/>
              <a:gd name="T25" fmla="*/ 105 h 318"/>
              <a:gd name="T26" fmla="*/ 268 w 310"/>
              <a:gd name="T27" fmla="*/ 138 h 318"/>
              <a:gd name="T28" fmla="*/ 260 w 310"/>
              <a:gd name="T29" fmla="*/ 249 h 318"/>
              <a:gd name="T30" fmla="*/ 148 w 310"/>
              <a:gd name="T31" fmla="*/ 287 h 318"/>
              <a:gd name="T32" fmla="*/ 23 w 310"/>
              <a:gd name="T33" fmla="*/ 152 h 318"/>
              <a:gd name="T34" fmla="*/ 134 w 310"/>
              <a:gd name="T35" fmla="*/ 40 h 318"/>
              <a:gd name="T36" fmla="*/ 166 w 310"/>
              <a:gd name="T37" fmla="*/ 55 h 318"/>
              <a:gd name="T38" fmla="*/ 172 w 310"/>
              <a:gd name="T39" fmla="*/ 106 h 318"/>
              <a:gd name="T40" fmla="*/ 179 w 310"/>
              <a:gd name="T41" fmla="*/ 67 h 318"/>
              <a:gd name="T42" fmla="*/ 142 w 310"/>
              <a:gd name="T43" fmla="*/ 27 h 318"/>
              <a:gd name="T44" fmla="*/ 15 w 310"/>
              <a:gd name="T45" fmla="*/ 120 h 318"/>
              <a:gd name="T46" fmla="*/ 107 w 310"/>
              <a:gd name="T47" fmla="*/ 81 h 318"/>
              <a:gd name="T48" fmla="*/ 94 w 310"/>
              <a:gd name="T49" fmla="*/ 114 h 318"/>
              <a:gd name="T50" fmla="*/ 149 w 310"/>
              <a:gd name="T51" fmla="*/ 99 h 318"/>
              <a:gd name="T52" fmla="*/ 107 w 310"/>
              <a:gd name="T53" fmla="*/ 81 h 318"/>
              <a:gd name="T54" fmla="*/ 105 w 310"/>
              <a:gd name="T55" fmla="*/ 113 h 318"/>
              <a:gd name="T56" fmla="*/ 120 w 310"/>
              <a:gd name="T57" fmla="*/ 91 h 318"/>
              <a:gd name="T58" fmla="*/ 134 w 310"/>
              <a:gd name="T59" fmla="*/ 107 h 318"/>
              <a:gd name="T60" fmla="*/ 105 w 310"/>
              <a:gd name="T61" fmla="*/ 113 h 318"/>
              <a:gd name="T62" fmla="*/ 212 w 310"/>
              <a:gd name="T63" fmla="*/ 125 h 318"/>
              <a:gd name="T64" fmla="*/ 212 w 310"/>
              <a:gd name="T65" fmla="*/ 146 h 318"/>
              <a:gd name="T66" fmla="*/ 236 w 310"/>
              <a:gd name="T67" fmla="*/ 153 h 318"/>
              <a:gd name="T68" fmla="*/ 212 w 310"/>
              <a:gd name="T69" fmla="*/ 125 h 318"/>
              <a:gd name="T70" fmla="*/ 110 w 310"/>
              <a:gd name="T71" fmla="*/ 191 h 318"/>
              <a:gd name="T72" fmla="*/ 148 w 310"/>
              <a:gd name="T73" fmla="*/ 176 h 318"/>
              <a:gd name="T74" fmla="*/ 149 w 310"/>
              <a:gd name="T75" fmla="*/ 149 h 318"/>
              <a:gd name="T76" fmla="*/ 110 w 310"/>
              <a:gd name="T77" fmla="*/ 191 h 318"/>
              <a:gd name="T78" fmla="*/ 244 w 310"/>
              <a:gd name="T79" fmla="*/ 180 h 318"/>
              <a:gd name="T80" fmla="*/ 269 w 310"/>
              <a:gd name="T81" fmla="*/ 177 h 318"/>
              <a:gd name="T82" fmla="*/ 245 w 310"/>
              <a:gd name="T83" fmla="*/ 232 h 318"/>
              <a:gd name="T84" fmla="*/ 244 w 310"/>
              <a:gd name="T85" fmla="*/ 180 h 318"/>
              <a:gd name="T86" fmla="*/ 58 w 310"/>
              <a:gd name="T87" fmla="*/ 192 h 318"/>
              <a:gd name="T88" fmla="*/ 91 w 310"/>
              <a:gd name="T89" fmla="*/ 206 h 318"/>
              <a:gd name="T90" fmla="*/ 68 w 310"/>
              <a:gd name="T91" fmla="*/ 231 h 318"/>
              <a:gd name="T92" fmla="*/ 58 w 310"/>
              <a:gd name="T93" fmla="*/ 192 h 318"/>
              <a:gd name="T94" fmla="*/ 208 w 310"/>
              <a:gd name="T95" fmla="*/ 221 h 318"/>
              <a:gd name="T96" fmla="*/ 227 w 310"/>
              <a:gd name="T97" fmla="*/ 229 h 318"/>
              <a:gd name="T98" fmla="*/ 206 w 310"/>
              <a:gd name="T99" fmla="*/ 263 h 318"/>
              <a:gd name="T100" fmla="*/ 168 w 310"/>
              <a:gd name="T101" fmla="*/ 254 h 318"/>
              <a:gd name="T102" fmla="*/ 208 w 310"/>
              <a:gd name="T103" fmla="*/ 221 h 318"/>
              <a:gd name="T104" fmla="*/ 103 w 310"/>
              <a:gd name="T105" fmla="*/ 229 h 318"/>
              <a:gd name="T106" fmla="*/ 145 w 310"/>
              <a:gd name="T107" fmla="*/ 237 h 318"/>
              <a:gd name="T108" fmla="*/ 136 w 310"/>
              <a:gd name="T109" fmla="*/ 266 h 318"/>
              <a:gd name="T110" fmla="*/ 106 w 310"/>
              <a:gd name="T111" fmla="*/ 257 h 318"/>
              <a:gd name="T112" fmla="*/ 103 w 310"/>
              <a:gd name="T113" fmla="*/ 22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0" h="318">
                <a:moveTo>
                  <a:pt x="287" y="15"/>
                </a:moveTo>
                <a:cubicBezTo>
                  <a:pt x="294" y="9"/>
                  <a:pt x="301" y="4"/>
                  <a:pt x="310" y="0"/>
                </a:cubicBezTo>
                <a:cubicBezTo>
                  <a:pt x="294" y="27"/>
                  <a:pt x="271" y="48"/>
                  <a:pt x="252" y="72"/>
                </a:cubicBezTo>
                <a:cubicBezTo>
                  <a:pt x="223" y="104"/>
                  <a:pt x="195" y="137"/>
                  <a:pt x="157" y="157"/>
                </a:cubicBezTo>
                <a:cubicBezTo>
                  <a:pt x="154" y="154"/>
                  <a:pt x="150" y="150"/>
                  <a:pt x="147" y="147"/>
                </a:cubicBezTo>
                <a:cubicBezTo>
                  <a:pt x="158" y="129"/>
                  <a:pt x="171" y="112"/>
                  <a:pt x="186" y="98"/>
                </a:cubicBezTo>
                <a:cubicBezTo>
                  <a:pt x="219" y="69"/>
                  <a:pt x="252" y="42"/>
                  <a:pt x="287" y="15"/>
                </a:cubicBezTo>
                <a:close/>
                <a:moveTo>
                  <a:pt x="15" y="120"/>
                </a:moveTo>
                <a:cubicBezTo>
                  <a:pt x="0" y="172"/>
                  <a:pt x="20" y="229"/>
                  <a:pt x="60" y="264"/>
                </a:cubicBezTo>
                <a:cubicBezTo>
                  <a:pt x="113" y="311"/>
                  <a:pt x="199" y="318"/>
                  <a:pt x="256" y="274"/>
                </a:cubicBezTo>
                <a:cubicBezTo>
                  <a:pt x="294" y="246"/>
                  <a:pt x="309" y="192"/>
                  <a:pt x="291" y="149"/>
                </a:cubicBezTo>
                <a:cubicBezTo>
                  <a:pt x="282" y="125"/>
                  <a:pt x="262" y="107"/>
                  <a:pt x="239" y="95"/>
                </a:cubicBezTo>
                <a:cubicBezTo>
                  <a:pt x="237" y="97"/>
                  <a:pt x="231" y="102"/>
                  <a:pt x="228" y="105"/>
                </a:cubicBezTo>
                <a:cubicBezTo>
                  <a:pt x="243" y="113"/>
                  <a:pt x="259" y="123"/>
                  <a:pt x="268" y="138"/>
                </a:cubicBezTo>
                <a:cubicBezTo>
                  <a:pt x="292" y="171"/>
                  <a:pt x="287" y="220"/>
                  <a:pt x="260" y="249"/>
                </a:cubicBezTo>
                <a:cubicBezTo>
                  <a:pt x="233" y="281"/>
                  <a:pt x="188" y="292"/>
                  <a:pt x="148" y="287"/>
                </a:cubicBezTo>
                <a:cubicBezTo>
                  <a:pt x="81" y="281"/>
                  <a:pt x="20" y="221"/>
                  <a:pt x="23" y="152"/>
                </a:cubicBezTo>
                <a:cubicBezTo>
                  <a:pt x="20" y="92"/>
                  <a:pt x="75" y="39"/>
                  <a:pt x="134" y="40"/>
                </a:cubicBezTo>
                <a:cubicBezTo>
                  <a:pt x="146" y="40"/>
                  <a:pt x="160" y="44"/>
                  <a:pt x="166" y="55"/>
                </a:cubicBezTo>
                <a:cubicBezTo>
                  <a:pt x="166" y="72"/>
                  <a:pt x="150" y="97"/>
                  <a:pt x="172" y="106"/>
                </a:cubicBezTo>
                <a:cubicBezTo>
                  <a:pt x="178" y="94"/>
                  <a:pt x="175" y="80"/>
                  <a:pt x="179" y="67"/>
                </a:cubicBezTo>
                <a:cubicBezTo>
                  <a:pt x="186" y="46"/>
                  <a:pt x="162" y="28"/>
                  <a:pt x="142" y="27"/>
                </a:cubicBezTo>
                <a:cubicBezTo>
                  <a:pt x="86" y="24"/>
                  <a:pt x="30" y="65"/>
                  <a:pt x="15" y="120"/>
                </a:cubicBezTo>
                <a:close/>
                <a:moveTo>
                  <a:pt x="107" y="81"/>
                </a:moveTo>
                <a:cubicBezTo>
                  <a:pt x="95" y="87"/>
                  <a:pt x="87" y="102"/>
                  <a:pt x="94" y="114"/>
                </a:cubicBezTo>
                <a:cubicBezTo>
                  <a:pt x="106" y="140"/>
                  <a:pt x="153" y="128"/>
                  <a:pt x="149" y="99"/>
                </a:cubicBezTo>
                <a:cubicBezTo>
                  <a:pt x="148" y="79"/>
                  <a:pt x="122" y="72"/>
                  <a:pt x="107" y="81"/>
                </a:cubicBezTo>
                <a:close/>
                <a:moveTo>
                  <a:pt x="105" y="113"/>
                </a:moveTo>
                <a:cubicBezTo>
                  <a:pt x="104" y="103"/>
                  <a:pt x="109" y="92"/>
                  <a:pt x="120" y="91"/>
                </a:cubicBezTo>
                <a:cubicBezTo>
                  <a:pt x="129" y="87"/>
                  <a:pt x="141" y="99"/>
                  <a:pt x="134" y="107"/>
                </a:cubicBezTo>
                <a:cubicBezTo>
                  <a:pt x="128" y="118"/>
                  <a:pt x="114" y="114"/>
                  <a:pt x="105" y="113"/>
                </a:cubicBezTo>
                <a:close/>
                <a:moveTo>
                  <a:pt x="212" y="125"/>
                </a:moveTo>
                <a:cubicBezTo>
                  <a:pt x="204" y="128"/>
                  <a:pt x="211" y="139"/>
                  <a:pt x="212" y="146"/>
                </a:cubicBezTo>
                <a:cubicBezTo>
                  <a:pt x="213" y="157"/>
                  <a:pt x="229" y="163"/>
                  <a:pt x="236" y="153"/>
                </a:cubicBezTo>
                <a:cubicBezTo>
                  <a:pt x="250" y="139"/>
                  <a:pt x="227" y="115"/>
                  <a:pt x="212" y="125"/>
                </a:cubicBezTo>
                <a:close/>
                <a:moveTo>
                  <a:pt x="110" y="191"/>
                </a:moveTo>
                <a:cubicBezTo>
                  <a:pt x="124" y="191"/>
                  <a:pt x="142" y="191"/>
                  <a:pt x="148" y="176"/>
                </a:cubicBezTo>
                <a:cubicBezTo>
                  <a:pt x="155" y="168"/>
                  <a:pt x="152" y="158"/>
                  <a:pt x="149" y="149"/>
                </a:cubicBezTo>
                <a:cubicBezTo>
                  <a:pt x="125" y="150"/>
                  <a:pt x="118" y="173"/>
                  <a:pt x="110" y="191"/>
                </a:cubicBezTo>
                <a:close/>
                <a:moveTo>
                  <a:pt x="244" y="180"/>
                </a:moveTo>
                <a:cubicBezTo>
                  <a:pt x="250" y="174"/>
                  <a:pt x="260" y="177"/>
                  <a:pt x="269" y="177"/>
                </a:cubicBezTo>
                <a:cubicBezTo>
                  <a:pt x="274" y="198"/>
                  <a:pt x="264" y="221"/>
                  <a:pt x="245" y="232"/>
                </a:cubicBezTo>
                <a:cubicBezTo>
                  <a:pt x="237" y="216"/>
                  <a:pt x="233" y="195"/>
                  <a:pt x="244" y="180"/>
                </a:cubicBezTo>
                <a:close/>
                <a:moveTo>
                  <a:pt x="58" y="192"/>
                </a:moveTo>
                <a:cubicBezTo>
                  <a:pt x="71" y="180"/>
                  <a:pt x="83" y="198"/>
                  <a:pt x="91" y="206"/>
                </a:cubicBezTo>
                <a:cubicBezTo>
                  <a:pt x="95" y="221"/>
                  <a:pt x="80" y="230"/>
                  <a:pt x="68" y="231"/>
                </a:cubicBezTo>
                <a:cubicBezTo>
                  <a:pt x="63" y="219"/>
                  <a:pt x="50" y="205"/>
                  <a:pt x="58" y="192"/>
                </a:cubicBezTo>
                <a:close/>
                <a:moveTo>
                  <a:pt x="208" y="221"/>
                </a:moveTo>
                <a:cubicBezTo>
                  <a:pt x="215" y="220"/>
                  <a:pt x="227" y="217"/>
                  <a:pt x="227" y="229"/>
                </a:cubicBezTo>
                <a:cubicBezTo>
                  <a:pt x="220" y="240"/>
                  <a:pt x="214" y="252"/>
                  <a:pt x="206" y="263"/>
                </a:cubicBezTo>
                <a:cubicBezTo>
                  <a:pt x="195" y="273"/>
                  <a:pt x="173" y="269"/>
                  <a:pt x="168" y="254"/>
                </a:cubicBezTo>
                <a:cubicBezTo>
                  <a:pt x="173" y="235"/>
                  <a:pt x="189" y="222"/>
                  <a:pt x="208" y="221"/>
                </a:cubicBezTo>
                <a:close/>
                <a:moveTo>
                  <a:pt x="103" y="229"/>
                </a:moveTo>
                <a:cubicBezTo>
                  <a:pt x="117" y="232"/>
                  <a:pt x="132" y="233"/>
                  <a:pt x="145" y="237"/>
                </a:cubicBezTo>
                <a:cubicBezTo>
                  <a:pt x="152" y="247"/>
                  <a:pt x="147" y="262"/>
                  <a:pt x="136" y="266"/>
                </a:cubicBezTo>
                <a:cubicBezTo>
                  <a:pt x="125" y="271"/>
                  <a:pt x="114" y="263"/>
                  <a:pt x="106" y="257"/>
                </a:cubicBezTo>
                <a:cubicBezTo>
                  <a:pt x="96" y="251"/>
                  <a:pt x="103" y="239"/>
                  <a:pt x="103" y="229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" name="Freeform 860"/>
          <p:cNvSpPr>
            <a:spLocks noEditPoints="1"/>
          </p:cNvSpPr>
          <p:nvPr/>
        </p:nvSpPr>
        <p:spPr bwMode="auto">
          <a:xfrm>
            <a:off x="2413001" y="2717801"/>
            <a:ext cx="447675" cy="381000"/>
          </a:xfrm>
          <a:custGeom>
            <a:avLst/>
            <a:gdLst>
              <a:gd name="T0" fmla="*/ 105 w 291"/>
              <a:gd name="T1" fmla="*/ 4 h 248"/>
              <a:gd name="T2" fmla="*/ 160 w 291"/>
              <a:gd name="T3" fmla="*/ 2 h 248"/>
              <a:gd name="T4" fmla="*/ 192 w 291"/>
              <a:gd name="T5" fmla="*/ 7 h 248"/>
              <a:gd name="T6" fmla="*/ 199 w 291"/>
              <a:gd name="T7" fmla="*/ 34 h 248"/>
              <a:gd name="T8" fmla="*/ 187 w 291"/>
              <a:gd name="T9" fmla="*/ 40 h 248"/>
              <a:gd name="T10" fmla="*/ 183 w 291"/>
              <a:gd name="T11" fmla="*/ 16 h 248"/>
              <a:gd name="T12" fmla="*/ 109 w 291"/>
              <a:gd name="T13" fmla="*/ 16 h 248"/>
              <a:gd name="T14" fmla="*/ 96 w 291"/>
              <a:gd name="T15" fmla="*/ 40 h 248"/>
              <a:gd name="T16" fmla="*/ 105 w 291"/>
              <a:gd name="T17" fmla="*/ 4 h 248"/>
              <a:gd name="T18" fmla="*/ 28 w 291"/>
              <a:gd name="T19" fmla="*/ 44 h 248"/>
              <a:gd name="T20" fmla="*/ 266 w 291"/>
              <a:gd name="T21" fmla="*/ 45 h 248"/>
              <a:gd name="T22" fmla="*/ 263 w 291"/>
              <a:gd name="T23" fmla="*/ 91 h 248"/>
              <a:gd name="T24" fmla="*/ 290 w 291"/>
              <a:gd name="T25" fmla="*/ 199 h 248"/>
              <a:gd name="T26" fmla="*/ 273 w 291"/>
              <a:gd name="T27" fmla="*/ 230 h 248"/>
              <a:gd name="T28" fmla="*/ 237 w 291"/>
              <a:gd name="T29" fmla="*/ 247 h 248"/>
              <a:gd name="T30" fmla="*/ 45 w 291"/>
              <a:gd name="T31" fmla="*/ 245 h 248"/>
              <a:gd name="T32" fmla="*/ 4 w 291"/>
              <a:gd name="T33" fmla="*/ 209 h 248"/>
              <a:gd name="T34" fmla="*/ 31 w 291"/>
              <a:gd name="T35" fmla="*/ 88 h 248"/>
              <a:gd name="T36" fmla="*/ 28 w 291"/>
              <a:gd name="T37" fmla="*/ 44 h 248"/>
              <a:gd name="T38" fmla="*/ 38 w 291"/>
              <a:gd name="T39" fmla="*/ 57 h 248"/>
              <a:gd name="T40" fmla="*/ 53 w 291"/>
              <a:gd name="T41" fmla="*/ 97 h 248"/>
              <a:gd name="T42" fmla="*/ 88 w 291"/>
              <a:gd name="T43" fmla="*/ 119 h 248"/>
              <a:gd name="T44" fmla="*/ 100 w 291"/>
              <a:gd name="T45" fmla="*/ 102 h 248"/>
              <a:gd name="T46" fmla="*/ 119 w 291"/>
              <a:gd name="T47" fmla="*/ 119 h 248"/>
              <a:gd name="T48" fmla="*/ 176 w 291"/>
              <a:gd name="T49" fmla="*/ 119 h 248"/>
              <a:gd name="T50" fmla="*/ 183 w 291"/>
              <a:gd name="T51" fmla="*/ 101 h 248"/>
              <a:gd name="T52" fmla="*/ 218 w 291"/>
              <a:gd name="T53" fmla="*/ 113 h 248"/>
              <a:gd name="T54" fmla="*/ 253 w 291"/>
              <a:gd name="T55" fmla="*/ 57 h 248"/>
              <a:gd name="T56" fmla="*/ 38 w 291"/>
              <a:gd name="T57" fmla="*/ 57 h 248"/>
              <a:gd name="T58" fmla="*/ 44 w 291"/>
              <a:gd name="T59" fmla="*/ 108 h 248"/>
              <a:gd name="T60" fmla="*/ 45 w 291"/>
              <a:gd name="T61" fmla="*/ 233 h 248"/>
              <a:gd name="T62" fmla="*/ 248 w 291"/>
              <a:gd name="T63" fmla="*/ 233 h 248"/>
              <a:gd name="T64" fmla="*/ 248 w 291"/>
              <a:gd name="T65" fmla="*/ 110 h 248"/>
              <a:gd name="T66" fmla="*/ 204 w 291"/>
              <a:gd name="T67" fmla="*/ 133 h 248"/>
              <a:gd name="T68" fmla="*/ 179 w 291"/>
              <a:gd name="T69" fmla="*/ 148 h 248"/>
              <a:gd name="T70" fmla="*/ 178 w 291"/>
              <a:gd name="T71" fmla="*/ 131 h 248"/>
              <a:gd name="T72" fmla="*/ 117 w 291"/>
              <a:gd name="T73" fmla="*/ 131 h 248"/>
              <a:gd name="T74" fmla="*/ 111 w 291"/>
              <a:gd name="T75" fmla="*/ 150 h 248"/>
              <a:gd name="T76" fmla="*/ 90 w 291"/>
              <a:gd name="T77" fmla="*/ 132 h 248"/>
              <a:gd name="T78" fmla="*/ 44 w 291"/>
              <a:gd name="T79" fmla="*/ 108 h 248"/>
              <a:gd name="T80" fmla="*/ 15 w 291"/>
              <a:gd name="T81" fmla="*/ 199 h 248"/>
              <a:gd name="T82" fmla="*/ 31 w 291"/>
              <a:gd name="T83" fmla="*/ 224 h 248"/>
              <a:gd name="T84" fmla="*/ 32 w 291"/>
              <a:gd name="T85" fmla="*/ 125 h 248"/>
              <a:gd name="T86" fmla="*/ 15 w 291"/>
              <a:gd name="T87" fmla="*/ 199 h 248"/>
              <a:gd name="T88" fmla="*/ 262 w 291"/>
              <a:gd name="T89" fmla="*/ 129 h 248"/>
              <a:gd name="T90" fmla="*/ 262 w 291"/>
              <a:gd name="T91" fmla="*/ 223 h 248"/>
              <a:gd name="T92" fmla="*/ 277 w 291"/>
              <a:gd name="T93" fmla="*/ 204 h 248"/>
              <a:gd name="T94" fmla="*/ 262 w 291"/>
              <a:gd name="T95" fmla="*/ 129 h 248"/>
              <a:gd name="T96" fmla="*/ 68 w 291"/>
              <a:gd name="T97" fmla="*/ 131 h 248"/>
              <a:gd name="T98" fmla="*/ 70 w 291"/>
              <a:gd name="T99" fmla="*/ 207 h 248"/>
              <a:gd name="T100" fmla="*/ 125 w 291"/>
              <a:gd name="T101" fmla="*/ 211 h 248"/>
              <a:gd name="T102" fmla="*/ 225 w 291"/>
              <a:gd name="T103" fmla="*/ 207 h 248"/>
              <a:gd name="T104" fmla="*/ 225 w 291"/>
              <a:gd name="T105" fmla="*/ 130 h 248"/>
              <a:gd name="T106" fmla="*/ 201 w 291"/>
              <a:gd name="T107" fmla="*/ 150 h 248"/>
              <a:gd name="T108" fmla="*/ 177 w 291"/>
              <a:gd name="T109" fmla="*/ 154 h 248"/>
              <a:gd name="T110" fmla="*/ 172 w 291"/>
              <a:gd name="T111" fmla="*/ 138 h 248"/>
              <a:gd name="T112" fmla="*/ 123 w 291"/>
              <a:gd name="T113" fmla="*/ 137 h 248"/>
              <a:gd name="T114" fmla="*/ 102 w 291"/>
              <a:gd name="T115" fmla="*/ 155 h 248"/>
              <a:gd name="T116" fmla="*/ 85 w 291"/>
              <a:gd name="T117" fmla="*/ 137 h 248"/>
              <a:gd name="T118" fmla="*/ 68 w 291"/>
              <a:gd name="T119" fmla="*/ 131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1" h="248">
                <a:moveTo>
                  <a:pt x="105" y="4"/>
                </a:moveTo>
                <a:cubicBezTo>
                  <a:pt x="123" y="0"/>
                  <a:pt x="141" y="3"/>
                  <a:pt x="160" y="2"/>
                </a:cubicBezTo>
                <a:cubicBezTo>
                  <a:pt x="170" y="3"/>
                  <a:pt x="183" y="0"/>
                  <a:pt x="192" y="7"/>
                </a:cubicBezTo>
                <a:cubicBezTo>
                  <a:pt x="199" y="14"/>
                  <a:pt x="197" y="25"/>
                  <a:pt x="199" y="34"/>
                </a:cubicBezTo>
                <a:cubicBezTo>
                  <a:pt x="196" y="36"/>
                  <a:pt x="190" y="39"/>
                  <a:pt x="187" y="40"/>
                </a:cubicBezTo>
                <a:cubicBezTo>
                  <a:pt x="186" y="32"/>
                  <a:pt x="184" y="24"/>
                  <a:pt x="183" y="16"/>
                </a:cubicBezTo>
                <a:cubicBezTo>
                  <a:pt x="159" y="15"/>
                  <a:pt x="134" y="15"/>
                  <a:pt x="109" y="16"/>
                </a:cubicBezTo>
                <a:cubicBezTo>
                  <a:pt x="107" y="25"/>
                  <a:pt x="110" y="40"/>
                  <a:pt x="96" y="40"/>
                </a:cubicBezTo>
                <a:cubicBezTo>
                  <a:pt x="96" y="28"/>
                  <a:pt x="91" y="11"/>
                  <a:pt x="105" y="4"/>
                </a:cubicBezTo>
                <a:close/>
                <a:moveTo>
                  <a:pt x="28" y="44"/>
                </a:moveTo>
                <a:cubicBezTo>
                  <a:pt x="107" y="44"/>
                  <a:pt x="186" y="43"/>
                  <a:pt x="266" y="45"/>
                </a:cubicBezTo>
                <a:cubicBezTo>
                  <a:pt x="267" y="61"/>
                  <a:pt x="262" y="76"/>
                  <a:pt x="263" y="91"/>
                </a:cubicBezTo>
                <a:cubicBezTo>
                  <a:pt x="275" y="126"/>
                  <a:pt x="289" y="161"/>
                  <a:pt x="290" y="199"/>
                </a:cubicBezTo>
                <a:cubicBezTo>
                  <a:pt x="291" y="212"/>
                  <a:pt x="285" y="225"/>
                  <a:pt x="273" y="230"/>
                </a:cubicBezTo>
                <a:cubicBezTo>
                  <a:pt x="261" y="235"/>
                  <a:pt x="251" y="248"/>
                  <a:pt x="237" y="247"/>
                </a:cubicBezTo>
                <a:cubicBezTo>
                  <a:pt x="173" y="246"/>
                  <a:pt x="109" y="248"/>
                  <a:pt x="45" y="245"/>
                </a:cubicBezTo>
                <a:cubicBezTo>
                  <a:pt x="31" y="234"/>
                  <a:pt x="6" y="230"/>
                  <a:pt x="4" y="209"/>
                </a:cubicBezTo>
                <a:cubicBezTo>
                  <a:pt x="0" y="167"/>
                  <a:pt x="19" y="128"/>
                  <a:pt x="31" y="88"/>
                </a:cubicBezTo>
                <a:cubicBezTo>
                  <a:pt x="29" y="74"/>
                  <a:pt x="27" y="59"/>
                  <a:pt x="28" y="44"/>
                </a:cubicBezTo>
                <a:close/>
                <a:moveTo>
                  <a:pt x="38" y="57"/>
                </a:moveTo>
                <a:cubicBezTo>
                  <a:pt x="41" y="71"/>
                  <a:pt x="43" y="86"/>
                  <a:pt x="53" y="97"/>
                </a:cubicBezTo>
                <a:cubicBezTo>
                  <a:pt x="62" y="109"/>
                  <a:pt x="75" y="113"/>
                  <a:pt x="88" y="119"/>
                </a:cubicBezTo>
                <a:cubicBezTo>
                  <a:pt x="92" y="113"/>
                  <a:pt x="95" y="107"/>
                  <a:pt x="100" y="102"/>
                </a:cubicBezTo>
                <a:cubicBezTo>
                  <a:pt x="108" y="104"/>
                  <a:pt x="115" y="111"/>
                  <a:pt x="119" y="119"/>
                </a:cubicBezTo>
                <a:cubicBezTo>
                  <a:pt x="138" y="119"/>
                  <a:pt x="157" y="118"/>
                  <a:pt x="176" y="119"/>
                </a:cubicBezTo>
                <a:cubicBezTo>
                  <a:pt x="178" y="113"/>
                  <a:pt x="181" y="107"/>
                  <a:pt x="183" y="101"/>
                </a:cubicBezTo>
                <a:cubicBezTo>
                  <a:pt x="195" y="105"/>
                  <a:pt x="205" y="124"/>
                  <a:pt x="218" y="113"/>
                </a:cubicBezTo>
                <a:cubicBezTo>
                  <a:pt x="241" y="104"/>
                  <a:pt x="253" y="80"/>
                  <a:pt x="253" y="57"/>
                </a:cubicBezTo>
                <a:cubicBezTo>
                  <a:pt x="182" y="57"/>
                  <a:pt x="110" y="56"/>
                  <a:pt x="38" y="57"/>
                </a:cubicBezTo>
                <a:close/>
                <a:moveTo>
                  <a:pt x="44" y="108"/>
                </a:moveTo>
                <a:cubicBezTo>
                  <a:pt x="45" y="150"/>
                  <a:pt x="44" y="191"/>
                  <a:pt x="45" y="233"/>
                </a:cubicBezTo>
                <a:cubicBezTo>
                  <a:pt x="113" y="234"/>
                  <a:pt x="180" y="234"/>
                  <a:pt x="248" y="233"/>
                </a:cubicBezTo>
                <a:cubicBezTo>
                  <a:pt x="248" y="192"/>
                  <a:pt x="248" y="151"/>
                  <a:pt x="248" y="110"/>
                </a:cubicBezTo>
                <a:cubicBezTo>
                  <a:pt x="235" y="120"/>
                  <a:pt x="219" y="126"/>
                  <a:pt x="204" y="133"/>
                </a:cubicBezTo>
                <a:cubicBezTo>
                  <a:pt x="199" y="142"/>
                  <a:pt x="193" y="152"/>
                  <a:pt x="179" y="148"/>
                </a:cubicBezTo>
                <a:cubicBezTo>
                  <a:pt x="179" y="144"/>
                  <a:pt x="178" y="135"/>
                  <a:pt x="178" y="131"/>
                </a:cubicBezTo>
                <a:cubicBezTo>
                  <a:pt x="158" y="131"/>
                  <a:pt x="137" y="131"/>
                  <a:pt x="117" y="131"/>
                </a:cubicBezTo>
                <a:cubicBezTo>
                  <a:pt x="115" y="137"/>
                  <a:pt x="113" y="143"/>
                  <a:pt x="111" y="150"/>
                </a:cubicBezTo>
                <a:cubicBezTo>
                  <a:pt x="100" y="150"/>
                  <a:pt x="90" y="145"/>
                  <a:pt x="90" y="132"/>
                </a:cubicBezTo>
                <a:cubicBezTo>
                  <a:pt x="73" y="128"/>
                  <a:pt x="57" y="120"/>
                  <a:pt x="44" y="108"/>
                </a:cubicBezTo>
                <a:close/>
                <a:moveTo>
                  <a:pt x="15" y="199"/>
                </a:moveTo>
                <a:cubicBezTo>
                  <a:pt x="14" y="210"/>
                  <a:pt x="23" y="217"/>
                  <a:pt x="31" y="224"/>
                </a:cubicBezTo>
                <a:cubicBezTo>
                  <a:pt x="34" y="191"/>
                  <a:pt x="32" y="158"/>
                  <a:pt x="32" y="125"/>
                </a:cubicBezTo>
                <a:cubicBezTo>
                  <a:pt x="23" y="149"/>
                  <a:pt x="17" y="174"/>
                  <a:pt x="15" y="199"/>
                </a:cubicBezTo>
                <a:close/>
                <a:moveTo>
                  <a:pt x="262" y="129"/>
                </a:moveTo>
                <a:cubicBezTo>
                  <a:pt x="260" y="160"/>
                  <a:pt x="261" y="191"/>
                  <a:pt x="262" y="223"/>
                </a:cubicBezTo>
                <a:cubicBezTo>
                  <a:pt x="267" y="217"/>
                  <a:pt x="277" y="213"/>
                  <a:pt x="277" y="204"/>
                </a:cubicBezTo>
                <a:cubicBezTo>
                  <a:pt x="277" y="178"/>
                  <a:pt x="270" y="153"/>
                  <a:pt x="262" y="129"/>
                </a:cubicBezTo>
                <a:close/>
                <a:moveTo>
                  <a:pt x="68" y="131"/>
                </a:moveTo>
                <a:cubicBezTo>
                  <a:pt x="69" y="156"/>
                  <a:pt x="65" y="182"/>
                  <a:pt x="70" y="207"/>
                </a:cubicBezTo>
                <a:cubicBezTo>
                  <a:pt x="87" y="215"/>
                  <a:pt x="107" y="209"/>
                  <a:pt x="125" y="211"/>
                </a:cubicBezTo>
                <a:cubicBezTo>
                  <a:pt x="158" y="209"/>
                  <a:pt x="192" y="214"/>
                  <a:pt x="225" y="207"/>
                </a:cubicBezTo>
                <a:cubicBezTo>
                  <a:pt x="227" y="182"/>
                  <a:pt x="226" y="156"/>
                  <a:pt x="225" y="130"/>
                </a:cubicBezTo>
                <a:cubicBezTo>
                  <a:pt x="214" y="133"/>
                  <a:pt x="206" y="140"/>
                  <a:pt x="201" y="150"/>
                </a:cubicBezTo>
                <a:cubicBezTo>
                  <a:pt x="196" y="158"/>
                  <a:pt x="185" y="153"/>
                  <a:pt x="177" y="154"/>
                </a:cubicBezTo>
                <a:cubicBezTo>
                  <a:pt x="175" y="148"/>
                  <a:pt x="173" y="143"/>
                  <a:pt x="172" y="138"/>
                </a:cubicBezTo>
                <a:cubicBezTo>
                  <a:pt x="156" y="138"/>
                  <a:pt x="139" y="137"/>
                  <a:pt x="123" y="137"/>
                </a:cubicBezTo>
                <a:cubicBezTo>
                  <a:pt x="119" y="146"/>
                  <a:pt x="114" y="158"/>
                  <a:pt x="102" y="155"/>
                </a:cubicBezTo>
                <a:cubicBezTo>
                  <a:pt x="91" y="156"/>
                  <a:pt x="88" y="145"/>
                  <a:pt x="85" y="137"/>
                </a:cubicBezTo>
                <a:cubicBezTo>
                  <a:pt x="79" y="135"/>
                  <a:pt x="73" y="133"/>
                  <a:pt x="68" y="13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6" name="Freeform 861"/>
          <p:cNvSpPr>
            <a:spLocks noEditPoints="1"/>
          </p:cNvSpPr>
          <p:nvPr/>
        </p:nvSpPr>
        <p:spPr bwMode="auto">
          <a:xfrm>
            <a:off x="1568451" y="2717801"/>
            <a:ext cx="455613" cy="376238"/>
          </a:xfrm>
          <a:custGeom>
            <a:avLst/>
            <a:gdLst>
              <a:gd name="T0" fmla="*/ 266 w 296"/>
              <a:gd name="T1" fmla="*/ 2 h 244"/>
              <a:gd name="T2" fmla="*/ 295 w 296"/>
              <a:gd name="T3" fmla="*/ 216 h 244"/>
              <a:gd name="T4" fmla="*/ 241 w 296"/>
              <a:gd name="T5" fmla="*/ 225 h 244"/>
              <a:gd name="T6" fmla="*/ 19 w 296"/>
              <a:gd name="T7" fmla="*/ 240 h 244"/>
              <a:gd name="T8" fmla="*/ 1 w 296"/>
              <a:gd name="T9" fmla="*/ 32 h 244"/>
              <a:gd name="T10" fmla="*/ 15 w 296"/>
              <a:gd name="T11" fmla="*/ 17 h 244"/>
              <a:gd name="T12" fmla="*/ 28 w 296"/>
              <a:gd name="T13" fmla="*/ 227 h 244"/>
              <a:gd name="T14" fmla="*/ 258 w 296"/>
              <a:gd name="T15" fmla="*/ 212 h 244"/>
              <a:gd name="T16" fmla="*/ 281 w 296"/>
              <a:gd name="T17" fmla="*/ 172 h 244"/>
              <a:gd name="T18" fmla="*/ 15 w 296"/>
              <a:gd name="T19" fmla="*/ 17 h 244"/>
              <a:gd name="T20" fmla="*/ 27 w 296"/>
              <a:gd name="T21" fmla="*/ 185 h 244"/>
              <a:gd name="T22" fmla="*/ 269 w 296"/>
              <a:gd name="T23" fmla="*/ 28 h 244"/>
              <a:gd name="T24" fmla="*/ 49 w 296"/>
              <a:gd name="T25" fmla="*/ 94 h 244"/>
              <a:gd name="T26" fmla="*/ 66 w 296"/>
              <a:gd name="T27" fmla="*/ 122 h 244"/>
              <a:gd name="T28" fmla="*/ 49 w 296"/>
              <a:gd name="T29" fmla="*/ 94 h 244"/>
              <a:gd name="T30" fmla="*/ 94 w 296"/>
              <a:gd name="T31" fmla="*/ 96 h 244"/>
              <a:gd name="T32" fmla="*/ 102 w 296"/>
              <a:gd name="T33" fmla="*/ 121 h 244"/>
              <a:gd name="T34" fmla="*/ 101 w 296"/>
              <a:gd name="T35" fmla="*/ 96 h 244"/>
              <a:gd name="T36" fmla="*/ 106 w 296"/>
              <a:gd name="T37" fmla="*/ 90 h 244"/>
              <a:gd name="T38" fmla="*/ 115 w 296"/>
              <a:gd name="T39" fmla="*/ 106 h 244"/>
              <a:gd name="T40" fmla="*/ 103 w 296"/>
              <a:gd name="T41" fmla="*/ 118 h 244"/>
              <a:gd name="T42" fmla="*/ 130 w 296"/>
              <a:gd name="T43" fmla="*/ 90 h 244"/>
              <a:gd name="T44" fmla="*/ 164 w 296"/>
              <a:gd name="T45" fmla="*/ 89 h 244"/>
              <a:gd name="T46" fmla="*/ 168 w 296"/>
              <a:gd name="T47" fmla="*/ 115 h 244"/>
              <a:gd name="T48" fmla="*/ 164 w 296"/>
              <a:gd name="T49" fmla="*/ 89 h 244"/>
              <a:gd name="T50" fmla="*/ 199 w 296"/>
              <a:gd name="T51" fmla="*/ 125 h 244"/>
              <a:gd name="T52" fmla="*/ 202 w 296"/>
              <a:gd name="T53" fmla="*/ 123 h 244"/>
              <a:gd name="T54" fmla="*/ 213 w 296"/>
              <a:gd name="T55" fmla="*/ 91 h 244"/>
              <a:gd name="T56" fmla="*/ 229 w 296"/>
              <a:gd name="T57" fmla="*/ 90 h 244"/>
              <a:gd name="T58" fmla="*/ 253 w 296"/>
              <a:gd name="T59" fmla="*/ 117 h 244"/>
              <a:gd name="T60" fmla="*/ 231 w 296"/>
              <a:gd name="T61" fmla="*/ 95 h 244"/>
              <a:gd name="T62" fmla="*/ 229 w 296"/>
              <a:gd name="T63" fmla="*/ 90 h 244"/>
              <a:gd name="T64" fmla="*/ 205 w 296"/>
              <a:gd name="T65" fmla="*/ 102 h 244"/>
              <a:gd name="T66" fmla="*/ 164 w 296"/>
              <a:gd name="T67" fmla="*/ 102 h 244"/>
              <a:gd name="T68" fmla="*/ 164 w 296"/>
              <a:gd name="T69" fmla="*/ 102 h 244"/>
              <a:gd name="T70" fmla="*/ 168 w 296"/>
              <a:gd name="T71" fmla="*/ 203 h 244"/>
              <a:gd name="T72" fmla="*/ 123 w 296"/>
              <a:gd name="T73" fmla="*/ 20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6" h="244">
                <a:moveTo>
                  <a:pt x="15" y="4"/>
                </a:moveTo>
                <a:cubicBezTo>
                  <a:pt x="99" y="1"/>
                  <a:pt x="182" y="4"/>
                  <a:pt x="266" y="2"/>
                </a:cubicBezTo>
                <a:cubicBezTo>
                  <a:pt x="278" y="0"/>
                  <a:pt x="294" y="8"/>
                  <a:pt x="294" y="22"/>
                </a:cubicBezTo>
                <a:cubicBezTo>
                  <a:pt x="295" y="87"/>
                  <a:pt x="294" y="151"/>
                  <a:pt x="295" y="216"/>
                </a:cubicBezTo>
                <a:cubicBezTo>
                  <a:pt x="296" y="228"/>
                  <a:pt x="287" y="240"/>
                  <a:pt x="275" y="241"/>
                </a:cubicBezTo>
                <a:cubicBezTo>
                  <a:pt x="260" y="244"/>
                  <a:pt x="254" y="225"/>
                  <a:pt x="241" y="225"/>
                </a:cubicBezTo>
                <a:cubicBezTo>
                  <a:pt x="180" y="225"/>
                  <a:pt x="118" y="225"/>
                  <a:pt x="57" y="225"/>
                </a:cubicBezTo>
                <a:cubicBezTo>
                  <a:pt x="42" y="223"/>
                  <a:pt x="35" y="243"/>
                  <a:pt x="19" y="240"/>
                </a:cubicBezTo>
                <a:cubicBezTo>
                  <a:pt x="7" y="239"/>
                  <a:pt x="0" y="227"/>
                  <a:pt x="1" y="215"/>
                </a:cubicBezTo>
                <a:cubicBezTo>
                  <a:pt x="0" y="154"/>
                  <a:pt x="1" y="93"/>
                  <a:pt x="1" y="32"/>
                </a:cubicBezTo>
                <a:cubicBezTo>
                  <a:pt x="0" y="20"/>
                  <a:pt x="4" y="7"/>
                  <a:pt x="15" y="4"/>
                </a:cubicBezTo>
                <a:close/>
                <a:moveTo>
                  <a:pt x="15" y="17"/>
                </a:moveTo>
                <a:cubicBezTo>
                  <a:pt x="13" y="86"/>
                  <a:pt x="14" y="156"/>
                  <a:pt x="15" y="225"/>
                </a:cubicBezTo>
                <a:cubicBezTo>
                  <a:pt x="18" y="226"/>
                  <a:pt x="25" y="227"/>
                  <a:pt x="28" y="227"/>
                </a:cubicBezTo>
                <a:cubicBezTo>
                  <a:pt x="31" y="222"/>
                  <a:pt x="33" y="217"/>
                  <a:pt x="35" y="212"/>
                </a:cubicBezTo>
                <a:cubicBezTo>
                  <a:pt x="110" y="212"/>
                  <a:pt x="184" y="212"/>
                  <a:pt x="258" y="212"/>
                </a:cubicBezTo>
                <a:cubicBezTo>
                  <a:pt x="264" y="218"/>
                  <a:pt x="268" y="234"/>
                  <a:pt x="279" y="225"/>
                </a:cubicBezTo>
                <a:cubicBezTo>
                  <a:pt x="282" y="207"/>
                  <a:pt x="281" y="190"/>
                  <a:pt x="281" y="172"/>
                </a:cubicBezTo>
                <a:cubicBezTo>
                  <a:pt x="280" y="120"/>
                  <a:pt x="282" y="68"/>
                  <a:pt x="280" y="17"/>
                </a:cubicBezTo>
                <a:cubicBezTo>
                  <a:pt x="192" y="15"/>
                  <a:pt x="104" y="15"/>
                  <a:pt x="15" y="17"/>
                </a:cubicBezTo>
                <a:close/>
                <a:moveTo>
                  <a:pt x="27" y="28"/>
                </a:moveTo>
                <a:cubicBezTo>
                  <a:pt x="27" y="80"/>
                  <a:pt x="27" y="133"/>
                  <a:pt x="27" y="185"/>
                </a:cubicBezTo>
                <a:cubicBezTo>
                  <a:pt x="108" y="185"/>
                  <a:pt x="188" y="186"/>
                  <a:pt x="269" y="185"/>
                </a:cubicBezTo>
                <a:cubicBezTo>
                  <a:pt x="269" y="133"/>
                  <a:pt x="269" y="80"/>
                  <a:pt x="269" y="28"/>
                </a:cubicBezTo>
                <a:cubicBezTo>
                  <a:pt x="188" y="28"/>
                  <a:pt x="108" y="28"/>
                  <a:pt x="27" y="28"/>
                </a:cubicBezTo>
                <a:close/>
                <a:moveTo>
                  <a:pt x="49" y="94"/>
                </a:moveTo>
                <a:cubicBezTo>
                  <a:pt x="53" y="103"/>
                  <a:pt x="52" y="113"/>
                  <a:pt x="50" y="122"/>
                </a:cubicBezTo>
                <a:cubicBezTo>
                  <a:pt x="55" y="122"/>
                  <a:pt x="61" y="122"/>
                  <a:pt x="66" y="122"/>
                </a:cubicBezTo>
                <a:cubicBezTo>
                  <a:pt x="63" y="111"/>
                  <a:pt x="61" y="100"/>
                  <a:pt x="60" y="88"/>
                </a:cubicBezTo>
                <a:cubicBezTo>
                  <a:pt x="56" y="90"/>
                  <a:pt x="53" y="92"/>
                  <a:pt x="49" y="94"/>
                </a:cubicBezTo>
                <a:close/>
                <a:moveTo>
                  <a:pt x="73" y="94"/>
                </a:moveTo>
                <a:cubicBezTo>
                  <a:pt x="80" y="95"/>
                  <a:pt x="87" y="96"/>
                  <a:pt x="94" y="96"/>
                </a:cubicBezTo>
                <a:cubicBezTo>
                  <a:pt x="88" y="105"/>
                  <a:pt x="81" y="113"/>
                  <a:pt x="75" y="121"/>
                </a:cubicBezTo>
                <a:cubicBezTo>
                  <a:pt x="84" y="122"/>
                  <a:pt x="93" y="122"/>
                  <a:pt x="102" y="121"/>
                </a:cubicBezTo>
                <a:cubicBezTo>
                  <a:pt x="99" y="118"/>
                  <a:pt x="96" y="115"/>
                  <a:pt x="93" y="113"/>
                </a:cubicBezTo>
                <a:cubicBezTo>
                  <a:pt x="96" y="107"/>
                  <a:pt x="99" y="102"/>
                  <a:pt x="101" y="96"/>
                </a:cubicBezTo>
                <a:cubicBezTo>
                  <a:pt x="95" y="85"/>
                  <a:pt x="81" y="90"/>
                  <a:pt x="73" y="94"/>
                </a:cubicBezTo>
                <a:close/>
                <a:moveTo>
                  <a:pt x="106" y="90"/>
                </a:moveTo>
                <a:cubicBezTo>
                  <a:pt x="112" y="93"/>
                  <a:pt x="118" y="95"/>
                  <a:pt x="124" y="97"/>
                </a:cubicBezTo>
                <a:cubicBezTo>
                  <a:pt x="121" y="100"/>
                  <a:pt x="118" y="103"/>
                  <a:pt x="115" y="106"/>
                </a:cubicBezTo>
                <a:cubicBezTo>
                  <a:pt x="118" y="108"/>
                  <a:pt x="124" y="111"/>
                  <a:pt x="127" y="113"/>
                </a:cubicBezTo>
                <a:cubicBezTo>
                  <a:pt x="119" y="115"/>
                  <a:pt x="111" y="116"/>
                  <a:pt x="103" y="118"/>
                </a:cubicBezTo>
                <a:cubicBezTo>
                  <a:pt x="112" y="122"/>
                  <a:pt x="122" y="125"/>
                  <a:pt x="131" y="118"/>
                </a:cubicBezTo>
                <a:cubicBezTo>
                  <a:pt x="131" y="109"/>
                  <a:pt x="131" y="99"/>
                  <a:pt x="130" y="90"/>
                </a:cubicBezTo>
                <a:cubicBezTo>
                  <a:pt x="122" y="90"/>
                  <a:pt x="114" y="90"/>
                  <a:pt x="106" y="90"/>
                </a:cubicBezTo>
                <a:close/>
                <a:moveTo>
                  <a:pt x="164" y="89"/>
                </a:moveTo>
                <a:cubicBezTo>
                  <a:pt x="158" y="100"/>
                  <a:pt x="154" y="112"/>
                  <a:pt x="150" y="123"/>
                </a:cubicBezTo>
                <a:cubicBezTo>
                  <a:pt x="156" y="120"/>
                  <a:pt x="162" y="117"/>
                  <a:pt x="168" y="115"/>
                </a:cubicBezTo>
                <a:cubicBezTo>
                  <a:pt x="174" y="117"/>
                  <a:pt x="179" y="120"/>
                  <a:pt x="184" y="123"/>
                </a:cubicBezTo>
                <a:cubicBezTo>
                  <a:pt x="178" y="112"/>
                  <a:pt x="180" y="89"/>
                  <a:pt x="164" y="89"/>
                </a:cubicBezTo>
                <a:close/>
                <a:moveTo>
                  <a:pt x="189" y="89"/>
                </a:moveTo>
                <a:cubicBezTo>
                  <a:pt x="191" y="101"/>
                  <a:pt x="183" y="120"/>
                  <a:pt x="199" y="125"/>
                </a:cubicBezTo>
                <a:cubicBezTo>
                  <a:pt x="196" y="114"/>
                  <a:pt x="199" y="108"/>
                  <a:pt x="209" y="105"/>
                </a:cubicBezTo>
                <a:cubicBezTo>
                  <a:pt x="207" y="110"/>
                  <a:pt x="204" y="119"/>
                  <a:pt x="202" y="123"/>
                </a:cubicBezTo>
                <a:cubicBezTo>
                  <a:pt x="206" y="122"/>
                  <a:pt x="213" y="119"/>
                  <a:pt x="216" y="117"/>
                </a:cubicBezTo>
                <a:cubicBezTo>
                  <a:pt x="215" y="108"/>
                  <a:pt x="214" y="100"/>
                  <a:pt x="213" y="91"/>
                </a:cubicBezTo>
                <a:cubicBezTo>
                  <a:pt x="205" y="90"/>
                  <a:pt x="197" y="90"/>
                  <a:pt x="189" y="89"/>
                </a:cubicBezTo>
                <a:close/>
                <a:moveTo>
                  <a:pt x="229" y="90"/>
                </a:moveTo>
                <a:cubicBezTo>
                  <a:pt x="219" y="98"/>
                  <a:pt x="219" y="115"/>
                  <a:pt x="230" y="121"/>
                </a:cubicBezTo>
                <a:cubicBezTo>
                  <a:pt x="238" y="124"/>
                  <a:pt x="246" y="120"/>
                  <a:pt x="253" y="117"/>
                </a:cubicBezTo>
                <a:cubicBezTo>
                  <a:pt x="246" y="116"/>
                  <a:pt x="238" y="115"/>
                  <a:pt x="231" y="114"/>
                </a:cubicBezTo>
                <a:cubicBezTo>
                  <a:pt x="231" y="108"/>
                  <a:pt x="231" y="102"/>
                  <a:pt x="231" y="95"/>
                </a:cubicBezTo>
                <a:cubicBezTo>
                  <a:pt x="238" y="96"/>
                  <a:pt x="246" y="96"/>
                  <a:pt x="253" y="96"/>
                </a:cubicBezTo>
                <a:cubicBezTo>
                  <a:pt x="246" y="90"/>
                  <a:pt x="237" y="87"/>
                  <a:pt x="229" y="90"/>
                </a:cubicBezTo>
                <a:close/>
                <a:moveTo>
                  <a:pt x="198" y="95"/>
                </a:moveTo>
                <a:cubicBezTo>
                  <a:pt x="196" y="102"/>
                  <a:pt x="199" y="104"/>
                  <a:pt x="205" y="102"/>
                </a:cubicBezTo>
                <a:cubicBezTo>
                  <a:pt x="207" y="95"/>
                  <a:pt x="205" y="93"/>
                  <a:pt x="198" y="95"/>
                </a:cubicBezTo>
                <a:close/>
                <a:moveTo>
                  <a:pt x="164" y="102"/>
                </a:moveTo>
                <a:cubicBezTo>
                  <a:pt x="162" y="109"/>
                  <a:pt x="164" y="111"/>
                  <a:pt x="171" y="109"/>
                </a:cubicBezTo>
                <a:cubicBezTo>
                  <a:pt x="173" y="102"/>
                  <a:pt x="171" y="100"/>
                  <a:pt x="164" y="102"/>
                </a:cubicBezTo>
                <a:close/>
                <a:moveTo>
                  <a:pt x="123" y="200"/>
                </a:moveTo>
                <a:cubicBezTo>
                  <a:pt x="138" y="203"/>
                  <a:pt x="153" y="203"/>
                  <a:pt x="168" y="203"/>
                </a:cubicBezTo>
                <a:cubicBezTo>
                  <a:pt x="168" y="201"/>
                  <a:pt x="168" y="196"/>
                  <a:pt x="168" y="194"/>
                </a:cubicBezTo>
                <a:cubicBezTo>
                  <a:pt x="153" y="195"/>
                  <a:pt x="136" y="191"/>
                  <a:pt x="123" y="200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7" name="Freeform 862"/>
          <p:cNvSpPr>
            <a:spLocks noEditPoints="1"/>
          </p:cNvSpPr>
          <p:nvPr/>
        </p:nvSpPr>
        <p:spPr bwMode="auto">
          <a:xfrm>
            <a:off x="604838" y="2720976"/>
            <a:ext cx="568325" cy="395288"/>
          </a:xfrm>
          <a:custGeom>
            <a:avLst/>
            <a:gdLst>
              <a:gd name="T0" fmla="*/ 189 w 370"/>
              <a:gd name="T1" fmla="*/ 65 h 257"/>
              <a:gd name="T2" fmla="*/ 354 w 370"/>
              <a:gd name="T3" fmla="*/ 121 h 257"/>
              <a:gd name="T4" fmla="*/ 97 w 370"/>
              <a:gd name="T5" fmla="*/ 243 h 257"/>
              <a:gd name="T6" fmla="*/ 15 w 370"/>
              <a:gd name="T7" fmla="*/ 121 h 257"/>
              <a:gd name="T8" fmla="*/ 100 w 370"/>
              <a:gd name="T9" fmla="*/ 87 h 257"/>
              <a:gd name="T10" fmla="*/ 145 w 370"/>
              <a:gd name="T11" fmla="*/ 39 h 257"/>
              <a:gd name="T12" fmla="*/ 128 w 370"/>
              <a:gd name="T13" fmla="*/ 232 h 257"/>
              <a:gd name="T14" fmla="*/ 184 w 370"/>
              <a:gd name="T15" fmla="*/ 77 h 257"/>
              <a:gd name="T16" fmla="*/ 25 w 370"/>
              <a:gd name="T17" fmla="*/ 231 h 257"/>
              <a:gd name="T18" fmla="*/ 26 w 370"/>
              <a:gd name="T19" fmla="*/ 133 h 257"/>
              <a:gd name="T20" fmla="*/ 343 w 370"/>
              <a:gd name="T21" fmla="*/ 232 h 257"/>
              <a:gd name="T22" fmla="*/ 142 w 370"/>
              <a:gd name="T23" fmla="*/ 107 h 257"/>
              <a:gd name="T24" fmla="*/ 159 w 370"/>
              <a:gd name="T25" fmla="*/ 106 h 257"/>
              <a:gd name="T26" fmla="*/ 177 w 370"/>
              <a:gd name="T27" fmla="*/ 131 h 257"/>
              <a:gd name="T28" fmla="*/ 177 w 370"/>
              <a:gd name="T29" fmla="*/ 107 h 257"/>
              <a:gd name="T30" fmla="*/ 226 w 370"/>
              <a:gd name="T31" fmla="*/ 132 h 257"/>
              <a:gd name="T32" fmla="*/ 37 w 370"/>
              <a:gd name="T33" fmla="*/ 145 h 257"/>
              <a:gd name="T34" fmla="*/ 53 w 370"/>
              <a:gd name="T35" fmla="*/ 144 h 257"/>
              <a:gd name="T36" fmla="*/ 64 w 370"/>
              <a:gd name="T37" fmla="*/ 178 h 257"/>
              <a:gd name="T38" fmla="*/ 63 w 370"/>
              <a:gd name="T39" fmla="*/ 144 h 257"/>
              <a:gd name="T40" fmla="*/ 105 w 370"/>
              <a:gd name="T41" fmla="*/ 178 h 257"/>
              <a:gd name="T42" fmla="*/ 143 w 370"/>
              <a:gd name="T43" fmla="*/ 145 h 257"/>
              <a:gd name="T44" fmla="*/ 159 w 370"/>
              <a:gd name="T45" fmla="*/ 144 h 257"/>
              <a:gd name="T46" fmla="*/ 177 w 370"/>
              <a:gd name="T47" fmla="*/ 178 h 257"/>
              <a:gd name="T48" fmla="*/ 177 w 370"/>
              <a:gd name="T49" fmla="*/ 145 h 257"/>
              <a:gd name="T50" fmla="*/ 226 w 370"/>
              <a:gd name="T51" fmla="*/ 178 h 257"/>
              <a:gd name="T52" fmla="*/ 264 w 370"/>
              <a:gd name="T53" fmla="*/ 145 h 257"/>
              <a:gd name="T54" fmla="*/ 280 w 370"/>
              <a:gd name="T55" fmla="*/ 144 h 257"/>
              <a:gd name="T56" fmla="*/ 291 w 370"/>
              <a:gd name="T57" fmla="*/ 178 h 257"/>
              <a:gd name="T58" fmla="*/ 290 w 370"/>
              <a:gd name="T59" fmla="*/ 144 h 257"/>
              <a:gd name="T60" fmla="*/ 332 w 370"/>
              <a:gd name="T61" fmla="*/ 178 h 257"/>
              <a:gd name="T62" fmla="*/ 37 w 370"/>
              <a:gd name="T63" fmla="*/ 190 h 257"/>
              <a:gd name="T64" fmla="*/ 53 w 370"/>
              <a:gd name="T65" fmla="*/ 190 h 257"/>
              <a:gd name="T66" fmla="*/ 64 w 370"/>
              <a:gd name="T67" fmla="*/ 221 h 257"/>
              <a:gd name="T68" fmla="*/ 64 w 370"/>
              <a:gd name="T69" fmla="*/ 190 h 257"/>
              <a:gd name="T70" fmla="*/ 105 w 370"/>
              <a:gd name="T71" fmla="*/ 221 h 257"/>
              <a:gd name="T72" fmla="*/ 143 w 370"/>
              <a:gd name="T73" fmla="*/ 190 h 257"/>
              <a:gd name="T74" fmla="*/ 159 w 370"/>
              <a:gd name="T75" fmla="*/ 190 h 257"/>
              <a:gd name="T76" fmla="*/ 177 w 370"/>
              <a:gd name="T77" fmla="*/ 221 h 257"/>
              <a:gd name="T78" fmla="*/ 177 w 370"/>
              <a:gd name="T79" fmla="*/ 190 h 257"/>
              <a:gd name="T80" fmla="*/ 226 w 370"/>
              <a:gd name="T81" fmla="*/ 221 h 257"/>
              <a:gd name="T82" fmla="*/ 264 w 370"/>
              <a:gd name="T83" fmla="*/ 190 h 257"/>
              <a:gd name="T84" fmla="*/ 279 w 370"/>
              <a:gd name="T85" fmla="*/ 189 h 257"/>
              <a:gd name="T86" fmla="*/ 291 w 370"/>
              <a:gd name="T87" fmla="*/ 221 h 257"/>
              <a:gd name="T88" fmla="*/ 290 w 370"/>
              <a:gd name="T89" fmla="*/ 190 h 257"/>
              <a:gd name="T90" fmla="*/ 332 w 370"/>
              <a:gd name="T91" fmla="*/ 221 h 257"/>
              <a:gd name="T92" fmla="*/ 3 w 370"/>
              <a:gd name="T93" fmla="*/ 249 h 257"/>
              <a:gd name="T94" fmla="*/ 3 w 370"/>
              <a:gd name="T95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0" h="257">
                <a:moveTo>
                  <a:pt x="145" y="15"/>
                </a:moveTo>
                <a:cubicBezTo>
                  <a:pt x="160" y="12"/>
                  <a:pt x="176" y="9"/>
                  <a:pt x="188" y="0"/>
                </a:cubicBezTo>
                <a:cubicBezTo>
                  <a:pt x="188" y="22"/>
                  <a:pt x="188" y="43"/>
                  <a:pt x="189" y="65"/>
                </a:cubicBezTo>
                <a:cubicBezTo>
                  <a:pt x="213" y="70"/>
                  <a:pt x="238" y="75"/>
                  <a:pt x="263" y="82"/>
                </a:cubicBezTo>
                <a:cubicBezTo>
                  <a:pt x="253" y="92"/>
                  <a:pt x="251" y="106"/>
                  <a:pt x="252" y="121"/>
                </a:cubicBezTo>
                <a:cubicBezTo>
                  <a:pt x="286" y="122"/>
                  <a:pt x="320" y="121"/>
                  <a:pt x="354" y="121"/>
                </a:cubicBezTo>
                <a:cubicBezTo>
                  <a:pt x="355" y="157"/>
                  <a:pt x="355" y="193"/>
                  <a:pt x="355" y="229"/>
                </a:cubicBezTo>
                <a:cubicBezTo>
                  <a:pt x="361" y="232"/>
                  <a:pt x="366" y="236"/>
                  <a:pt x="370" y="242"/>
                </a:cubicBezTo>
                <a:cubicBezTo>
                  <a:pt x="279" y="245"/>
                  <a:pt x="188" y="243"/>
                  <a:pt x="97" y="243"/>
                </a:cubicBezTo>
                <a:cubicBezTo>
                  <a:pt x="65" y="243"/>
                  <a:pt x="32" y="244"/>
                  <a:pt x="0" y="242"/>
                </a:cubicBezTo>
                <a:cubicBezTo>
                  <a:pt x="4" y="237"/>
                  <a:pt x="9" y="232"/>
                  <a:pt x="14" y="229"/>
                </a:cubicBezTo>
                <a:cubicBezTo>
                  <a:pt x="15" y="193"/>
                  <a:pt x="14" y="157"/>
                  <a:pt x="15" y="121"/>
                </a:cubicBezTo>
                <a:cubicBezTo>
                  <a:pt x="49" y="121"/>
                  <a:pt x="83" y="121"/>
                  <a:pt x="116" y="121"/>
                </a:cubicBezTo>
                <a:cubicBezTo>
                  <a:pt x="117" y="112"/>
                  <a:pt x="117" y="103"/>
                  <a:pt x="117" y="94"/>
                </a:cubicBezTo>
                <a:cubicBezTo>
                  <a:pt x="113" y="92"/>
                  <a:pt x="104" y="89"/>
                  <a:pt x="100" y="87"/>
                </a:cubicBezTo>
                <a:cubicBezTo>
                  <a:pt x="125" y="72"/>
                  <a:pt x="154" y="71"/>
                  <a:pt x="181" y="64"/>
                </a:cubicBezTo>
                <a:cubicBezTo>
                  <a:pt x="181" y="54"/>
                  <a:pt x="181" y="43"/>
                  <a:pt x="181" y="32"/>
                </a:cubicBezTo>
                <a:cubicBezTo>
                  <a:pt x="169" y="34"/>
                  <a:pt x="157" y="37"/>
                  <a:pt x="145" y="39"/>
                </a:cubicBezTo>
                <a:cubicBezTo>
                  <a:pt x="145" y="31"/>
                  <a:pt x="145" y="23"/>
                  <a:pt x="145" y="15"/>
                </a:cubicBezTo>
                <a:close/>
                <a:moveTo>
                  <a:pt x="128" y="88"/>
                </a:moveTo>
                <a:cubicBezTo>
                  <a:pt x="128" y="136"/>
                  <a:pt x="128" y="184"/>
                  <a:pt x="128" y="232"/>
                </a:cubicBezTo>
                <a:cubicBezTo>
                  <a:pt x="166" y="232"/>
                  <a:pt x="204" y="232"/>
                  <a:pt x="241" y="232"/>
                </a:cubicBezTo>
                <a:cubicBezTo>
                  <a:pt x="241" y="184"/>
                  <a:pt x="241" y="136"/>
                  <a:pt x="241" y="88"/>
                </a:cubicBezTo>
                <a:cubicBezTo>
                  <a:pt x="222" y="85"/>
                  <a:pt x="203" y="78"/>
                  <a:pt x="184" y="77"/>
                </a:cubicBezTo>
                <a:cubicBezTo>
                  <a:pt x="165" y="79"/>
                  <a:pt x="147" y="84"/>
                  <a:pt x="128" y="88"/>
                </a:cubicBezTo>
                <a:close/>
                <a:moveTo>
                  <a:pt x="26" y="133"/>
                </a:moveTo>
                <a:cubicBezTo>
                  <a:pt x="25" y="166"/>
                  <a:pt x="26" y="199"/>
                  <a:pt x="25" y="231"/>
                </a:cubicBezTo>
                <a:cubicBezTo>
                  <a:pt x="56" y="232"/>
                  <a:pt x="86" y="232"/>
                  <a:pt x="117" y="232"/>
                </a:cubicBezTo>
                <a:cubicBezTo>
                  <a:pt x="116" y="199"/>
                  <a:pt x="117" y="166"/>
                  <a:pt x="116" y="133"/>
                </a:cubicBezTo>
                <a:cubicBezTo>
                  <a:pt x="86" y="133"/>
                  <a:pt x="56" y="133"/>
                  <a:pt x="26" y="133"/>
                </a:cubicBezTo>
                <a:close/>
                <a:moveTo>
                  <a:pt x="252" y="133"/>
                </a:moveTo>
                <a:cubicBezTo>
                  <a:pt x="252" y="166"/>
                  <a:pt x="252" y="199"/>
                  <a:pt x="252" y="232"/>
                </a:cubicBezTo>
                <a:cubicBezTo>
                  <a:pt x="283" y="232"/>
                  <a:pt x="313" y="232"/>
                  <a:pt x="343" y="232"/>
                </a:cubicBezTo>
                <a:cubicBezTo>
                  <a:pt x="343" y="199"/>
                  <a:pt x="343" y="166"/>
                  <a:pt x="343" y="133"/>
                </a:cubicBezTo>
                <a:cubicBezTo>
                  <a:pt x="313" y="133"/>
                  <a:pt x="283" y="133"/>
                  <a:pt x="252" y="133"/>
                </a:cubicBezTo>
                <a:close/>
                <a:moveTo>
                  <a:pt x="142" y="107"/>
                </a:moveTo>
                <a:cubicBezTo>
                  <a:pt x="144" y="115"/>
                  <a:pt x="140" y="125"/>
                  <a:pt x="146" y="131"/>
                </a:cubicBezTo>
                <a:cubicBezTo>
                  <a:pt x="149" y="132"/>
                  <a:pt x="156" y="132"/>
                  <a:pt x="159" y="133"/>
                </a:cubicBezTo>
                <a:cubicBezTo>
                  <a:pt x="159" y="124"/>
                  <a:pt x="159" y="115"/>
                  <a:pt x="159" y="106"/>
                </a:cubicBezTo>
                <a:cubicBezTo>
                  <a:pt x="153" y="106"/>
                  <a:pt x="148" y="107"/>
                  <a:pt x="142" y="107"/>
                </a:cubicBezTo>
                <a:close/>
                <a:moveTo>
                  <a:pt x="177" y="107"/>
                </a:moveTo>
                <a:cubicBezTo>
                  <a:pt x="177" y="115"/>
                  <a:pt x="177" y="123"/>
                  <a:pt x="177" y="131"/>
                </a:cubicBezTo>
                <a:cubicBezTo>
                  <a:pt x="182" y="131"/>
                  <a:pt x="187" y="132"/>
                  <a:pt x="193" y="132"/>
                </a:cubicBezTo>
                <a:cubicBezTo>
                  <a:pt x="192" y="123"/>
                  <a:pt x="192" y="115"/>
                  <a:pt x="192" y="106"/>
                </a:cubicBezTo>
                <a:cubicBezTo>
                  <a:pt x="187" y="106"/>
                  <a:pt x="182" y="106"/>
                  <a:pt x="177" y="107"/>
                </a:cubicBezTo>
                <a:close/>
                <a:moveTo>
                  <a:pt x="210" y="107"/>
                </a:moveTo>
                <a:cubicBezTo>
                  <a:pt x="211" y="115"/>
                  <a:pt x="209" y="124"/>
                  <a:pt x="213" y="132"/>
                </a:cubicBezTo>
                <a:cubicBezTo>
                  <a:pt x="216" y="132"/>
                  <a:pt x="223" y="132"/>
                  <a:pt x="226" y="132"/>
                </a:cubicBezTo>
                <a:cubicBezTo>
                  <a:pt x="226" y="124"/>
                  <a:pt x="226" y="115"/>
                  <a:pt x="226" y="106"/>
                </a:cubicBezTo>
                <a:cubicBezTo>
                  <a:pt x="221" y="106"/>
                  <a:pt x="215" y="107"/>
                  <a:pt x="210" y="107"/>
                </a:cubicBezTo>
                <a:close/>
                <a:moveTo>
                  <a:pt x="37" y="145"/>
                </a:moveTo>
                <a:cubicBezTo>
                  <a:pt x="37" y="156"/>
                  <a:pt x="37" y="167"/>
                  <a:pt x="37" y="178"/>
                </a:cubicBezTo>
                <a:cubicBezTo>
                  <a:pt x="42" y="178"/>
                  <a:pt x="47" y="178"/>
                  <a:pt x="52" y="179"/>
                </a:cubicBezTo>
                <a:cubicBezTo>
                  <a:pt x="53" y="167"/>
                  <a:pt x="53" y="155"/>
                  <a:pt x="53" y="144"/>
                </a:cubicBezTo>
                <a:cubicBezTo>
                  <a:pt x="48" y="144"/>
                  <a:pt x="42" y="145"/>
                  <a:pt x="37" y="145"/>
                </a:cubicBezTo>
                <a:close/>
                <a:moveTo>
                  <a:pt x="63" y="144"/>
                </a:moveTo>
                <a:cubicBezTo>
                  <a:pt x="63" y="155"/>
                  <a:pt x="63" y="167"/>
                  <a:pt x="64" y="178"/>
                </a:cubicBezTo>
                <a:cubicBezTo>
                  <a:pt x="67" y="178"/>
                  <a:pt x="75" y="178"/>
                  <a:pt x="79" y="178"/>
                </a:cubicBezTo>
                <a:cubicBezTo>
                  <a:pt x="79" y="167"/>
                  <a:pt x="79" y="156"/>
                  <a:pt x="79" y="145"/>
                </a:cubicBezTo>
                <a:cubicBezTo>
                  <a:pt x="75" y="144"/>
                  <a:pt x="67" y="144"/>
                  <a:pt x="63" y="144"/>
                </a:cubicBezTo>
                <a:close/>
                <a:moveTo>
                  <a:pt x="90" y="145"/>
                </a:moveTo>
                <a:cubicBezTo>
                  <a:pt x="90" y="156"/>
                  <a:pt x="90" y="167"/>
                  <a:pt x="90" y="178"/>
                </a:cubicBezTo>
                <a:cubicBezTo>
                  <a:pt x="95" y="178"/>
                  <a:pt x="100" y="178"/>
                  <a:pt x="105" y="178"/>
                </a:cubicBezTo>
                <a:cubicBezTo>
                  <a:pt x="105" y="167"/>
                  <a:pt x="105" y="156"/>
                  <a:pt x="105" y="144"/>
                </a:cubicBezTo>
                <a:cubicBezTo>
                  <a:pt x="100" y="144"/>
                  <a:pt x="95" y="145"/>
                  <a:pt x="90" y="145"/>
                </a:cubicBezTo>
                <a:close/>
                <a:moveTo>
                  <a:pt x="143" y="145"/>
                </a:moveTo>
                <a:cubicBezTo>
                  <a:pt x="143" y="156"/>
                  <a:pt x="143" y="167"/>
                  <a:pt x="143" y="178"/>
                </a:cubicBezTo>
                <a:cubicBezTo>
                  <a:pt x="148" y="178"/>
                  <a:pt x="153" y="178"/>
                  <a:pt x="159" y="178"/>
                </a:cubicBezTo>
                <a:cubicBezTo>
                  <a:pt x="159" y="167"/>
                  <a:pt x="159" y="156"/>
                  <a:pt x="159" y="144"/>
                </a:cubicBezTo>
                <a:cubicBezTo>
                  <a:pt x="154" y="145"/>
                  <a:pt x="148" y="145"/>
                  <a:pt x="143" y="145"/>
                </a:cubicBezTo>
                <a:close/>
                <a:moveTo>
                  <a:pt x="177" y="145"/>
                </a:moveTo>
                <a:cubicBezTo>
                  <a:pt x="177" y="156"/>
                  <a:pt x="177" y="167"/>
                  <a:pt x="177" y="178"/>
                </a:cubicBezTo>
                <a:cubicBezTo>
                  <a:pt x="182" y="178"/>
                  <a:pt x="187" y="178"/>
                  <a:pt x="192" y="178"/>
                </a:cubicBezTo>
                <a:cubicBezTo>
                  <a:pt x="192" y="167"/>
                  <a:pt x="192" y="156"/>
                  <a:pt x="192" y="144"/>
                </a:cubicBezTo>
                <a:cubicBezTo>
                  <a:pt x="187" y="145"/>
                  <a:pt x="182" y="145"/>
                  <a:pt x="177" y="145"/>
                </a:cubicBezTo>
                <a:close/>
                <a:moveTo>
                  <a:pt x="210" y="144"/>
                </a:moveTo>
                <a:cubicBezTo>
                  <a:pt x="210" y="156"/>
                  <a:pt x="210" y="167"/>
                  <a:pt x="210" y="178"/>
                </a:cubicBezTo>
                <a:cubicBezTo>
                  <a:pt x="216" y="178"/>
                  <a:pt x="221" y="178"/>
                  <a:pt x="226" y="178"/>
                </a:cubicBezTo>
                <a:cubicBezTo>
                  <a:pt x="226" y="167"/>
                  <a:pt x="226" y="156"/>
                  <a:pt x="226" y="144"/>
                </a:cubicBezTo>
                <a:cubicBezTo>
                  <a:pt x="221" y="144"/>
                  <a:pt x="216" y="144"/>
                  <a:pt x="210" y="144"/>
                </a:cubicBezTo>
                <a:close/>
                <a:moveTo>
                  <a:pt x="264" y="145"/>
                </a:moveTo>
                <a:cubicBezTo>
                  <a:pt x="264" y="156"/>
                  <a:pt x="264" y="167"/>
                  <a:pt x="264" y="178"/>
                </a:cubicBezTo>
                <a:cubicBezTo>
                  <a:pt x="269" y="178"/>
                  <a:pt x="274" y="178"/>
                  <a:pt x="279" y="178"/>
                </a:cubicBezTo>
                <a:cubicBezTo>
                  <a:pt x="279" y="167"/>
                  <a:pt x="280" y="156"/>
                  <a:pt x="280" y="144"/>
                </a:cubicBezTo>
                <a:cubicBezTo>
                  <a:pt x="274" y="145"/>
                  <a:pt x="269" y="145"/>
                  <a:pt x="264" y="145"/>
                </a:cubicBezTo>
                <a:close/>
                <a:moveTo>
                  <a:pt x="290" y="144"/>
                </a:moveTo>
                <a:cubicBezTo>
                  <a:pt x="290" y="156"/>
                  <a:pt x="290" y="167"/>
                  <a:pt x="291" y="178"/>
                </a:cubicBezTo>
                <a:cubicBezTo>
                  <a:pt x="294" y="178"/>
                  <a:pt x="301" y="178"/>
                  <a:pt x="305" y="178"/>
                </a:cubicBezTo>
                <a:cubicBezTo>
                  <a:pt x="305" y="167"/>
                  <a:pt x="305" y="156"/>
                  <a:pt x="305" y="144"/>
                </a:cubicBezTo>
                <a:cubicBezTo>
                  <a:pt x="302" y="144"/>
                  <a:pt x="294" y="144"/>
                  <a:pt x="290" y="144"/>
                </a:cubicBezTo>
                <a:close/>
                <a:moveTo>
                  <a:pt x="316" y="145"/>
                </a:moveTo>
                <a:cubicBezTo>
                  <a:pt x="316" y="156"/>
                  <a:pt x="317" y="167"/>
                  <a:pt x="317" y="178"/>
                </a:cubicBezTo>
                <a:cubicBezTo>
                  <a:pt x="322" y="178"/>
                  <a:pt x="327" y="178"/>
                  <a:pt x="332" y="178"/>
                </a:cubicBezTo>
                <a:cubicBezTo>
                  <a:pt x="332" y="167"/>
                  <a:pt x="332" y="156"/>
                  <a:pt x="332" y="145"/>
                </a:cubicBezTo>
                <a:cubicBezTo>
                  <a:pt x="327" y="145"/>
                  <a:pt x="322" y="145"/>
                  <a:pt x="316" y="145"/>
                </a:cubicBezTo>
                <a:close/>
                <a:moveTo>
                  <a:pt x="37" y="190"/>
                </a:moveTo>
                <a:cubicBezTo>
                  <a:pt x="37" y="200"/>
                  <a:pt x="37" y="210"/>
                  <a:pt x="37" y="221"/>
                </a:cubicBezTo>
                <a:cubicBezTo>
                  <a:pt x="42" y="221"/>
                  <a:pt x="47" y="221"/>
                  <a:pt x="53" y="221"/>
                </a:cubicBezTo>
                <a:cubicBezTo>
                  <a:pt x="53" y="211"/>
                  <a:pt x="53" y="200"/>
                  <a:pt x="53" y="190"/>
                </a:cubicBezTo>
                <a:cubicBezTo>
                  <a:pt x="47" y="190"/>
                  <a:pt x="42" y="190"/>
                  <a:pt x="37" y="190"/>
                </a:cubicBezTo>
                <a:close/>
                <a:moveTo>
                  <a:pt x="64" y="190"/>
                </a:moveTo>
                <a:cubicBezTo>
                  <a:pt x="64" y="200"/>
                  <a:pt x="64" y="211"/>
                  <a:pt x="64" y="221"/>
                </a:cubicBezTo>
                <a:cubicBezTo>
                  <a:pt x="67" y="221"/>
                  <a:pt x="75" y="221"/>
                  <a:pt x="79" y="221"/>
                </a:cubicBezTo>
                <a:cubicBezTo>
                  <a:pt x="79" y="211"/>
                  <a:pt x="79" y="200"/>
                  <a:pt x="79" y="190"/>
                </a:cubicBezTo>
                <a:cubicBezTo>
                  <a:pt x="75" y="190"/>
                  <a:pt x="67" y="190"/>
                  <a:pt x="64" y="190"/>
                </a:cubicBezTo>
                <a:close/>
                <a:moveTo>
                  <a:pt x="90" y="190"/>
                </a:moveTo>
                <a:cubicBezTo>
                  <a:pt x="90" y="200"/>
                  <a:pt x="90" y="210"/>
                  <a:pt x="90" y="221"/>
                </a:cubicBezTo>
                <a:cubicBezTo>
                  <a:pt x="95" y="221"/>
                  <a:pt x="100" y="221"/>
                  <a:pt x="105" y="221"/>
                </a:cubicBezTo>
                <a:cubicBezTo>
                  <a:pt x="105" y="211"/>
                  <a:pt x="105" y="200"/>
                  <a:pt x="105" y="190"/>
                </a:cubicBezTo>
                <a:cubicBezTo>
                  <a:pt x="100" y="190"/>
                  <a:pt x="95" y="190"/>
                  <a:pt x="90" y="190"/>
                </a:cubicBezTo>
                <a:close/>
                <a:moveTo>
                  <a:pt x="143" y="190"/>
                </a:moveTo>
                <a:cubicBezTo>
                  <a:pt x="143" y="200"/>
                  <a:pt x="143" y="210"/>
                  <a:pt x="143" y="221"/>
                </a:cubicBezTo>
                <a:cubicBezTo>
                  <a:pt x="148" y="221"/>
                  <a:pt x="153" y="221"/>
                  <a:pt x="159" y="221"/>
                </a:cubicBezTo>
                <a:cubicBezTo>
                  <a:pt x="159" y="211"/>
                  <a:pt x="159" y="200"/>
                  <a:pt x="159" y="190"/>
                </a:cubicBezTo>
                <a:cubicBezTo>
                  <a:pt x="153" y="190"/>
                  <a:pt x="148" y="190"/>
                  <a:pt x="143" y="190"/>
                </a:cubicBezTo>
                <a:close/>
                <a:moveTo>
                  <a:pt x="177" y="190"/>
                </a:moveTo>
                <a:cubicBezTo>
                  <a:pt x="177" y="200"/>
                  <a:pt x="177" y="210"/>
                  <a:pt x="177" y="221"/>
                </a:cubicBezTo>
                <a:cubicBezTo>
                  <a:pt x="182" y="221"/>
                  <a:pt x="187" y="221"/>
                  <a:pt x="192" y="221"/>
                </a:cubicBezTo>
                <a:cubicBezTo>
                  <a:pt x="192" y="211"/>
                  <a:pt x="192" y="200"/>
                  <a:pt x="192" y="190"/>
                </a:cubicBezTo>
                <a:cubicBezTo>
                  <a:pt x="187" y="190"/>
                  <a:pt x="182" y="190"/>
                  <a:pt x="177" y="190"/>
                </a:cubicBezTo>
                <a:close/>
                <a:moveTo>
                  <a:pt x="211" y="190"/>
                </a:moveTo>
                <a:cubicBezTo>
                  <a:pt x="211" y="200"/>
                  <a:pt x="210" y="211"/>
                  <a:pt x="210" y="221"/>
                </a:cubicBezTo>
                <a:cubicBezTo>
                  <a:pt x="216" y="221"/>
                  <a:pt x="221" y="221"/>
                  <a:pt x="226" y="221"/>
                </a:cubicBezTo>
                <a:cubicBezTo>
                  <a:pt x="226" y="211"/>
                  <a:pt x="226" y="200"/>
                  <a:pt x="226" y="190"/>
                </a:cubicBezTo>
                <a:cubicBezTo>
                  <a:pt x="221" y="190"/>
                  <a:pt x="216" y="190"/>
                  <a:pt x="211" y="190"/>
                </a:cubicBezTo>
                <a:close/>
                <a:moveTo>
                  <a:pt x="264" y="190"/>
                </a:moveTo>
                <a:cubicBezTo>
                  <a:pt x="264" y="200"/>
                  <a:pt x="264" y="211"/>
                  <a:pt x="264" y="221"/>
                </a:cubicBezTo>
                <a:cubicBezTo>
                  <a:pt x="269" y="221"/>
                  <a:pt x="274" y="221"/>
                  <a:pt x="279" y="221"/>
                </a:cubicBezTo>
                <a:cubicBezTo>
                  <a:pt x="280" y="211"/>
                  <a:pt x="280" y="200"/>
                  <a:pt x="279" y="189"/>
                </a:cubicBezTo>
                <a:cubicBezTo>
                  <a:pt x="274" y="190"/>
                  <a:pt x="269" y="190"/>
                  <a:pt x="264" y="190"/>
                </a:cubicBezTo>
                <a:close/>
                <a:moveTo>
                  <a:pt x="290" y="190"/>
                </a:moveTo>
                <a:cubicBezTo>
                  <a:pt x="291" y="200"/>
                  <a:pt x="291" y="210"/>
                  <a:pt x="291" y="221"/>
                </a:cubicBezTo>
                <a:cubicBezTo>
                  <a:pt x="294" y="221"/>
                  <a:pt x="301" y="221"/>
                  <a:pt x="305" y="221"/>
                </a:cubicBezTo>
                <a:cubicBezTo>
                  <a:pt x="305" y="211"/>
                  <a:pt x="305" y="200"/>
                  <a:pt x="305" y="190"/>
                </a:cubicBezTo>
                <a:cubicBezTo>
                  <a:pt x="302" y="190"/>
                  <a:pt x="294" y="190"/>
                  <a:pt x="290" y="190"/>
                </a:cubicBezTo>
                <a:close/>
                <a:moveTo>
                  <a:pt x="317" y="190"/>
                </a:moveTo>
                <a:cubicBezTo>
                  <a:pt x="316" y="200"/>
                  <a:pt x="316" y="211"/>
                  <a:pt x="316" y="221"/>
                </a:cubicBezTo>
                <a:cubicBezTo>
                  <a:pt x="322" y="221"/>
                  <a:pt x="327" y="221"/>
                  <a:pt x="332" y="221"/>
                </a:cubicBezTo>
                <a:cubicBezTo>
                  <a:pt x="332" y="211"/>
                  <a:pt x="332" y="200"/>
                  <a:pt x="332" y="190"/>
                </a:cubicBezTo>
                <a:cubicBezTo>
                  <a:pt x="327" y="190"/>
                  <a:pt x="322" y="190"/>
                  <a:pt x="317" y="190"/>
                </a:cubicBezTo>
                <a:close/>
                <a:moveTo>
                  <a:pt x="3" y="249"/>
                </a:moveTo>
                <a:cubicBezTo>
                  <a:pt x="124" y="249"/>
                  <a:pt x="245" y="249"/>
                  <a:pt x="366" y="249"/>
                </a:cubicBezTo>
                <a:cubicBezTo>
                  <a:pt x="366" y="256"/>
                  <a:pt x="366" y="256"/>
                  <a:pt x="366" y="256"/>
                </a:cubicBezTo>
                <a:cubicBezTo>
                  <a:pt x="245" y="257"/>
                  <a:pt x="124" y="257"/>
                  <a:pt x="3" y="256"/>
                </a:cubicBezTo>
                <a:lnTo>
                  <a:pt x="3" y="249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8" name="Freeform 863"/>
          <p:cNvSpPr>
            <a:spLocks noEditPoints="1"/>
          </p:cNvSpPr>
          <p:nvPr/>
        </p:nvSpPr>
        <p:spPr bwMode="auto">
          <a:xfrm>
            <a:off x="677863" y="1841501"/>
            <a:ext cx="419100" cy="454025"/>
          </a:xfrm>
          <a:custGeom>
            <a:avLst/>
            <a:gdLst>
              <a:gd name="T0" fmla="*/ 112 w 272"/>
              <a:gd name="T1" fmla="*/ 3 h 295"/>
              <a:gd name="T2" fmla="*/ 247 w 272"/>
              <a:gd name="T3" fmla="*/ 73 h 295"/>
              <a:gd name="T4" fmla="*/ 60 w 272"/>
              <a:gd name="T5" fmla="*/ 213 h 295"/>
              <a:gd name="T6" fmla="*/ 88 w 272"/>
              <a:gd name="T7" fmla="*/ 20 h 295"/>
              <a:gd name="T8" fmla="*/ 53 w 272"/>
              <a:gd name="T9" fmla="*/ 164 h 295"/>
              <a:gd name="T10" fmla="*/ 236 w 272"/>
              <a:gd name="T11" fmla="*/ 30 h 295"/>
              <a:gd name="T12" fmla="*/ 222 w 272"/>
              <a:gd name="T13" fmla="*/ 146 h 295"/>
              <a:gd name="T14" fmla="*/ 207 w 272"/>
              <a:gd name="T15" fmla="*/ 219 h 295"/>
              <a:gd name="T16" fmla="*/ 46 w 272"/>
              <a:gd name="T17" fmla="*/ 178 h 295"/>
              <a:gd name="T18" fmla="*/ 194 w 272"/>
              <a:gd name="T19" fmla="*/ 220 h 295"/>
              <a:gd name="T20" fmla="*/ 102 w 272"/>
              <a:gd name="T21" fmla="*/ 180 h 295"/>
              <a:gd name="T22" fmla="*/ 123 w 272"/>
              <a:gd name="T23" fmla="*/ 37 h 295"/>
              <a:gd name="T24" fmla="*/ 208 w 272"/>
              <a:gd name="T25" fmla="*/ 65 h 295"/>
              <a:gd name="T26" fmla="*/ 123 w 272"/>
              <a:gd name="T27" fmla="*/ 37 h 295"/>
              <a:gd name="T28" fmla="*/ 121 w 272"/>
              <a:gd name="T29" fmla="*/ 65 h 295"/>
              <a:gd name="T30" fmla="*/ 198 w 272"/>
              <a:gd name="T31" fmla="*/ 68 h 295"/>
              <a:gd name="T32" fmla="*/ 4 w 272"/>
              <a:gd name="T33" fmla="*/ 93 h 295"/>
              <a:gd name="T34" fmla="*/ 67 w 272"/>
              <a:gd name="T35" fmla="*/ 60 h 295"/>
              <a:gd name="T36" fmla="*/ 92 w 272"/>
              <a:gd name="T37" fmla="*/ 146 h 295"/>
              <a:gd name="T38" fmla="*/ 158 w 272"/>
              <a:gd name="T39" fmla="*/ 90 h 295"/>
              <a:gd name="T40" fmla="*/ 188 w 272"/>
              <a:gd name="T41" fmla="*/ 146 h 295"/>
              <a:gd name="T42" fmla="*/ 115 w 272"/>
              <a:gd name="T43" fmla="*/ 70 h 295"/>
              <a:gd name="T44" fmla="*/ 163 w 272"/>
              <a:gd name="T45" fmla="*/ 103 h 295"/>
              <a:gd name="T46" fmla="*/ 170 w 272"/>
              <a:gd name="T47" fmla="*/ 129 h 295"/>
              <a:gd name="T48" fmla="*/ 130 w 272"/>
              <a:gd name="T49" fmla="*/ 150 h 295"/>
              <a:gd name="T50" fmla="*/ 171 w 272"/>
              <a:gd name="T51" fmla="*/ 142 h 295"/>
              <a:gd name="T52" fmla="*/ 240 w 272"/>
              <a:gd name="T53" fmla="*/ 149 h 295"/>
              <a:gd name="T54" fmla="*/ 247 w 272"/>
              <a:gd name="T55" fmla="*/ 205 h 295"/>
              <a:gd name="T56" fmla="*/ 111 w 272"/>
              <a:gd name="T57" fmla="*/ 282 h 295"/>
              <a:gd name="T58" fmla="*/ 168 w 272"/>
              <a:gd name="T59" fmla="*/ 236 h 295"/>
              <a:gd name="T60" fmla="*/ 103 w 272"/>
              <a:gd name="T61" fmla="*/ 286 h 295"/>
              <a:gd name="T62" fmla="*/ 272 w 272"/>
              <a:gd name="T63" fmla="*/ 226 h 295"/>
              <a:gd name="T64" fmla="*/ 267 w 272"/>
              <a:gd name="T65" fmla="*/ 19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2" h="295">
                <a:moveTo>
                  <a:pt x="88" y="20"/>
                </a:moveTo>
                <a:cubicBezTo>
                  <a:pt x="90" y="10"/>
                  <a:pt x="100" y="0"/>
                  <a:pt x="112" y="3"/>
                </a:cubicBezTo>
                <a:cubicBezTo>
                  <a:pt x="157" y="8"/>
                  <a:pt x="203" y="14"/>
                  <a:pt x="248" y="20"/>
                </a:cubicBezTo>
                <a:cubicBezTo>
                  <a:pt x="244" y="38"/>
                  <a:pt x="244" y="55"/>
                  <a:pt x="247" y="73"/>
                </a:cubicBezTo>
                <a:cubicBezTo>
                  <a:pt x="238" y="127"/>
                  <a:pt x="227" y="180"/>
                  <a:pt x="218" y="234"/>
                </a:cubicBezTo>
                <a:cubicBezTo>
                  <a:pt x="165" y="229"/>
                  <a:pt x="112" y="220"/>
                  <a:pt x="60" y="213"/>
                </a:cubicBezTo>
                <a:cubicBezTo>
                  <a:pt x="43" y="211"/>
                  <a:pt x="30" y="193"/>
                  <a:pt x="37" y="177"/>
                </a:cubicBezTo>
                <a:cubicBezTo>
                  <a:pt x="54" y="125"/>
                  <a:pt x="71" y="73"/>
                  <a:pt x="88" y="20"/>
                </a:cubicBezTo>
                <a:close/>
                <a:moveTo>
                  <a:pt x="102" y="14"/>
                </a:moveTo>
                <a:cubicBezTo>
                  <a:pt x="84" y="63"/>
                  <a:pt x="69" y="114"/>
                  <a:pt x="53" y="164"/>
                </a:cubicBezTo>
                <a:cubicBezTo>
                  <a:pt x="103" y="167"/>
                  <a:pt x="153" y="176"/>
                  <a:pt x="203" y="180"/>
                </a:cubicBezTo>
                <a:cubicBezTo>
                  <a:pt x="214" y="130"/>
                  <a:pt x="225" y="80"/>
                  <a:pt x="236" y="30"/>
                </a:cubicBezTo>
                <a:cubicBezTo>
                  <a:pt x="192" y="24"/>
                  <a:pt x="147" y="17"/>
                  <a:pt x="102" y="14"/>
                </a:cubicBezTo>
                <a:close/>
                <a:moveTo>
                  <a:pt x="222" y="146"/>
                </a:moveTo>
                <a:cubicBezTo>
                  <a:pt x="217" y="162"/>
                  <a:pt x="217" y="179"/>
                  <a:pt x="207" y="193"/>
                </a:cubicBezTo>
                <a:cubicBezTo>
                  <a:pt x="200" y="200"/>
                  <a:pt x="206" y="210"/>
                  <a:pt x="207" y="219"/>
                </a:cubicBezTo>
                <a:cubicBezTo>
                  <a:pt x="216" y="196"/>
                  <a:pt x="219" y="170"/>
                  <a:pt x="222" y="146"/>
                </a:cubicBezTo>
                <a:close/>
                <a:moveTo>
                  <a:pt x="46" y="178"/>
                </a:moveTo>
                <a:cubicBezTo>
                  <a:pt x="45" y="188"/>
                  <a:pt x="49" y="200"/>
                  <a:pt x="61" y="202"/>
                </a:cubicBezTo>
                <a:cubicBezTo>
                  <a:pt x="105" y="209"/>
                  <a:pt x="150" y="215"/>
                  <a:pt x="194" y="220"/>
                </a:cubicBezTo>
                <a:cubicBezTo>
                  <a:pt x="193" y="210"/>
                  <a:pt x="193" y="200"/>
                  <a:pt x="192" y="190"/>
                </a:cubicBezTo>
                <a:cubicBezTo>
                  <a:pt x="162" y="188"/>
                  <a:pt x="132" y="183"/>
                  <a:pt x="102" y="180"/>
                </a:cubicBezTo>
                <a:cubicBezTo>
                  <a:pt x="83" y="178"/>
                  <a:pt x="64" y="173"/>
                  <a:pt x="46" y="178"/>
                </a:cubicBezTo>
                <a:close/>
                <a:moveTo>
                  <a:pt x="123" y="37"/>
                </a:moveTo>
                <a:cubicBezTo>
                  <a:pt x="122" y="42"/>
                  <a:pt x="121" y="50"/>
                  <a:pt x="120" y="54"/>
                </a:cubicBezTo>
                <a:cubicBezTo>
                  <a:pt x="150" y="57"/>
                  <a:pt x="179" y="62"/>
                  <a:pt x="208" y="65"/>
                </a:cubicBezTo>
                <a:cubicBezTo>
                  <a:pt x="208" y="61"/>
                  <a:pt x="209" y="52"/>
                  <a:pt x="210" y="48"/>
                </a:cubicBezTo>
                <a:cubicBezTo>
                  <a:pt x="181" y="44"/>
                  <a:pt x="152" y="40"/>
                  <a:pt x="123" y="37"/>
                </a:cubicBezTo>
                <a:close/>
                <a:moveTo>
                  <a:pt x="114" y="59"/>
                </a:moveTo>
                <a:cubicBezTo>
                  <a:pt x="116" y="61"/>
                  <a:pt x="119" y="64"/>
                  <a:pt x="121" y="65"/>
                </a:cubicBezTo>
                <a:cubicBezTo>
                  <a:pt x="150" y="70"/>
                  <a:pt x="179" y="76"/>
                  <a:pt x="208" y="75"/>
                </a:cubicBezTo>
                <a:cubicBezTo>
                  <a:pt x="206" y="73"/>
                  <a:pt x="201" y="70"/>
                  <a:pt x="198" y="68"/>
                </a:cubicBezTo>
                <a:cubicBezTo>
                  <a:pt x="170" y="65"/>
                  <a:pt x="142" y="59"/>
                  <a:pt x="114" y="59"/>
                </a:cubicBezTo>
                <a:close/>
                <a:moveTo>
                  <a:pt x="4" y="93"/>
                </a:moveTo>
                <a:cubicBezTo>
                  <a:pt x="0" y="119"/>
                  <a:pt x="23" y="140"/>
                  <a:pt x="34" y="163"/>
                </a:cubicBezTo>
                <a:cubicBezTo>
                  <a:pt x="45" y="129"/>
                  <a:pt x="57" y="94"/>
                  <a:pt x="67" y="60"/>
                </a:cubicBezTo>
                <a:cubicBezTo>
                  <a:pt x="46" y="69"/>
                  <a:pt x="14" y="68"/>
                  <a:pt x="4" y="93"/>
                </a:cubicBezTo>
                <a:close/>
                <a:moveTo>
                  <a:pt x="92" y="146"/>
                </a:moveTo>
                <a:cubicBezTo>
                  <a:pt x="100" y="145"/>
                  <a:pt x="112" y="152"/>
                  <a:pt x="118" y="143"/>
                </a:cubicBezTo>
                <a:cubicBezTo>
                  <a:pt x="132" y="126"/>
                  <a:pt x="144" y="107"/>
                  <a:pt x="158" y="90"/>
                </a:cubicBezTo>
                <a:cubicBezTo>
                  <a:pt x="164" y="89"/>
                  <a:pt x="169" y="87"/>
                  <a:pt x="175" y="86"/>
                </a:cubicBezTo>
                <a:cubicBezTo>
                  <a:pt x="180" y="106"/>
                  <a:pt x="184" y="126"/>
                  <a:pt x="188" y="146"/>
                </a:cubicBezTo>
                <a:cubicBezTo>
                  <a:pt x="194" y="125"/>
                  <a:pt x="199" y="103"/>
                  <a:pt x="203" y="81"/>
                </a:cubicBezTo>
                <a:cubicBezTo>
                  <a:pt x="174" y="78"/>
                  <a:pt x="144" y="74"/>
                  <a:pt x="115" y="70"/>
                </a:cubicBezTo>
                <a:cubicBezTo>
                  <a:pt x="107" y="95"/>
                  <a:pt x="99" y="121"/>
                  <a:pt x="92" y="146"/>
                </a:cubicBezTo>
                <a:close/>
                <a:moveTo>
                  <a:pt x="163" y="103"/>
                </a:moveTo>
                <a:cubicBezTo>
                  <a:pt x="158" y="111"/>
                  <a:pt x="153" y="118"/>
                  <a:pt x="148" y="126"/>
                </a:cubicBezTo>
                <a:cubicBezTo>
                  <a:pt x="155" y="127"/>
                  <a:pt x="163" y="128"/>
                  <a:pt x="170" y="129"/>
                </a:cubicBezTo>
                <a:cubicBezTo>
                  <a:pt x="168" y="120"/>
                  <a:pt x="166" y="112"/>
                  <a:pt x="163" y="103"/>
                </a:cubicBezTo>
                <a:close/>
                <a:moveTo>
                  <a:pt x="130" y="150"/>
                </a:moveTo>
                <a:cubicBezTo>
                  <a:pt x="145" y="152"/>
                  <a:pt x="159" y="154"/>
                  <a:pt x="174" y="156"/>
                </a:cubicBezTo>
                <a:cubicBezTo>
                  <a:pt x="173" y="152"/>
                  <a:pt x="172" y="145"/>
                  <a:pt x="171" y="142"/>
                </a:cubicBezTo>
                <a:cubicBezTo>
                  <a:pt x="157" y="138"/>
                  <a:pt x="138" y="133"/>
                  <a:pt x="130" y="150"/>
                </a:cubicBezTo>
                <a:close/>
                <a:moveTo>
                  <a:pt x="240" y="149"/>
                </a:moveTo>
                <a:cubicBezTo>
                  <a:pt x="237" y="170"/>
                  <a:pt x="233" y="191"/>
                  <a:pt x="230" y="212"/>
                </a:cubicBezTo>
                <a:cubicBezTo>
                  <a:pt x="235" y="210"/>
                  <a:pt x="241" y="208"/>
                  <a:pt x="247" y="205"/>
                </a:cubicBezTo>
                <a:cubicBezTo>
                  <a:pt x="249" y="211"/>
                  <a:pt x="251" y="217"/>
                  <a:pt x="253" y="223"/>
                </a:cubicBezTo>
                <a:cubicBezTo>
                  <a:pt x="205" y="243"/>
                  <a:pt x="158" y="263"/>
                  <a:pt x="111" y="282"/>
                </a:cubicBezTo>
                <a:cubicBezTo>
                  <a:pt x="109" y="274"/>
                  <a:pt x="106" y="264"/>
                  <a:pt x="115" y="260"/>
                </a:cubicBezTo>
                <a:cubicBezTo>
                  <a:pt x="132" y="250"/>
                  <a:pt x="151" y="245"/>
                  <a:pt x="168" y="236"/>
                </a:cubicBezTo>
                <a:cubicBezTo>
                  <a:pt x="134" y="231"/>
                  <a:pt x="101" y="226"/>
                  <a:pt x="67" y="222"/>
                </a:cubicBezTo>
                <a:cubicBezTo>
                  <a:pt x="78" y="243"/>
                  <a:pt x="89" y="265"/>
                  <a:pt x="103" y="286"/>
                </a:cubicBezTo>
                <a:cubicBezTo>
                  <a:pt x="108" y="295"/>
                  <a:pt x="120" y="291"/>
                  <a:pt x="128" y="287"/>
                </a:cubicBezTo>
                <a:cubicBezTo>
                  <a:pt x="176" y="267"/>
                  <a:pt x="224" y="248"/>
                  <a:pt x="272" y="226"/>
                </a:cubicBezTo>
                <a:cubicBezTo>
                  <a:pt x="267" y="220"/>
                  <a:pt x="263" y="214"/>
                  <a:pt x="258" y="208"/>
                </a:cubicBezTo>
                <a:cubicBezTo>
                  <a:pt x="261" y="202"/>
                  <a:pt x="265" y="196"/>
                  <a:pt x="267" y="190"/>
                </a:cubicBezTo>
                <a:cubicBezTo>
                  <a:pt x="259" y="176"/>
                  <a:pt x="250" y="162"/>
                  <a:pt x="240" y="149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9" name="Freeform 864"/>
          <p:cNvSpPr>
            <a:spLocks noEditPoints="1"/>
          </p:cNvSpPr>
          <p:nvPr/>
        </p:nvSpPr>
        <p:spPr bwMode="auto">
          <a:xfrm>
            <a:off x="3187701" y="1066801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0" name="Freeform 865"/>
          <p:cNvSpPr>
            <a:spLocks noEditPoints="1"/>
          </p:cNvSpPr>
          <p:nvPr/>
        </p:nvSpPr>
        <p:spPr bwMode="auto">
          <a:xfrm>
            <a:off x="2378076" y="1028701"/>
            <a:ext cx="398463" cy="395288"/>
          </a:xfrm>
          <a:custGeom>
            <a:avLst/>
            <a:gdLst>
              <a:gd name="T0" fmla="*/ 42 w 259"/>
              <a:gd name="T1" fmla="*/ 0 h 257"/>
              <a:gd name="T2" fmla="*/ 108 w 259"/>
              <a:gd name="T3" fmla="*/ 96 h 257"/>
              <a:gd name="T4" fmla="*/ 96 w 259"/>
              <a:gd name="T5" fmla="*/ 82 h 257"/>
              <a:gd name="T6" fmla="*/ 73 w 259"/>
              <a:gd name="T7" fmla="*/ 82 h 257"/>
              <a:gd name="T8" fmla="*/ 73 w 259"/>
              <a:gd name="T9" fmla="*/ 60 h 257"/>
              <a:gd name="T10" fmla="*/ 61 w 259"/>
              <a:gd name="T11" fmla="*/ 48 h 257"/>
              <a:gd name="T12" fmla="*/ 39 w 259"/>
              <a:gd name="T13" fmla="*/ 48 h 257"/>
              <a:gd name="T14" fmla="*/ 42 w 259"/>
              <a:gd name="T15" fmla="*/ 13 h 257"/>
              <a:gd name="T16" fmla="*/ 92 w 259"/>
              <a:gd name="T17" fmla="*/ 121 h 257"/>
              <a:gd name="T18" fmla="*/ 0 w 259"/>
              <a:gd name="T19" fmla="*/ 42 h 257"/>
              <a:gd name="T20" fmla="*/ 35 w 259"/>
              <a:gd name="T21" fmla="*/ 186 h 257"/>
              <a:gd name="T22" fmla="*/ 44 w 259"/>
              <a:gd name="T23" fmla="*/ 239 h 257"/>
              <a:gd name="T24" fmla="*/ 216 w 259"/>
              <a:gd name="T25" fmla="*/ 257 h 257"/>
              <a:gd name="T26" fmla="*/ 172 w 259"/>
              <a:gd name="T27" fmla="*/ 128 h 257"/>
              <a:gd name="T28" fmla="*/ 225 w 259"/>
              <a:gd name="T29" fmla="*/ 71 h 257"/>
              <a:gd name="T30" fmla="*/ 226 w 259"/>
              <a:gd name="T31" fmla="*/ 5 h 257"/>
              <a:gd name="T32" fmla="*/ 203 w 259"/>
              <a:gd name="T33" fmla="*/ 30 h 257"/>
              <a:gd name="T34" fmla="*/ 228 w 259"/>
              <a:gd name="T35" fmla="*/ 57 h 257"/>
              <a:gd name="T36" fmla="*/ 192 w 259"/>
              <a:gd name="T37" fmla="*/ 38 h 257"/>
              <a:gd name="T38" fmla="*/ 192 w 259"/>
              <a:gd name="T39" fmla="*/ 38 h 257"/>
              <a:gd name="T40" fmla="*/ 80 w 259"/>
              <a:gd name="T41" fmla="*/ 154 h 257"/>
              <a:gd name="T42" fmla="*/ 65 w 259"/>
              <a:gd name="T43" fmla="*/ 177 h 257"/>
              <a:gd name="T44" fmla="*/ 187 w 259"/>
              <a:gd name="T45" fmla="*/ 50 h 257"/>
              <a:gd name="T46" fmla="*/ 185 w 259"/>
              <a:gd name="T47" fmla="*/ 65 h 257"/>
              <a:gd name="T48" fmla="*/ 59 w 259"/>
              <a:gd name="T49" fmla="*/ 199 h 257"/>
              <a:gd name="T50" fmla="*/ 193 w 259"/>
              <a:gd name="T51" fmla="*/ 73 h 257"/>
              <a:gd name="T52" fmla="*/ 185 w 259"/>
              <a:gd name="T53" fmla="*/ 65 h 257"/>
              <a:gd name="T54" fmla="*/ 68 w 259"/>
              <a:gd name="T55" fmla="*/ 212 h 257"/>
              <a:gd name="T56" fmla="*/ 207 w 259"/>
              <a:gd name="T57" fmla="*/ 70 h 257"/>
              <a:gd name="T58" fmla="*/ 134 w 259"/>
              <a:gd name="T59" fmla="*/ 162 h 257"/>
              <a:gd name="T60" fmla="*/ 167 w 259"/>
              <a:gd name="T61" fmla="*/ 151 h 257"/>
              <a:gd name="T62" fmla="*/ 175 w 259"/>
              <a:gd name="T63" fmla="*/ 163 h 257"/>
              <a:gd name="T64" fmla="*/ 176 w 259"/>
              <a:gd name="T65" fmla="*/ 185 h 257"/>
              <a:gd name="T66" fmla="*/ 200 w 259"/>
              <a:gd name="T67" fmla="*/ 185 h 257"/>
              <a:gd name="T68" fmla="*/ 209 w 259"/>
              <a:gd name="T69" fmla="*/ 197 h 257"/>
              <a:gd name="T70" fmla="*/ 211 w 259"/>
              <a:gd name="T71" fmla="*/ 219 h 257"/>
              <a:gd name="T72" fmla="*/ 245 w 259"/>
              <a:gd name="T73" fmla="*/ 215 h 257"/>
              <a:gd name="T74" fmla="*/ 134 w 259"/>
              <a:gd name="T75" fmla="*/ 162 h 257"/>
              <a:gd name="T76" fmla="*/ 62 w 259"/>
              <a:gd name="T77" fmla="*/ 219 h 257"/>
              <a:gd name="T78" fmla="*/ 22 w 259"/>
              <a:gd name="T79" fmla="*/ 22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9" h="257">
                <a:moveTo>
                  <a:pt x="0" y="42"/>
                </a:moveTo>
                <a:cubicBezTo>
                  <a:pt x="14" y="27"/>
                  <a:pt x="28" y="13"/>
                  <a:pt x="42" y="0"/>
                </a:cubicBezTo>
                <a:cubicBezTo>
                  <a:pt x="71" y="27"/>
                  <a:pt x="99" y="55"/>
                  <a:pt x="126" y="84"/>
                </a:cubicBezTo>
                <a:cubicBezTo>
                  <a:pt x="120" y="88"/>
                  <a:pt x="114" y="92"/>
                  <a:pt x="108" y="96"/>
                </a:cubicBezTo>
                <a:cubicBezTo>
                  <a:pt x="109" y="90"/>
                  <a:pt x="110" y="84"/>
                  <a:pt x="111" y="78"/>
                </a:cubicBezTo>
                <a:cubicBezTo>
                  <a:pt x="106" y="79"/>
                  <a:pt x="101" y="80"/>
                  <a:pt x="96" y="82"/>
                </a:cubicBezTo>
                <a:cubicBezTo>
                  <a:pt x="97" y="76"/>
                  <a:pt x="98" y="71"/>
                  <a:pt x="99" y="65"/>
                </a:cubicBezTo>
                <a:cubicBezTo>
                  <a:pt x="90" y="71"/>
                  <a:pt x="82" y="77"/>
                  <a:pt x="73" y="82"/>
                </a:cubicBezTo>
                <a:cubicBezTo>
                  <a:pt x="78" y="73"/>
                  <a:pt x="85" y="65"/>
                  <a:pt x="90" y="56"/>
                </a:cubicBezTo>
                <a:cubicBezTo>
                  <a:pt x="85" y="57"/>
                  <a:pt x="79" y="58"/>
                  <a:pt x="73" y="60"/>
                </a:cubicBezTo>
                <a:cubicBezTo>
                  <a:pt x="75" y="54"/>
                  <a:pt x="76" y="49"/>
                  <a:pt x="77" y="44"/>
                </a:cubicBezTo>
                <a:cubicBezTo>
                  <a:pt x="72" y="45"/>
                  <a:pt x="67" y="47"/>
                  <a:pt x="61" y="48"/>
                </a:cubicBezTo>
                <a:cubicBezTo>
                  <a:pt x="63" y="42"/>
                  <a:pt x="64" y="36"/>
                  <a:pt x="65" y="31"/>
                </a:cubicBezTo>
                <a:cubicBezTo>
                  <a:pt x="56" y="36"/>
                  <a:pt x="48" y="43"/>
                  <a:pt x="39" y="48"/>
                </a:cubicBezTo>
                <a:cubicBezTo>
                  <a:pt x="43" y="40"/>
                  <a:pt x="49" y="33"/>
                  <a:pt x="55" y="26"/>
                </a:cubicBezTo>
                <a:cubicBezTo>
                  <a:pt x="51" y="21"/>
                  <a:pt x="47" y="17"/>
                  <a:pt x="42" y="13"/>
                </a:cubicBezTo>
                <a:cubicBezTo>
                  <a:pt x="33" y="23"/>
                  <a:pt x="23" y="32"/>
                  <a:pt x="14" y="42"/>
                </a:cubicBezTo>
                <a:cubicBezTo>
                  <a:pt x="40" y="68"/>
                  <a:pt x="67" y="93"/>
                  <a:pt x="92" y="121"/>
                </a:cubicBezTo>
                <a:cubicBezTo>
                  <a:pt x="86" y="123"/>
                  <a:pt x="80" y="123"/>
                  <a:pt x="76" y="118"/>
                </a:cubicBezTo>
                <a:cubicBezTo>
                  <a:pt x="51" y="93"/>
                  <a:pt x="25" y="67"/>
                  <a:pt x="0" y="42"/>
                </a:cubicBezTo>
                <a:close/>
                <a:moveTo>
                  <a:pt x="194" y="26"/>
                </a:moveTo>
                <a:cubicBezTo>
                  <a:pt x="141" y="79"/>
                  <a:pt x="87" y="132"/>
                  <a:pt x="35" y="186"/>
                </a:cubicBezTo>
                <a:cubicBezTo>
                  <a:pt x="21" y="208"/>
                  <a:pt x="10" y="232"/>
                  <a:pt x="1" y="256"/>
                </a:cubicBezTo>
                <a:cubicBezTo>
                  <a:pt x="16" y="253"/>
                  <a:pt x="30" y="245"/>
                  <a:pt x="44" y="239"/>
                </a:cubicBezTo>
                <a:cubicBezTo>
                  <a:pt x="79" y="225"/>
                  <a:pt x="100" y="192"/>
                  <a:pt x="127" y="169"/>
                </a:cubicBezTo>
                <a:cubicBezTo>
                  <a:pt x="157" y="198"/>
                  <a:pt x="186" y="228"/>
                  <a:pt x="216" y="257"/>
                </a:cubicBezTo>
                <a:cubicBezTo>
                  <a:pt x="231" y="244"/>
                  <a:pt x="245" y="230"/>
                  <a:pt x="259" y="216"/>
                </a:cubicBezTo>
                <a:cubicBezTo>
                  <a:pt x="231" y="186"/>
                  <a:pt x="200" y="158"/>
                  <a:pt x="172" y="128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88" y="106"/>
                  <a:pt x="207" y="89"/>
                  <a:pt x="225" y="71"/>
                </a:cubicBezTo>
                <a:cubicBezTo>
                  <a:pt x="235" y="60"/>
                  <a:pt x="248" y="51"/>
                  <a:pt x="253" y="36"/>
                </a:cubicBezTo>
                <a:cubicBezTo>
                  <a:pt x="258" y="20"/>
                  <a:pt x="242" y="2"/>
                  <a:pt x="226" y="5"/>
                </a:cubicBezTo>
                <a:cubicBezTo>
                  <a:pt x="212" y="6"/>
                  <a:pt x="203" y="17"/>
                  <a:pt x="194" y="26"/>
                </a:cubicBezTo>
                <a:close/>
                <a:moveTo>
                  <a:pt x="203" y="30"/>
                </a:moveTo>
                <a:cubicBezTo>
                  <a:pt x="213" y="22"/>
                  <a:pt x="229" y="6"/>
                  <a:pt x="241" y="21"/>
                </a:cubicBezTo>
                <a:cubicBezTo>
                  <a:pt x="250" y="34"/>
                  <a:pt x="235" y="46"/>
                  <a:pt x="228" y="57"/>
                </a:cubicBezTo>
                <a:cubicBezTo>
                  <a:pt x="221" y="46"/>
                  <a:pt x="212" y="38"/>
                  <a:pt x="203" y="30"/>
                </a:cubicBezTo>
                <a:close/>
                <a:moveTo>
                  <a:pt x="192" y="38"/>
                </a:moveTo>
                <a:cubicBezTo>
                  <a:pt x="208" y="38"/>
                  <a:pt x="220" y="51"/>
                  <a:pt x="221" y="67"/>
                </a:cubicBezTo>
                <a:cubicBezTo>
                  <a:pt x="211" y="57"/>
                  <a:pt x="202" y="47"/>
                  <a:pt x="192" y="38"/>
                </a:cubicBezTo>
                <a:close/>
                <a:moveTo>
                  <a:pt x="167" y="67"/>
                </a:moveTo>
                <a:cubicBezTo>
                  <a:pt x="138" y="96"/>
                  <a:pt x="109" y="125"/>
                  <a:pt x="80" y="154"/>
                </a:cubicBezTo>
                <a:cubicBezTo>
                  <a:pt x="69" y="165"/>
                  <a:pt x="57" y="175"/>
                  <a:pt x="48" y="189"/>
                </a:cubicBezTo>
                <a:cubicBezTo>
                  <a:pt x="54" y="186"/>
                  <a:pt x="60" y="182"/>
                  <a:pt x="65" y="177"/>
                </a:cubicBezTo>
                <a:cubicBezTo>
                  <a:pt x="96" y="145"/>
                  <a:pt x="128" y="114"/>
                  <a:pt x="159" y="83"/>
                </a:cubicBezTo>
                <a:cubicBezTo>
                  <a:pt x="169" y="73"/>
                  <a:pt x="180" y="63"/>
                  <a:pt x="187" y="50"/>
                </a:cubicBezTo>
                <a:cubicBezTo>
                  <a:pt x="180" y="55"/>
                  <a:pt x="173" y="61"/>
                  <a:pt x="167" y="67"/>
                </a:cubicBezTo>
                <a:close/>
                <a:moveTo>
                  <a:pt x="185" y="65"/>
                </a:moveTo>
                <a:cubicBezTo>
                  <a:pt x="150" y="100"/>
                  <a:pt x="116" y="135"/>
                  <a:pt x="81" y="169"/>
                </a:cubicBezTo>
                <a:cubicBezTo>
                  <a:pt x="73" y="178"/>
                  <a:pt x="62" y="186"/>
                  <a:pt x="59" y="199"/>
                </a:cubicBezTo>
                <a:cubicBezTo>
                  <a:pt x="73" y="195"/>
                  <a:pt x="81" y="184"/>
                  <a:pt x="91" y="174"/>
                </a:cubicBezTo>
                <a:cubicBezTo>
                  <a:pt x="125" y="140"/>
                  <a:pt x="159" y="107"/>
                  <a:pt x="193" y="73"/>
                </a:cubicBezTo>
                <a:cubicBezTo>
                  <a:pt x="198" y="68"/>
                  <a:pt x="200" y="61"/>
                  <a:pt x="202" y="55"/>
                </a:cubicBezTo>
                <a:cubicBezTo>
                  <a:pt x="196" y="57"/>
                  <a:pt x="190" y="60"/>
                  <a:pt x="185" y="65"/>
                </a:cubicBezTo>
                <a:close/>
                <a:moveTo>
                  <a:pt x="100" y="174"/>
                </a:moveTo>
                <a:cubicBezTo>
                  <a:pt x="89" y="186"/>
                  <a:pt x="74" y="196"/>
                  <a:pt x="68" y="212"/>
                </a:cubicBezTo>
                <a:cubicBezTo>
                  <a:pt x="106" y="179"/>
                  <a:pt x="140" y="140"/>
                  <a:pt x="177" y="105"/>
                </a:cubicBezTo>
                <a:cubicBezTo>
                  <a:pt x="187" y="94"/>
                  <a:pt x="201" y="85"/>
                  <a:pt x="207" y="70"/>
                </a:cubicBezTo>
                <a:cubicBezTo>
                  <a:pt x="169" y="102"/>
                  <a:pt x="136" y="139"/>
                  <a:pt x="100" y="174"/>
                </a:cubicBezTo>
                <a:close/>
                <a:moveTo>
                  <a:pt x="134" y="162"/>
                </a:moveTo>
                <a:cubicBezTo>
                  <a:pt x="144" y="151"/>
                  <a:pt x="155" y="141"/>
                  <a:pt x="166" y="132"/>
                </a:cubicBezTo>
                <a:cubicBezTo>
                  <a:pt x="167" y="138"/>
                  <a:pt x="167" y="145"/>
                  <a:pt x="167" y="151"/>
                </a:cubicBezTo>
                <a:cubicBezTo>
                  <a:pt x="172" y="150"/>
                  <a:pt x="176" y="149"/>
                  <a:pt x="181" y="147"/>
                </a:cubicBezTo>
                <a:cubicBezTo>
                  <a:pt x="179" y="153"/>
                  <a:pt x="177" y="158"/>
                  <a:pt x="175" y="163"/>
                </a:cubicBezTo>
                <a:cubicBezTo>
                  <a:pt x="181" y="161"/>
                  <a:pt x="187" y="160"/>
                  <a:pt x="193" y="158"/>
                </a:cubicBezTo>
                <a:cubicBezTo>
                  <a:pt x="188" y="167"/>
                  <a:pt x="181" y="176"/>
                  <a:pt x="176" y="185"/>
                </a:cubicBezTo>
                <a:cubicBezTo>
                  <a:pt x="185" y="180"/>
                  <a:pt x="192" y="172"/>
                  <a:pt x="202" y="169"/>
                </a:cubicBezTo>
                <a:cubicBezTo>
                  <a:pt x="202" y="174"/>
                  <a:pt x="201" y="180"/>
                  <a:pt x="200" y="185"/>
                </a:cubicBezTo>
                <a:cubicBezTo>
                  <a:pt x="205" y="184"/>
                  <a:pt x="210" y="183"/>
                  <a:pt x="215" y="181"/>
                </a:cubicBezTo>
                <a:cubicBezTo>
                  <a:pt x="213" y="186"/>
                  <a:pt x="211" y="192"/>
                  <a:pt x="209" y="197"/>
                </a:cubicBezTo>
                <a:cubicBezTo>
                  <a:pt x="215" y="195"/>
                  <a:pt x="221" y="194"/>
                  <a:pt x="227" y="192"/>
                </a:cubicBezTo>
                <a:cubicBezTo>
                  <a:pt x="222" y="201"/>
                  <a:pt x="216" y="210"/>
                  <a:pt x="211" y="219"/>
                </a:cubicBezTo>
                <a:cubicBezTo>
                  <a:pt x="218" y="214"/>
                  <a:pt x="225" y="208"/>
                  <a:pt x="232" y="203"/>
                </a:cubicBezTo>
                <a:cubicBezTo>
                  <a:pt x="237" y="207"/>
                  <a:pt x="241" y="211"/>
                  <a:pt x="245" y="215"/>
                </a:cubicBezTo>
                <a:cubicBezTo>
                  <a:pt x="236" y="225"/>
                  <a:pt x="226" y="235"/>
                  <a:pt x="217" y="244"/>
                </a:cubicBezTo>
                <a:cubicBezTo>
                  <a:pt x="189" y="217"/>
                  <a:pt x="162" y="189"/>
                  <a:pt x="134" y="162"/>
                </a:cubicBezTo>
                <a:close/>
                <a:moveTo>
                  <a:pt x="39" y="195"/>
                </a:moveTo>
                <a:cubicBezTo>
                  <a:pt x="51" y="197"/>
                  <a:pt x="61" y="206"/>
                  <a:pt x="62" y="219"/>
                </a:cubicBezTo>
                <a:cubicBezTo>
                  <a:pt x="53" y="225"/>
                  <a:pt x="45" y="230"/>
                  <a:pt x="36" y="236"/>
                </a:cubicBezTo>
                <a:cubicBezTo>
                  <a:pt x="31" y="232"/>
                  <a:pt x="27" y="228"/>
                  <a:pt x="22" y="224"/>
                </a:cubicBezTo>
                <a:cubicBezTo>
                  <a:pt x="27" y="214"/>
                  <a:pt x="33" y="205"/>
                  <a:pt x="39" y="195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1" name="Freeform 866"/>
          <p:cNvSpPr>
            <a:spLocks noEditPoints="1"/>
          </p:cNvSpPr>
          <p:nvPr/>
        </p:nvSpPr>
        <p:spPr bwMode="auto">
          <a:xfrm>
            <a:off x="1571626" y="998538"/>
            <a:ext cx="319088" cy="439738"/>
          </a:xfrm>
          <a:custGeom>
            <a:avLst/>
            <a:gdLst>
              <a:gd name="T0" fmla="*/ 45 w 207"/>
              <a:gd name="T1" fmla="*/ 73 h 286"/>
              <a:gd name="T2" fmla="*/ 118 w 207"/>
              <a:gd name="T3" fmla="*/ 11 h 286"/>
              <a:gd name="T4" fmla="*/ 165 w 207"/>
              <a:gd name="T5" fmla="*/ 74 h 286"/>
              <a:gd name="T6" fmla="*/ 202 w 207"/>
              <a:gd name="T7" fmla="*/ 127 h 286"/>
              <a:gd name="T8" fmla="*/ 175 w 207"/>
              <a:gd name="T9" fmla="*/ 145 h 286"/>
              <a:gd name="T10" fmla="*/ 164 w 207"/>
              <a:gd name="T11" fmla="*/ 87 h 286"/>
              <a:gd name="T12" fmla="*/ 124 w 207"/>
              <a:gd name="T13" fmla="*/ 142 h 286"/>
              <a:gd name="T14" fmla="*/ 78 w 207"/>
              <a:gd name="T15" fmla="*/ 137 h 286"/>
              <a:gd name="T16" fmla="*/ 44 w 207"/>
              <a:gd name="T17" fmla="*/ 88 h 286"/>
              <a:gd name="T18" fmla="*/ 34 w 207"/>
              <a:gd name="T19" fmla="*/ 145 h 286"/>
              <a:gd name="T20" fmla="*/ 8 w 207"/>
              <a:gd name="T21" fmla="*/ 130 h 286"/>
              <a:gd name="T22" fmla="*/ 45 w 207"/>
              <a:gd name="T23" fmla="*/ 73 h 286"/>
              <a:gd name="T24" fmla="*/ 85 w 207"/>
              <a:gd name="T25" fmla="*/ 86 h 286"/>
              <a:gd name="T26" fmla="*/ 81 w 207"/>
              <a:gd name="T27" fmla="*/ 66 h 286"/>
              <a:gd name="T28" fmla="*/ 63 w 207"/>
              <a:gd name="T29" fmla="*/ 90 h 286"/>
              <a:gd name="T30" fmla="*/ 91 w 207"/>
              <a:gd name="T31" fmla="*/ 134 h 286"/>
              <a:gd name="T32" fmla="*/ 120 w 207"/>
              <a:gd name="T33" fmla="*/ 133 h 286"/>
              <a:gd name="T34" fmla="*/ 148 w 207"/>
              <a:gd name="T35" fmla="*/ 81 h 286"/>
              <a:gd name="T36" fmla="*/ 103 w 207"/>
              <a:gd name="T37" fmla="*/ 80 h 286"/>
              <a:gd name="T38" fmla="*/ 104 w 207"/>
              <a:gd name="T39" fmla="*/ 61 h 286"/>
              <a:gd name="T40" fmla="*/ 85 w 207"/>
              <a:gd name="T41" fmla="*/ 86 h 286"/>
              <a:gd name="T42" fmla="*/ 31 w 207"/>
              <a:gd name="T43" fmla="*/ 183 h 286"/>
              <a:gd name="T44" fmla="*/ 70 w 207"/>
              <a:gd name="T45" fmla="*/ 155 h 286"/>
              <a:gd name="T46" fmla="*/ 67 w 207"/>
              <a:gd name="T47" fmla="*/ 206 h 286"/>
              <a:gd name="T48" fmla="*/ 105 w 207"/>
              <a:gd name="T49" fmla="*/ 183 h 286"/>
              <a:gd name="T50" fmla="*/ 144 w 207"/>
              <a:gd name="T51" fmla="*/ 206 h 286"/>
              <a:gd name="T52" fmla="*/ 140 w 207"/>
              <a:gd name="T53" fmla="*/ 156 h 286"/>
              <a:gd name="T54" fmla="*/ 179 w 207"/>
              <a:gd name="T55" fmla="*/ 181 h 286"/>
              <a:gd name="T56" fmla="*/ 197 w 207"/>
              <a:gd name="T57" fmla="*/ 286 h 286"/>
              <a:gd name="T58" fmla="*/ 14 w 207"/>
              <a:gd name="T59" fmla="*/ 286 h 286"/>
              <a:gd name="T60" fmla="*/ 31 w 207"/>
              <a:gd name="T61" fmla="*/ 18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7" h="286">
                <a:moveTo>
                  <a:pt x="45" y="73"/>
                </a:moveTo>
                <a:cubicBezTo>
                  <a:pt x="42" y="35"/>
                  <a:pt x="81" y="0"/>
                  <a:pt x="118" y="11"/>
                </a:cubicBezTo>
                <a:cubicBezTo>
                  <a:pt x="147" y="17"/>
                  <a:pt x="164" y="46"/>
                  <a:pt x="165" y="74"/>
                </a:cubicBezTo>
                <a:cubicBezTo>
                  <a:pt x="186" y="82"/>
                  <a:pt x="207" y="103"/>
                  <a:pt x="202" y="127"/>
                </a:cubicBezTo>
                <a:cubicBezTo>
                  <a:pt x="200" y="140"/>
                  <a:pt x="185" y="143"/>
                  <a:pt x="175" y="145"/>
                </a:cubicBezTo>
                <a:cubicBezTo>
                  <a:pt x="174" y="125"/>
                  <a:pt x="174" y="104"/>
                  <a:pt x="164" y="87"/>
                </a:cubicBezTo>
                <a:cubicBezTo>
                  <a:pt x="153" y="107"/>
                  <a:pt x="142" y="127"/>
                  <a:pt x="124" y="142"/>
                </a:cubicBezTo>
                <a:cubicBezTo>
                  <a:pt x="111" y="153"/>
                  <a:pt x="90" y="150"/>
                  <a:pt x="78" y="137"/>
                </a:cubicBezTo>
                <a:cubicBezTo>
                  <a:pt x="65" y="122"/>
                  <a:pt x="55" y="105"/>
                  <a:pt x="44" y="88"/>
                </a:cubicBezTo>
                <a:cubicBezTo>
                  <a:pt x="35" y="106"/>
                  <a:pt x="33" y="125"/>
                  <a:pt x="34" y="145"/>
                </a:cubicBezTo>
                <a:cubicBezTo>
                  <a:pt x="24" y="142"/>
                  <a:pt x="11" y="142"/>
                  <a:pt x="8" y="130"/>
                </a:cubicBezTo>
                <a:cubicBezTo>
                  <a:pt x="0" y="104"/>
                  <a:pt x="22" y="81"/>
                  <a:pt x="45" y="73"/>
                </a:cubicBezTo>
                <a:close/>
                <a:moveTo>
                  <a:pt x="85" y="86"/>
                </a:moveTo>
                <a:cubicBezTo>
                  <a:pt x="83" y="79"/>
                  <a:pt x="82" y="73"/>
                  <a:pt x="81" y="66"/>
                </a:cubicBezTo>
                <a:cubicBezTo>
                  <a:pt x="76" y="75"/>
                  <a:pt x="65" y="80"/>
                  <a:pt x="63" y="90"/>
                </a:cubicBezTo>
                <a:cubicBezTo>
                  <a:pt x="67" y="107"/>
                  <a:pt x="76" y="124"/>
                  <a:pt x="91" y="134"/>
                </a:cubicBezTo>
                <a:cubicBezTo>
                  <a:pt x="99" y="142"/>
                  <a:pt x="112" y="141"/>
                  <a:pt x="120" y="133"/>
                </a:cubicBezTo>
                <a:cubicBezTo>
                  <a:pt x="136" y="120"/>
                  <a:pt x="143" y="100"/>
                  <a:pt x="148" y="81"/>
                </a:cubicBezTo>
                <a:cubicBezTo>
                  <a:pt x="133" y="81"/>
                  <a:pt x="118" y="81"/>
                  <a:pt x="103" y="80"/>
                </a:cubicBezTo>
                <a:cubicBezTo>
                  <a:pt x="103" y="74"/>
                  <a:pt x="104" y="67"/>
                  <a:pt x="104" y="61"/>
                </a:cubicBezTo>
                <a:cubicBezTo>
                  <a:pt x="98" y="69"/>
                  <a:pt x="92" y="78"/>
                  <a:pt x="85" y="86"/>
                </a:cubicBezTo>
                <a:close/>
                <a:moveTo>
                  <a:pt x="31" y="183"/>
                </a:moveTo>
                <a:cubicBezTo>
                  <a:pt x="35" y="166"/>
                  <a:pt x="56" y="162"/>
                  <a:pt x="70" y="155"/>
                </a:cubicBezTo>
                <a:cubicBezTo>
                  <a:pt x="68" y="172"/>
                  <a:pt x="67" y="189"/>
                  <a:pt x="67" y="206"/>
                </a:cubicBezTo>
                <a:cubicBezTo>
                  <a:pt x="80" y="198"/>
                  <a:pt x="92" y="191"/>
                  <a:pt x="105" y="183"/>
                </a:cubicBezTo>
                <a:cubicBezTo>
                  <a:pt x="118" y="191"/>
                  <a:pt x="131" y="199"/>
                  <a:pt x="144" y="206"/>
                </a:cubicBezTo>
                <a:cubicBezTo>
                  <a:pt x="143" y="189"/>
                  <a:pt x="142" y="172"/>
                  <a:pt x="140" y="156"/>
                </a:cubicBezTo>
                <a:cubicBezTo>
                  <a:pt x="154" y="161"/>
                  <a:pt x="173" y="165"/>
                  <a:pt x="179" y="181"/>
                </a:cubicBezTo>
                <a:cubicBezTo>
                  <a:pt x="190" y="215"/>
                  <a:pt x="197" y="250"/>
                  <a:pt x="197" y="286"/>
                </a:cubicBezTo>
                <a:cubicBezTo>
                  <a:pt x="136" y="286"/>
                  <a:pt x="75" y="286"/>
                  <a:pt x="14" y="286"/>
                </a:cubicBezTo>
                <a:cubicBezTo>
                  <a:pt x="13" y="251"/>
                  <a:pt x="20" y="216"/>
                  <a:pt x="31" y="18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2" name="Freeform 867"/>
          <p:cNvSpPr>
            <a:spLocks noEditPoints="1"/>
          </p:cNvSpPr>
          <p:nvPr/>
        </p:nvSpPr>
        <p:spPr bwMode="auto">
          <a:xfrm>
            <a:off x="647701" y="1042988"/>
            <a:ext cx="482600" cy="363538"/>
          </a:xfrm>
          <a:custGeom>
            <a:avLst/>
            <a:gdLst>
              <a:gd name="T0" fmla="*/ 51 w 314"/>
              <a:gd name="T1" fmla="*/ 3 h 236"/>
              <a:gd name="T2" fmla="*/ 157 w 314"/>
              <a:gd name="T3" fmla="*/ 25 h 236"/>
              <a:gd name="T4" fmla="*/ 265 w 314"/>
              <a:gd name="T5" fmla="*/ 4 h 236"/>
              <a:gd name="T6" fmla="*/ 287 w 314"/>
              <a:gd name="T7" fmla="*/ 42 h 236"/>
              <a:gd name="T8" fmla="*/ 314 w 314"/>
              <a:gd name="T9" fmla="*/ 200 h 236"/>
              <a:gd name="T10" fmla="*/ 193 w 314"/>
              <a:gd name="T11" fmla="*/ 214 h 236"/>
              <a:gd name="T12" fmla="*/ 157 w 314"/>
              <a:gd name="T13" fmla="*/ 234 h 236"/>
              <a:gd name="T14" fmla="*/ 120 w 314"/>
              <a:gd name="T15" fmla="*/ 213 h 236"/>
              <a:gd name="T16" fmla="*/ 0 w 314"/>
              <a:gd name="T17" fmla="*/ 201 h 236"/>
              <a:gd name="T18" fmla="*/ 21 w 314"/>
              <a:gd name="T19" fmla="*/ 71 h 236"/>
              <a:gd name="T20" fmla="*/ 40 w 314"/>
              <a:gd name="T21" fmla="*/ 35 h 236"/>
              <a:gd name="T22" fmla="*/ 51 w 314"/>
              <a:gd name="T23" fmla="*/ 3 h 236"/>
              <a:gd name="T24" fmla="*/ 57 w 314"/>
              <a:gd name="T25" fmla="*/ 13 h 236"/>
              <a:gd name="T26" fmla="*/ 29 w 314"/>
              <a:gd name="T27" fmla="*/ 172 h 236"/>
              <a:gd name="T28" fmla="*/ 156 w 314"/>
              <a:gd name="T29" fmla="*/ 202 h 236"/>
              <a:gd name="T30" fmla="*/ 284 w 314"/>
              <a:gd name="T31" fmla="*/ 172 h 236"/>
              <a:gd name="T32" fmla="*/ 256 w 314"/>
              <a:gd name="T33" fmla="*/ 13 h 236"/>
              <a:gd name="T34" fmla="*/ 162 w 314"/>
              <a:gd name="T35" fmla="*/ 34 h 236"/>
              <a:gd name="T36" fmla="*/ 158 w 314"/>
              <a:gd name="T37" fmla="*/ 83 h 236"/>
              <a:gd name="T38" fmla="*/ 140 w 314"/>
              <a:gd name="T39" fmla="*/ 29 h 236"/>
              <a:gd name="T40" fmla="*/ 57 w 314"/>
              <a:gd name="T41" fmla="*/ 13 h 236"/>
              <a:gd name="T42" fmla="*/ 13 w 314"/>
              <a:gd name="T43" fmla="*/ 183 h 236"/>
              <a:gd name="T44" fmla="*/ 60 w 314"/>
              <a:gd name="T45" fmla="*/ 191 h 236"/>
              <a:gd name="T46" fmla="*/ 120 w 314"/>
              <a:gd name="T47" fmla="*/ 196 h 236"/>
              <a:gd name="T48" fmla="*/ 13 w 314"/>
              <a:gd name="T49" fmla="*/ 183 h 236"/>
              <a:gd name="T50" fmla="*/ 192 w 314"/>
              <a:gd name="T51" fmla="*/ 196 h 236"/>
              <a:gd name="T52" fmla="*/ 253 w 314"/>
              <a:gd name="T53" fmla="*/ 191 h 236"/>
              <a:gd name="T54" fmla="*/ 299 w 314"/>
              <a:gd name="T55" fmla="*/ 183 h 236"/>
              <a:gd name="T56" fmla="*/ 192 w 314"/>
              <a:gd name="T57" fmla="*/ 196 h 236"/>
              <a:gd name="T58" fmla="*/ 136 w 314"/>
              <a:gd name="T59" fmla="*/ 204 h 236"/>
              <a:gd name="T60" fmla="*/ 178 w 314"/>
              <a:gd name="T61" fmla="*/ 204 h 236"/>
              <a:gd name="T62" fmla="*/ 156 w 314"/>
              <a:gd name="T63" fmla="*/ 216 h 236"/>
              <a:gd name="T64" fmla="*/ 136 w 314"/>
              <a:gd name="T65" fmla="*/ 20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4" h="236">
                <a:moveTo>
                  <a:pt x="51" y="3"/>
                </a:moveTo>
                <a:cubicBezTo>
                  <a:pt x="87" y="0"/>
                  <a:pt x="124" y="9"/>
                  <a:pt x="157" y="25"/>
                </a:cubicBezTo>
                <a:cubicBezTo>
                  <a:pt x="190" y="8"/>
                  <a:pt x="228" y="0"/>
                  <a:pt x="265" y="4"/>
                </a:cubicBezTo>
                <a:cubicBezTo>
                  <a:pt x="269" y="18"/>
                  <a:pt x="268" y="39"/>
                  <a:pt x="287" y="42"/>
                </a:cubicBezTo>
                <a:cubicBezTo>
                  <a:pt x="296" y="94"/>
                  <a:pt x="307" y="147"/>
                  <a:pt x="314" y="200"/>
                </a:cubicBezTo>
                <a:cubicBezTo>
                  <a:pt x="274" y="207"/>
                  <a:pt x="233" y="207"/>
                  <a:pt x="193" y="214"/>
                </a:cubicBezTo>
                <a:cubicBezTo>
                  <a:pt x="182" y="222"/>
                  <a:pt x="172" y="236"/>
                  <a:pt x="157" y="234"/>
                </a:cubicBezTo>
                <a:cubicBezTo>
                  <a:pt x="141" y="235"/>
                  <a:pt x="131" y="223"/>
                  <a:pt x="120" y="213"/>
                </a:cubicBezTo>
                <a:cubicBezTo>
                  <a:pt x="80" y="208"/>
                  <a:pt x="40" y="206"/>
                  <a:pt x="0" y="201"/>
                </a:cubicBezTo>
                <a:cubicBezTo>
                  <a:pt x="3" y="157"/>
                  <a:pt x="14" y="114"/>
                  <a:pt x="21" y="71"/>
                </a:cubicBezTo>
                <a:cubicBezTo>
                  <a:pt x="24" y="57"/>
                  <a:pt x="22" y="37"/>
                  <a:pt x="40" y="35"/>
                </a:cubicBezTo>
                <a:cubicBezTo>
                  <a:pt x="44" y="25"/>
                  <a:pt x="44" y="12"/>
                  <a:pt x="51" y="3"/>
                </a:cubicBezTo>
                <a:close/>
                <a:moveTo>
                  <a:pt x="57" y="13"/>
                </a:moveTo>
                <a:cubicBezTo>
                  <a:pt x="48" y="66"/>
                  <a:pt x="38" y="119"/>
                  <a:pt x="29" y="172"/>
                </a:cubicBezTo>
                <a:cubicBezTo>
                  <a:pt x="73" y="172"/>
                  <a:pt x="120" y="175"/>
                  <a:pt x="156" y="202"/>
                </a:cubicBezTo>
                <a:cubicBezTo>
                  <a:pt x="193" y="176"/>
                  <a:pt x="240" y="172"/>
                  <a:pt x="284" y="172"/>
                </a:cubicBezTo>
                <a:cubicBezTo>
                  <a:pt x="275" y="119"/>
                  <a:pt x="265" y="66"/>
                  <a:pt x="256" y="13"/>
                </a:cubicBezTo>
                <a:cubicBezTo>
                  <a:pt x="224" y="13"/>
                  <a:pt x="191" y="20"/>
                  <a:pt x="162" y="34"/>
                </a:cubicBezTo>
                <a:cubicBezTo>
                  <a:pt x="160" y="51"/>
                  <a:pt x="161" y="67"/>
                  <a:pt x="158" y="83"/>
                </a:cubicBezTo>
                <a:cubicBezTo>
                  <a:pt x="145" y="67"/>
                  <a:pt x="164" y="36"/>
                  <a:pt x="140" y="29"/>
                </a:cubicBezTo>
                <a:cubicBezTo>
                  <a:pt x="114" y="18"/>
                  <a:pt x="85" y="13"/>
                  <a:pt x="57" y="13"/>
                </a:cubicBezTo>
                <a:close/>
                <a:moveTo>
                  <a:pt x="13" y="183"/>
                </a:moveTo>
                <a:cubicBezTo>
                  <a:pt x="28" y="190"/>
                  <a:pt x="44" y="190"/>
                  <a:pt x="60" y="191"/>
                </a:cubicBezTo>
                <a:cubicBezTo>
                  <a:pt x="80" y="193"/>
                  <a:pt x="100" y="197"/>
                  <a:pt x="120" y="196"/>
                </a:cubicBezTo>
                <a:cubicBezTo>
                  <a:pt x="87" y="182"/>
                  <a:pt x="49" y="182"/>
                  <a:pt x="13" y="183"/>
                </a:cubicBezTo>
                <a:close/>
                <a:moveTo>
                  <a:pt x="192" y="196"/>
                </a:moveTo>
                <a:cubicBezTo>
                  <a:pt x="212" y="197"/>
                  <a:pt x="233" y="193"/>
                  <a:pt x="253" y="191"/>
                </a:cubicBezTo>
                <a:cubicBezTo>
                  <a:pt x="269" y="190"/>
                  <a:pt x="285" y="190"/>
                  <a:pt x="299" y="183"/>
                </a:cubicBezTo>
                <a:cubicBezTo>
                  <a:pt x="263" y="181"/>
                  <a:pt x="226" y="182"/>
                  <a:pt x="192" y="196"/>
                </a:cubicBezTo>
                <a:close/>
                <a:moveTo>
                  <a:pt x="136" y="204"/>
                </a:moveTo>
                <a:cubicBezTo>
                  <a:pt x="143" y="223"/>
                  <a:pt x="170" y="223"/>
                  <a:pt x="178" y="204"/>
                </a:cubicBezTo>
                <a:cubicBezTo>
                  <a:pt x="170" y="207"/>
                  <a:pt x="163" y="211"/>
                  <a:pt x="156" y="216"/>
                </a:cubicBezTo>
                <a:cubicBezTo>
                  <a:pt x="150" y="212"/>
                  <a:pt x="143" y="207"/>
                  <a:pt x="136" y="20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3" name="Freeform 868"/>
          <p:cNvSpPr>
            <a:spLocks noEditPoints="1"/>
          </p:cNvSpPr>
          <p:nvPr/>
        </p:nvSpPr>
        <p:spPr bwMode="auto">
          <a:xfrm>
            <a:off x="766763" y="1198563"/>
            <a:ext cx="255588" cy="96838"/>
          </a:xfrm>
          <a:custGeom>
            <a:avLst/>
            <a:gdLst>
              <a:gd name="T0" fmla="*/ 37 w 166"/>
              <a:gd name="T1" fmla="*/ 25 h 63"/>
              <a:gd name="T2" fmla="*/ 12 w 166"/>
              <a:gd name="T3" fmla="*/ 25 h 63"/>
              <a:gd name="T4" fmla="*/ 12 w 166"/>
              <a:gd name="T5" fmla="*/ 52 h 63"/>
              <a:gd name="T6" fmla="*/ 37 w 166"/>
              <a:gd name="T7" fmla="*/ 52 h 63"/>
              <a:gd name="T8" fmla="*/ 42 w 166"/>
              <a:gd name="T9" fmla="*/ 54 h 63"/>
              <a:gd name="T10" fmla="*/ 24 w 166"/>
              <a:gd name="T11" fmla="*/ 63 h 63"/>
              <a:gd name="T12" fmla="*/ 0 w 166"/>
              <a:gd name="T13" fmla="*/ 38 h 63"/>
              <a:gd name="T14" fmla="*/ 25 w 166"/>
              <a:gd name="T15" fmla="*/ 14 h 63"/>
              <a:gd name="T16" fmla="*/ 42 w 166"/>
              <a:gd name="T17" fmla="*/ 22 h 63"/>
              <a:gd name="T18" fmla="*/ 48 w 166"/>
              <a:gd name="T19" fmla="*/ 15 h 63"/>
              <a:gd name="T20" fmla="*/ 42 w 166"/>
              <a:gd name="T21" fmla="*/ 62 h 63"/>
              <a:gd name="T22" fmla="*/ 68 w 166"/>
              <a:gd name="T23" fmla="*/ 0 h 63"/>
              <a:gd name="T24" fmla="*/ 68 w 166"/>
              <a:gd name="T25" fmla="*/ 23 h 63"/>
              <a:gd name="T26" fmla="*/ 86 w 166"/>
              <a:gd name="T27" fmla="*/ 14 h 63"/>
              <a:gd name="T28" fmla="*/ 110 w 166"/>
              <a:gd name="T29" fmla="*/ 38 h 63"/>
              <a:gd name="T30" fmla="*/ 85 w 166"/>
              <a:gd name="T31" fmla="*/ 63 h 63"/>
              <a:gd name="T32" fmla="*/ 68 w 166"/>
              <a:gd name="T33" fmla="*/ 55 h 63"/>
              <a:gd name="T34" fmla="*/ 62 w 166"/>
              <a:gd name="T35" fmla="*/ 62 h 63"/>
              <a:gd name="T36" fmla="*/ 68 w 166"/>
              <a:gd name="T37" fmla="*/ 0 h 63"/>
              <a:gd name="T38" fmla="*/ 73 w 166"/>
              <a:gd name="T39" fmla="*/ 52 h 63"/>
              <a:gd name="T40" fmla="*/ 98 w 166"/>
              <a:gd name="T41" fmla="*/ 52 h 63"/>
              <a:gd name="T42" fmla="*/ 98 w 166"/>
              <a:gd name="T43" fmla="*/ 25 h 63"/>
              <a:gd name="T44" fmla="*/ 73 w 166"/>
              <a:gd name="T45" fmla="*/ 25 h 63"/>
              <a:gd name="T46" fmla="*/ 160 w 166"/>
              <a:gd name="T47" fmla="*/ 29 h 63"/>
              <a:gd name="T48" fmla="*/ 143 w 166"/>
              <a:gd name="T49" fmla="*/ 19 h 63"/>
              <a:gd name="T50" fmla="*/ 126 w 166"/>
              <a:gd name="T51" fmla="*/ 38 h 63"/>
              <a:gd name="T52" fmla="*/ 144 w 166"/>
              <a:gd name="T53" fmla="*/ 57 h 63"/>
              <a:gd name="T54" fmla="*/ 160 w 166"/>
              <a:gd name="T55" fmla="*/ 47 h 63"/>
              <a:gd name="T56" fmla="*/ 158 w 166"/>
              <a:gd name="T57" fmla="*/ 59 h 63"/>
              <a:gd name="T58" fmla="*/ 127 w 166"/>
              <a:gd name="T59" fmla="*/ 56 h 63"/>
              <a:gd name="T60" fmla="*/ 127 w 166"/>
              <a:gd name="T61" fmla="*/ 21 h 63"/>
              <a:gd name="T62" fmla="*/ 157 w 166"/>
              <a:gd name="T63" fmla="*/ 18 h 63"/>
              <a:gd name="T64" fmla="*/ 160 w 166"/>
              <a:gd name="T65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6" h="63">
                <a:moveTo>
                  <a:pt x="42" y="38"/>
                </a:moveTo>
                <a:cubicBezTo>
                  <a:pt x="42" y="33"/>
                  <a:pt x="40" y="29"/>
                  <a:pt x="37" y="25"/>
                </a:cubicBezTo>
                <a:cubicBezTo>
                  <a:pt x="33" y="21"/>
                  <a:pt x="29" y="19"/>
                  <a:pt x="24" y="19"/>
                </a:cubicBezTo>
                <a:cubicBezTo>
                  <a:pt x="19" y="19"/>
                  <a:pt x="15" y="21"/>
                  <a:pt x="12" y="25"/>
                </a:cubicBezTo>
                <a:cubicBezTo>
                  <a:pt x="8" y="29"/>
                  <a:pt x="6" y="33"/>
                  <a:pt x="6" y="39"/>
                </a:cubicBezTo>
                <a:cubicBezTo>
                  <a:pt x="6" y="44"/>
                  <a:pt x="8" y="48"/>
                  <a:pt x="12" y="52"/>
                </a:cubicBezTo>
                <a:cubicBezTo>
                  <a:pt x="15" y="55"/>
                  <a:pt x="19" y="57"/>
                  <a:pt x="24" y="57"/>
                </a:cubicBezTo>
                <a:cubicBezTo>
                  <a:pt x="29" y="57"/>
                  <a:pt x="33" y="55"/>
                  <a:pt x="37" y="52"/>
                </a:cubicBezTo>
                <a:cubicBezTo>
                  <a:pt x="40" y="48"/>
                  <a:pt x="42" y="43"/>
                  <a:pt x="42" y="38"/>
                </a:cubicBezTo>
                <a:close/>
                <a:moveTo>
                  <a:pt x="42" y="54"/>
                </a:moveTo>
                <a:cubicBezTo>
                  <a:pt x="40" y="57"/>
                  <a:pt x="38" y="59"/>
                  <a:pt x="34" y="61"/>
                </a:cubicBezTo>
                <a:cubicBezTo>
                  <a:pt x="31" y="62"/>
                  <a:pt x="28" y="63"/>
                  <a:pt x="24" y="63"/>
                </a:cubicBezTo>
                <a:cubicBezTo>
                  <a:pt x="17" y="63"/>
                  <a:pt x="12" y="61"/>
                  <a:pt x="7" y="56"/>
                </a:cubicBezTo>
                <a:cubicBezTo>
                  <a:pt x="2" y="51"/>
                  <a:pt x="0" y="45"/>
                  <a:pt x="0" y="38"/>
                </a:cubicBezTo>
                <a:cubicBezTo>
                  <a:pt x="0" y="31"/>
                  <a:pt x="2" y="26"/>
                  <a:pt x="7" y="21"/>
                </a:cubicBezTo>
                <a:cubicBezTo>
                  <a:pt x="12" y="16"/>
                  <a:pt x="18" y="14"/>
                  <a:pt x="25" y="14"/>
                </a:cubicBezTo>
                <a:cubicBezTo>
                  <a:pt x="28" y="14"/>
                  <a:pt x="32" y="15"/>
                  <a:pt x="35" y="16"/>
                </a:cubicBezTo>
                <a:cubicBezTo>
                  <a:pt x="38" y="17"/>
                  <a:pt x="40" y="20"/>
                  <a:pt x="42" y="22"/>
                </a:cubicBezTo>
                <a:cubicBezTo>
                  <a:pt x="42" y="15"/>
                  <a:pt x="42" y="15"/>
                  <a:pt x="42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62"/>
                  <a:pt x="48" y="62"/>
                  <a:pt x="48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54"/>
                  <a:pt x="42" y="54"/>
                  <a:pt x="42" y="54"/>
                </a:cubicBezTo>
                <a:close/>
                <a:moveTo>
                  <a:pt x="68" y="0"/>
                </a:moveTo>
                <a:cubicBezTo>
                  <a:pt x="68" y="19"/>
                  <a:pt x="68" y="19"/>
                  <a:pt x="68" y="19"/>
                </a:cubicBezTo>
                <a:cubicBezTo>
                  <a:pt x="68" y="23"/>
                  <a:pt x="68" y="23"/>
                  <a:pt x="68" y="23"/>
                </a:cubicBezTo>
                <a:cubicBezTo>
                  <a:pt x="71" y="20"/>
                  <a:pt x="73" y="17"/>
                  <a:pt x="76" y="16"/>
                </a:cubicBezTo>
                <a:cubicBezTo>
                  <a:pt x="79" y="15"/>
                  <a:pt x="83" y="14"/>
                  <a:pt x="86" y="14"/>
                </a:cubicBezTo>
                <a:cubicBezTo>
                  <a:pt x="93" y="14"/>
                  <a:pt x="99" y="16"/>
                  <a:pt x="103" y="21"/>
                </a:cubicBezTo>
                <a:cubicBezTo>
                  <a:pt x="108" y="26"/>
                  <a:pt x="110" y="31"/>
                  <a:pt x="110" y="38"/>
                </a:cubicBezTo>
                <a:cubicBezTo>
                  <a:pt x="110" y="45"/>
                  <a:pt x="108" y="51"/>
                  <a:pt x="103" y="56"/>
                </a:cubicBezTo>
                <a:cubicBezTo>
                  <a:pt x="98" y="61"/>
                  <a:pt x="92" y="63"/>
                  <a:pt x="85" y="63"/>
                </a:cubicBezTo>
                <a:cubicBezTo>
                  <a:pt x="82" y="63"/>
                  <a:pt x="79" y="62"/>
                  <a:pt x="76" y="61"/>
                </a:cubicBezTo>
                <a:cubicBezTo>
                  <a:pt x="73" y="59"/>
                  <a:pt x="70" y="57"/>
                  <a:pt x="68" y="55"/>
                </a:cubicBezTo>
                <a:cubicBezTo>
                  <a:pt x="68" y="62"/>
                  <a:pt x="68" y="62"/>
                  <a:pt x="68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0"/>
                  <a:pt x="62" y="0"/>
                  <a:pt x="62" y="0"/>
                </a:cubicBezTo>
                <a:cubicBezTo>
                  <a:pt x="68" y="0"/>
                  <a:pt x="68" y="0"/>
                  <a:pt x="68" y="0"/>
                </a:cubicBezTo>
                <a:close/>
                <a:moveTo>
                  <a:pt x="68" y="39"/>
                </a:moveTo>
                <a:cubicBezTo>
                  <a:pt x="68" y="44"/>
                  <a:pt x="70" y="48"/>
                  <a:pt x="73" y="52"/>
                </a:cubicBezTo>
                <a:cubicBezTo>
                  <a:pt x="77" y="55"/>
                  <a:pt x="81" y="57"/>
                  <a:pt x="86" y="57"/>
                </a:cubicBezTo>
                <a:cubicBezTo>
                  <a:pt x="91" y="57"/>
                  <a:pt x="95" y="55"/>
                  <a:pt x="98" y="52"/>
                </a:cubicBezTo>
                <a:cubicBezTo>
                  <a:pt x="102" y="48"/>
                  <a:pt x="104" y="43"/>
                  <a:pt x="104" y="38"/>
                </a:cubicBezTo>
                <a:cubicBezTo>
                  <a:pt x="104" y="33"/>
                  <a:pt x="102" y="28"/>
                  <a:pt x="98" y="25"/>
                </a:cubicBezTo>
                <a:cubicBezTo>
                  <a:pt x="95" y="21"/>
                  <a:pt x="91" y="19"/>
                  <a:pt x="86" y="19"/>
                </a:cubicBezTo>
                <a:cubicBezTo>
                  <a:pt x="81" y="19"/>
                  <a:pt x="77" y="21"/>
                  <a:pt x="73" y="25"/>
                </a:cubicBezTo>
                <a:cubicBezTo>
                  <a:pt x="70" y="29"/>
                  <a:pt x="68" y="33"/>
                  <a:pt x="68" y="39"/>
                </a:cubicBezTo>
                <a:close/>
                <a:moveTo>
                  <a:pt x="160" y="29"/>
                </a:moveTo>
                <a:cubicBezTo>
                  <a:pt x="158" y="26"/>
                  <a:pt x="155" y="23"/>
                  <a:pt x="153" y="22"/>
                </a:cubicBezTo>
                <a:cubicBezTo>
                  <a:pt x="150" y="20"/>
                  <a:pt x="147" y="19"/>
                  <a:pt x="143" y="19"/>
                </a:cubicBezTo>
                <a:cubicBezTo>
                  <a:pt x="139" y="19"/>
                  <a:pt x="134" y="21"/>
                  <a:pt x="131" y="25"/>
                </a:cubicBezTo>
                <a:cubicBezTo>
                  <a:pt x="128" y="28"/>
                  <a:pt x="126" y="33"/>
                  <a:pt x="126" y="38"/>
                </a:cubicBezTo>
                <a:cubicBezTo>
                  <a:pt x="126" y="44"/>
                  <a:pt x="128" y="48"/>
                  <a:pt x="131" y="52"/>
                </a:cubicBezTo>
                <a:cubicBezTo>
                  <a:pt x="134" y="55"/>
                  <a:pt x="139" y="57"/>
                  <a:pt x="144" y="57"/>
                </a:cubicBezTo>
                <a:cubicBezTo>
                  <a:pt x="147" y="57"/>
                  <a:pt x="150" y="56"/>
                  <a:pt x="153" y="55"/>
                </a:cubicBezTo>
                <a:cubicBezTo>
                  <a:pt x="156" y="53"/>
                  <a:pt x="158" y="50"/>
                  <a:pt x="160" y="47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4" y="52"/>
                  <a:pt x="162" y="56"/>
                  <a:pt x="158" y="59"/>
                </a:cubicBezTo>
                <a:cubicBezTo>
                  <a:pt x="154" y="62"/>
                  <a:pt x="149" y="63"/>
                  <a:pt x="144" y="63"/>
                </a:cubicBezTo>
                <a:cubicBezTo>
                  <a:pt x="137" y="63"/>
                  <a:pt x="131" y="61"/>
                  <a:pt x="127" y="56"/>
                </a:cubicBezTo>
                <a:cubicBezTo>
                  <a:pt x="122" y="51"/>
                  <a:pt x="120" y="45"/>
                  <a:pt x="120" y="38"/>
                </a:cubicBezTo>
                <a:cubicBezTo>
                  <a:pt x="120" y="31"/>
                  <a:pt x="122" y="26"/>
                  <a:pt x="127" y="21"/>
                </a:cubicBezTo>
                <a:cubicBezTo>
                  <a:pt x="132" y="16"/>
                  <a:pt x="137" y="14"/>
                  <a:pt x="144" y="14"/>
                </a:cubicBezTo>
                <a:cubicBezTo>
                  <a:pt x="149" y="14"/>
                  <a:pt x="154" y="15"/>
                  <a:pt x="157" y="18"/>
                </a:cubicBezTo>
                <a:cubicBezTo>
                  <a:pt x="161" y="20"/>
                  <a:pt x="164" y="24"/>
                  <a:pt x="166" y="29"/>
                </a:cubicBezTo>
                <a:lnTo>
                  <a:pt x="160" y="29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4" name="Freeform 869"/>
          <p:cNvSpPr>
            <a:spLocks noEditPoints="1"/>
          </p:cNvSpPr>
          <p:nvPr/>
        </p:nvSpPr>
        <p:spPr bwMode="auto">
          <a:xfrm>
            <a:off x="3192463" y="4249738"/>
            <a:ext cx="371475" cy="349250"/>
          </a:xfrm>
          <a:custGeom>
            <a:avLst/>
            <a:gdLst>
              <a:gd name="T0" fmla="*/ 91 w 241"/>
              <a:gd name="T1" fmla="*/ 7 h 227"/>
              <a:gd name="T2" fmla="*/ 153 w 241"/>
              <a:gd name="T3" fmla="*/ 30 h 227"/>
              <a:gd name="T4" fmla="*/ 93 w 241"/>
              <a:gd name="T5" fmla="*/ 221 h 227"/>
              <a:gd name="T6" fmla="*/ 59 w 241"/>
              <a:gd name="T7" fmla="*/ 223 h 227"/>
              <a:gd name="T8" fmla="*/ 35 w 241"/>
              <a:gd name="T9" fmla="*/ 0 h 227"/>
              <a:gd name="T10" fmla="*/ 11 w 241"/>
              <a:gd name="T11" fmla="*/ 206 h 227"/>
              <a:gd name="T12" fmla="*/ 84 w 241"/>
              <a:gd name="T13" fmla="*/ 17 h 227"/>
              <a:gd name="T14" fmla="*/ 102 w 241"/>
              <a:gd name="T15" fmla="*/ 16 h 227"/>
              <a:gd name="T16" fmla="*/ 143 w 241"/>
              <a:gd name="T17" fmla="*/ 174 h 227"/>
              <a:gd name="T18" fmla="*/ 102 w 241"/>
              <a:gd name="T19" fmla="*/ 16 h 227"/>
              <a:gd name="T20" fmla="*/ 102 w 241"/>
              <a:gd name="T21" fmla="*/ 214 h 227"/>
              <a:gd name="T22" fmla="*/ 143 w 241"/>
              <a:gd name="T23" fmla="*/ 205 h 227"/>
              <a:gd name="T24" fmla="*/ 164 w 241"/>
              <a:gd name="T25" fmla="*/ 7 h 227"/>
              <a:gd name="T26" fmla="*/ 240 w 241"/>
              <a:gd name="T27" fmla="*/ 16 h 227"/>
              <a:gd name="T28" fmla="*/ 229 w 241"/>
              <a:gd name="T29" fmla="*/ 224 h 227"/>
              <a:gd name="T30" fmla="*/ 158 w 241"/>
              <a:gd name="T31" fmla="*/ 208 h 227"/>
              <a:gd name="T32" fmla="*/ 164 w 241"/>
              <a:gd name="T33" fmla="*/ 7 h 227"/>
              <a:gd name="T34" fmla="*/ 170 w 241"/>
              <a:gd name="T35" fmla="*/ 213 h 227"/>
              <a:gd name="T36" fmla="*/ 180 w 241"/>
              <a:gd name="T37" fmla="*/ 190 h 227"/>
              <a:gd name="T38" fmla="*/ 227 w 241"/>
              <a:gd name="T39" fmla="*/ 178 h 227"/>
              <a:gd name="T40" fmla="*/ 181 w 241"/>
              <a:gd name="T41" fmla="*/ 86 h 227"/>
              <a:gd name="T42" fmla="*/ 229 w 241"/>
              <a:gd name="T43" fmla="*/ 73 h 227"/>
              <a:gd name="T44" fmla="*/ 184 w 241"/>
              <a:gd name="T45" fmla="*/ 43 h 227"/>
              <a:gd name="T46" fmla="*/ 227 w 241"/>
              <a:gd name="T47" fmla="*/ 17 h 227"/>
              <a:gd name="T48" fmla="*/ 53 w 241"/>
              <a:gd name="T49" fmla="*/ 38 h 227"/>
              <a:gd name="T50" fmla="*/ 52 w 241"/>
              <a:gd name="T51" fmla="*/ 123 h 227"/>
              <a:gd name="T52" fmla="*/ 53 w 241"/>
              <a:gd name="T53" fmla="*/ 38 h 227"/>
              <a:gd name="T54" fmla="*/ 110 w 241"/>
              <a:gd name="T55" fmla="*/ 49 h 227"/>
              <a:gd name="T56" fmla="*/ 112 w 241"/>
              <a:gd name="T57" fmla="*/ 37 h 227"/>
              <a:gd name="T58" fmla="*/ 118 w 241"/>
              <a:gd name="T59" fmla="*/ 147 h 227"/>
              <a:gd name="T60" fmla="*/ 128 w 241"/>
              <a:gd name="T61" fmla="*/ 78 h 227"/>
              <a:gd name="T62" fmla="*/ 195 w 241"/>
              <a:gd name="T63" fmla="*/ 169 h 227"/>
              <a:gd name="T64" fmla="*/ 195 w 241"/>
              <a:gd name="T65" fmla="*/ 169 h 227"/>
              <a:gd name="T66" fmla="*/ 202 w 241"/>
              <a:gd name="T67" fmla="*/ 170 h 227"/>
              <a:gd name="T68" fmla="*/ 29 w 241"/>
              <a:gd name="T69" fmla="*/ 180 h 227"/>
              <a:gd name="T70" fmla="*/ 43 w 241"/>
              <a:gd name="T71" fmla="*/ 17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1" h="227">
                <a:moveTo>
                  <a:pt x="35" y="0"/>
                </a:moveTo>
                <a:cubicBezTo>
                  <a:pt x="54" y="1"/>
                  <a:pt x="72" y="7"/>
                  <a:pt x="91" y="7"/>
                </a:cubicBezTo>
                <a:cubicBezTo>
                  <a:pt x="110" y="5"/>
                  <a:pt x="130" y="4"/>
                  <a:pt x="149" y="6"/>
                </a:cubicBezTo>
                <a:cubicBezTo>
                  <a:pt x="155" y="12"/>
                  <a:pt x="152" y="22"/>
                  <a:pt x="153" y="30"/>
                </a:cubicBezTo>
                <a:cubicBezTo>
                  <a:pt x="152" y="94"/>
                  <a:pt x="154" y="158"/>
                  <a:pt x="152" y="223"/>
                </a:cubicBezTo>
                <a:cubicBezTo>
                  <a:pt x="132" y="223"/>
                  <a:pt x="111" y="227"/>
                  <a:pt x="93" y="221"/>
                </a:cubicBezTo>
                <a:cubicBezTo>
                  <a:pt x="89" y="163"/>
                  <a:pt x="95" y="105"/>
                  <a:pt x="90" y="47"/>
                </a:cubicBezTo>
                <a:cubicBezTo>
                  <a:pt x="78" y="105"/>
                  <a:pt x="70" y="164"/>
                  <a:pt x="59" y="223"/>
                </a:cubicBezTo>
                <a:cubicBezTo>
                  <a:pt x="39" y="222"/>
                  <a:pt x="20" y="218"/>
                  <a:pt x="0" y="213"/>
                </a:cubicBezTo>
                <a:cubicBezTo>
                  <a:pt x="11" y="142"/>
                  <a:pt x="24" y="71"/>
                  <a:pt x="35" y="0"/>
                </a:cubicBezTo>
                <a:close/>
                <a:moveTo>
                  <a:pt x="44" y="10"/>
                </a:moveTo>
                <a:cubicBezTo>
                  <a:pt x="33" y="76"/>
                  <a:pt x="22" y="141"/>
                  <a:pt x="11" y="206"/>
                </a:cubicBezTo>
                <a:cubicBezTo>
                  <a:pt x="25" y="208"/>
                  <a:pt x="38" y="210"/>
                  <a:pt x="51" y="213"/>
                </a:cubicBezTo>
                <a:cubicBezTo>
                  <a:pt x="62" y="148"/>
                  <a:pt x="73" y="83"/>
                  <a:pt x="84" y="17"/>
                </a:cubicBezTo>
                <a:cubicBezTo>
                  <a:pt x="70" y="15"/>
                  <a:pt x="57" y="13"/>
                  <a:pt x="44" y="10"/>
                </a:cubicBezTo>
                <a:close/>
                <a:moveTo>
                  <a:pt x="102" y="16"/>
                </a:moveTo>
                <a:cubicBezTo>
                  <a:pt x="102" y="68"/>
                  <a:pt x="102" y="121"/>
                  <a:pt x="102" y="174"/>
                </a:cubicBezTo>
                <a:cubicBezTo>
                  <a:pt x="115" y="174"/>
                  <a:pt x="129" y="174"/>
                  <a:pt x="143" y="174"/>
                </a:cubicBezTo>
                <a:cubicBezTo>
                  <a:pt x="142" y="121"/>
                  <a:pt x="143" y="68"/>
                  <a:pt x="143" y="15"/>
                </a:cubicBezTo>
                <a:cubicBezTo>
                  <a:pt x="129" y="16"/>
                  <a:pt x="115" y="16"/>
                  <a:pt x="102" y="16"/>
                </a:cubicBezTo>
                <a:close/>
                <a:moveTo>
                  <a:pt x="101" y="205"/>
                </a:moveTo>
                <a:cubicBezTo>
                  <a:pt x="101" y="207"/>
                  <a:pt x="102" y="211"/>
                  <a:pt x="102" y="214"/>
                </a:cubicBezTo>
                <a:cubicBezTo>
                  <a:pt x="116" y="214"/>
                  <a:pt x="129" y="214"/>
                  <a:pt x="142" y="214"/>
                </a:cubicBezTo>
                <a:cubicBezTo>
                  <a:pt x="142" y="212"/>
                  <a:pt x="143" y="207"/>
                  <a:pt x="143" y="205"/>
                </a:cubicBezTo>
                <a:cubicBezTo>
                  <a:pt x="129" y="205"/>
                  <a:pt x="115" y="204"/>
                  <a:pt x="101" y="205"/>
                </a:cubicBezTo>
                <a:close/>
                <a:moveTo>
                  <a:pt x="164" y="7"/>
                </a:moveTo>
                <a:cubicBezTo>
                  <a:pt x="178" y="2"/>
                  <a:pt x="193" y="5"/>
                  <a:pt x="207" y="4"/>
                </a:cubicBezTo>
                <a:cubicBezTo>
                  <a:pt x="218" y="5"/>
                  <a:pt x="236" y="0"/>
                  <a:pt x="240" y="16"/>
                </a:cubicBezTo>
                <a:cubicBezTo>
                  <a:pt x="241" y="77"/>
                  <a:pt x="240" y="138"/>
                  <a:pt x="240" y="199"/>
                </a:cubicBezTo>
                <a:cubicBezTo>
                  <a:pt x="240" y="208"/>
                  <a:pt x="241" y="223"/>
                  <a:pt x="229" y="224"/>
                </a:cubicBezTo>
                <a:cubicBezTo>
                  <a:pt x="210" y="226"/>
                  <a:pt x="192" y="225"/>
                  <a:pt x="173" y="225"/>
                </a:cubicBezTo>
                <a:cubicBezTo>
                  <a:pt x="164" y="225"/>
                  <a:pt x="156" y="218"/>
                  <a:pt x="158" y="208"/>
                </a:cubicBezTo>
                <a:cubicBezTo>
                  <a:pt x="157" y="149"/>
                  <a:pt x="158" y="89"/>
                  <a:pt x="158" y="29"/>
                </a:cubicBezTo>
                <a:cubicBezTo>
                  <a:pt x="158" y="22"/>
                  <a:pt x="156" y="11"/>
                  <a:pt x="164" y="7"/>
                </a:cubicBezTo>
                <a:close/>
                <a:moveTo>
                  <a:pt x="170" y="17"/>
                </a:moveTo>
                <a:cubicBezTo>
                  <a:pt x="170" y="82"/>
                  <a:pt x="170" y="147"/>
                  <a:pt x="170" y="213"/>
                </a:cubicBezTo>
                <a:cubicBezTo>
                  <a:pt x="190" y="213"/>
                  <a:pt x="210" y="213"/>
                  <a:pt x="229" y="212"/>
                </a:cubicBezTo>
                <a:cubicBezTo>
                  <a:pt x="221" y="192"/>
                  <a:pt x="198" y="191"/>
                  <a:pt x="180" y="190"/>
                </a:cubicBezTo>
                <a:cubicBezTo>
                  <a:pt x="181" y="187"/>
                  <a:pt x="183" y="182"/>
                  <a:pt x="185" y="179"/>
                </a:cubicBezTo>
                <a:cubicBezTo>
                  <a:pt x="199" y="177"/>
                  <a:pt x="213" y="179"/>
                  <a:pt x="227" y="178"/>
                </a:cubicBezTo>
                <a:cubicBezTo>
                  <a:pt x="226" y="153"/>
                  <a:pt x="229" y="127"/>
                  <a:pt x="226" y="102"/>
                </a:cubicBezTo>
                <a:cubicBezTo>
                  <a:pt x="217" y="87"/>
                  <a:pt x="197" y="87"/>
                  <a:pt x="181" y="86"/>
                </a:cubicBezTo>
                <a:cubicBezTo>
                  <a:pt x="182" y="83"/>
                  <a:pt x="183" y="77"/>
                  <a:pt x="184" y="74"/>
                </a:cubicBezTo>
                <a:cubicBezTo>
                  <a:pt x="199" y="74"/>
                  <a:pt x="214" y="74"/>
                  <a:pt x="229" y="73"/>
                </a:cubicBezTo>
                <a:cubicBezTo>
                  <a:pt x="218" y="57"/>
                  <a:pt x="198" y="54"/>
                  <a:pt x="180" y="54"/>
                </a:cubicBezTo>
                <a:cubicBezTo>
                  <a:pt x="181" y="51"/>
                  <a:pt x="183" y="46"/>
                  <a:pt x="184" y="43"/>
                </a:cubicBezTo>
                <a:cubicBezTo>
                  <a:pt x="198" y="41"/>
                  <a:pt x="213" y="42"/>
                  <a:pt x="227" y="42"/>
                </a:cubicBezTo>
                <a:cubicBezTo>
                  <a:pt x="227" y="34"/>
                  <a:pt x="227" y="25"/>
                  <a:pt x="227" y="17"/>
                </a:cubicBezTo>
                <a:cubicBezTo>
                  <a:pt x="208" y="16"/>
                  <a:pt x="189" y="17"/>
                  <a:pt x="170" y="17"/>
                </a:cubicBezTo>
                <a:close/>
                <a:moveTo>
                  <a:pt x="53" y="38"/>
                </a:moveTo>
                <a:cubicBezTo>
                  <a:pt x="49" y="68"/>
                  <a:pt x="42" y="97"/>
                  <a:pt x="40" y="126"/>
                </a:cubicBezTo>
                <a:cubicBezTo>
                  <a:pt x="43" y="125"/>
                  <a:pt x="49" y="123"/>
                  <a:pt x="52" y="123"/>
                </a:cubicBezTo>
                <a:cubicBezTo>
                  <a:pt x="57" y="92"/>
                  <a:pt x="65" y="61"/>
                  <a:pt x="66" y="30"/>
                </a:cubicBezTo>
                <a:cubicBezTo>
                  <a:pt x="60" y="29"/>
                  <a:pt x="53" y="31"/>
                  <a:pt x="53" y="38"/>
                </a:cubicBezTo>
                <a:close/>
                <a:moveTo>
                  <a:pt x="112" y="37"/>
                </a:moveTo>
                <a:cubicBezTo>
                  <a:pt x="106" y="35"/>
                  <a:pt x="102" y="50"/>
                  <a:pt x="110" y="49"/>
                </a:cubicBezTo>
                <a:cubicBezTo>
                  <a:pt x="119" y="50"/>
                  <a:pt x="129" y="50"/>
                  <a:pt x="138" y="48"/>
                </a:cubicBezTo>
                <a:cubicBezTo>
                  <a:pt x="143" y="32"/>
                  <a:pt x="121" y="38"/>
                  <a:pt x="112" y="37"/>
                </a:cubicBezTo>
                <a:close/>
                <a:moveTo>
                  <a:pt x="116" y="79"/>
                </a:moveTo>
                <a:cubicBezTo>
                  <a:pt x="116" y="102"/>
                  <a:pt x="113" y="125"/>
                  <a:pt x="118" y="147"/>
                </a:cubicBezTo>
                <a:cubicBezTo>
                  <a:pt x="120" y="147"/>
                  <a:pt x="125" y="146"/>
                  <a:pt x="128" y="145"/>
                </a:cubicBezTo>
                <a:cubicBezTo>
                  <a:pt x="130" y="123"/>
                  <a:pt x="129" y="101"/>
                  <a:pt x="128" y="78"/>
                </a:cubicBezTo>
                <a:cubicBezTo>
                  <a:pt x="125" y="79"/>
                  <a:pt x="119" y="79"/>
                  <a:pt x="116" y="79"/>
                </a:cubicBezTo>
                <a:close/>
                <a:moveTo>
                  <a:pt x="195" y="169"/>
                </a:moveTo>
                <a:cubicBezTo>
                  <a:pt x="196" y="159"/>
                  <a:pt x="197" y="148"/>
                  <a:pt x="196" y="138"/>
                </a:cubicBezTo>
                <a:cubicBezTo>
                  <a:pt x="186" y="145"/>
                  <a:pt x="188" y="161"/>
                  <a:pt x="195" y="169"/>
                </a:cubicBezTo>
                <a:close/>
                <a:moveTo>
                  <a:pt x="202" y="137"/>
                </a:moveTo>
                <a:cubicBezTo>
                  <a:pt x="201" y="148"/>
                  <a:pt x="201" y="159"/>
                  <a:pt x="202" y="170"/>
                </a:cubicBezTo>
                <a:cubicBezTo>
                  <a:pt x="209" y="160"/>
                  <a:pt x="210" y="146"/>
                  <a:pt x="202" y="137"/>
                </a:cubicBezTo>
                <a:close/>
                <a:moveTo>
                  <a:pt x="29" y="180"/>
                </a:moveTo>
                <a:cubicBezTo>
                  <a:pt x="30" y="185"/>
                  <a:pt x="31" y="189"/>
                  <a:pt x="33" y="193"/>
                </a:cubicBezTo>
                <a:cubicBezTo>
                  <a:pt x="37" y="190"/>
                  <a:pt x="43" y="186"/>
                  <a:pt x="43" y="179"/>
                </a:cubicBezTo>
                <a:cubicBezTo>
                  <a:pt x="38" y="176"/>
                  <a:pt x="33" y="176"/>
                  <a:pt x="29" y="180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5" name="Freeform 870"/>
          <p:cNvSpPr>
            <a:spLocks noEditPoints="1"/>
          </p:cNvSpPr>
          <p:nvPr/>
        </p:nvSpPr>
        <p:spPr bwMode="auto">
          <a:xfrm>
            <a:off x="2314576" y="4241801"/>
            <a:ext cx="446088" cy="409575"/>
          </a:xfrm>
          <a:custGeom>
            <a:avLst/>
            <a:gdLst>
              <a:gd name="T0" fmla="*/ 196 w 290"/>
              <a:gd name="T1" fmla="*/ 9 h 266"/>
              <a:gd name="T2" fmla="*/ 251 w 290"/>
              <a:gd name="T3" fmla="*/ 22 h 266"/>
              <a:gd name="T4" fmla="*/ 266 w 290"/>
              <a:gd name="T5" fmla="*/ 6 h 266"/>
              <a:gd name="T6" fmla="*/ 273 w 290"/>
              <a:gd name="T7" fmla="*/ 86 h 266"/>
              <a:gd name="T8" fmla="*/ 214 w 290"/>
              <a:gd name="T9" fmla="*/ 130 h 266"/>
              <a:gd name="T10" fmla="*/ 214 w 290"/>
              <a:gd name="T11" fmla="*/ 142 h 266"/>
              <a:gd name="T12" fmla="*/ 169 w 290"/>
              <a:gd name="T13" fmla="*/ 170 h 266"/>
              <a:gd name="T14" fmla="*/ 98 w 290"/>
              <a:gd name="T15" fmla="*/ 249 h 266"/>
              <a:gd name="T16" fmla="*/ 62 w 290"/>
              <a:gd name="T17" fmla="*/ 261 h 266"/>
              <a:gd name="T18" fmla="*/ 14 w 290"/>
              <a:gd name="T19" fmla="*/ 166 h 266"/>
              <a:gd name="T20" fmla="*/ 61 w 290"/>
              <a:gd name="T21" fmla="*/ 130 h 266"/>
              <a:gd name="T22" fmla="*/ 106 w 290"/>
              <a:gd name="T23" fmla="*/ 93 h 266"/>
              <a:gd name="T24" fmla="*/ 151 w 290"/>
              <a:gd name="T25" fmla="*/ 61 h 266"/>
              <a:gd name="T26" fmla="*/ 196 w 290"/>
              <a:gd name="T27" fmla="*/ 9 h 266"/>
              <a:gd name="T28" fmla="*/ 204 w 290"/>
              <a:gd name="T29" fmla="*/ 17 h 266"/>
              <a:gd name="T30" fmla="*/ 165 w 290"/>
              <a:gd name="T31" fmla="*/ 65 h 266"/>
              <a:gd name="T32" fmla="*/ 196 w 290"/>
              <a:gd name="T33" fmla="*/ 83 h 266"/>
              <a:gd name="T34" fmla="*/ 242 w 290"/>
              <a:gd name="T35" fmla="*/ 31 h 266"/>
              <a:gd name="T36" fmla="*/ 204 w 290"/>
              <a:gd name="T37" fmla="*/ 17 h 266"/>
              <a:gd name="T38" fmla="*/ 202 w 290"/>
              <a:gd name="T39" fmla="*/ 92 h 266"/>
              <a:gd name="T40" fmla="*/ 212 w 290"/>
              <a:gd name="T41" fmla="*/ 116 h 266"/>
              <a:gd name="T42" fmla="*/ 265 w 290"/>
              <a:gd name="T43" fmla="*/ 77 h 266"/>
              <a:gd name="T44" fmla="*/ 265 w 290"/>
              <a:gd name="T45" fmla="*/ 25 h 266"/>
              <a:gd name="T46" fmla="*/ 202 w 290"/>
              <a:gd name="T47" fmla="*/ 92 h 266"/>
              <a:gd name="T48" fmla="*/ 124 w 290"/>
              <a:gd name="T49" fmla="*/ 102 h 266"/>
              <a:gd name="T50" fmla="*/ 54 w 290"/>
              <a:gd name="T51" fmla="*/ 148 h 266"/>
              <a:gd name="T52" fmla="*/ 81 w 290"/>
              <a:gd name="T53" fmla="*/ 194 h 266"/>
              <a:gd name="T54" fmla="*/ 94 w 290"/>
              <a:gd name="T55" fmla="*/ 190 h 266"/>
              <a:gd name="T56" fmla="*/ 83 w 290"/>
              <a:gd name="T57" fmla="*/ 162 h 266"/>
              <a:gd name="T58" fmla="*/ 159 w 290"/>
              <a:gd name="T59" fmla="*/ 110 h 266"/>
              <a:gd name="T60" fmla="*/ 124 w 290"/>
              <a:gd name="T61" fmla="*/ 102 h 266"/>
              <a:gd name="T62" fmla="*/ 98 w 290"/>
              <a:gd name="T63" fmla="*/ 166 h 266"/>
              <a:gd name="T64" fmla="*/ 108 w 290"/>
              <a:gd name="T65" fmla="*/ 218 h 266"/>
              <a:gd name="T66" fmla="*/ 178 w 290"/>
              <a:gd name="T67" fmla="*/ 145 h 266"/>
              <a:gd name="T68" fmla="*/ 168 w 290"/>
              <a:gd name="T69" fmla="*/ 121 h 266"/>
              <a:gd name="T70" fmla="*/ 98 w 290"/>
              <a:gd name="T71" fmla="*/ 166 h 266"/>
              <a:gd name="T72" fmla="*/ 25 w 290"/>
              <a:gd name="T73" fmla="*/ 171 h 266"/>
              <a:gd name="T74" fmla="*/ 61 w 290"/>
              <a:gd name="T75" fmla="*/ 249 h 266"/>
              <a:gd name="T76" fmla="*/ 87 w 290"/>
              <a:gd name="T77" fmla="*/ 244 h 266"/>
              <a:gd name="T78" fmla="*/ 96 w 290"/>
              <a:gd name="T79" fmla="*/ 199 h 266"/>
              <a:gd name="T80" fmla="*/ 67 w 290"/>
              <a:gd name="T81" fmla="*/ 225 h 266"/>
              <a:gd name="T82" fmla="*/ 34 w 290"/>
              <a:gd name="T83" fmla="*/ 197 h 266"/>
              <a:gd name="T84" fmla="*/ 64 w 290"/>
              <a:gd name="T85" fmla="*/ 175 h 266"/>
              <a:gd name="T86" fmla="*/ 39 w 290"/>
              <a:gd name="T87" fmla="*/ 156 h 266"/>
              <a:gd name="T88" fmla="*/ 25 w 290"/>
              <a:gd name="T89" fmla="*/ 171 h 266"/>
              <a:gd name="T90" fmla="*/ 46 w 290"/>
              <a:gd name="T91" fmla="*/ 202 h 266"/>
              <a:gd name="T92" fmla="*/ 64 w 290"/>
              <a:gd name="T93" fmla="*/ 218 h 266"/>
              <a:gd name="T94" fmla="*/ 68 w 290"/>
              <a:gd name="T95" fmla="*/ 187 h 266"/>
              <a:gd name="T96" fmla="*/ 46 w 290"/>
              <a:gd name="T97" fmla="*/ 202 h 266"/>
              <a:gd name="T98" fmla="*/ 188 w 290"/>
              <a:gd name="T99" fmla="*/ 175 h 266"/>
              <a:gd name="T100" fmla="*/ 208 w 290"/>
              <a:gd name="T101" fmla="*/ 263 h 266"/>
              <a:gd name="T102" fmla="*/ 213 w 290"/>
              <a:gd name="T103" fmla="*/ 241 h 266"/>
              <a:gd name="T104" fmla="*/ 232 w 290"/>
              <a:gd name="T105" fmla="*/ 246 h 266"/>
              <a:gd name="T106" fmla="*/ 206 w 290"/>
              <a:gd name="T107" fmla="*/ 180 h 266"/>
              <a:gd name="T108" fmla="*/ 218 w 290"/>
              <a:gd name="T109" fmla="*/ 148 h 266"/>
              <a:gd name="T110" fmla="*/ 188 w 290"/>
              <a:gd name="T111" fmla="*/ 175 h 266"/>
              <a:gd name="T112" fmla="*/ 210 w 290"/>
              <a:gd name="T113" fmla="*/ 184 h 266"/>
              <a:gd name="T114" fmla="*/ 270 w 290"/>
              <a:gd name="T115" fmla="*/ 228 h 266"/>
              <a:gd name="T116" fmla="*/ 260 w 290"/>
              <a:gd name="T117" fmla="*/ 206 h 266"/>
              <a:gd name="T118" fmla="*/ 280 w 290"/>
              <a:gd name="T119" fmla="*/ 200 h 266"/>
              <a:gd name="T120" fmla="*/ 224 w 290"/>
              <a:gd name="T121" fmla="*/ 167 h 266"/>
              <a:gd name="T122" fmla="*/ 210 w 290"/>
              <a:gd name="T123" fmla="*/ 18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0" h="266">
                <a:moveTo>
                  <a:pt x="196" y="9"/>
                </a:moveTo>
                <a:cubicBezTo>
                  <a:pt x="215" y="0"/>
                  <a:pt x="236" y="10"/>
                  <a:pt x="251" y="22"/>
                </a:cubicBezTo>
                <a:cubicBezTo>
                  <a:pt x="256" y="17"/>
                  <a:pt x="261" y="12"/>
                  <a:pt x="266" y="6"/>
                </a:cubicBezTo>
                <a:cubicBezTo>
                  <a:pt x="283" y="28"/>
                  <a:pt x="290" y="63"/>
                  <a:pt x="273" y="86"/>
                </a:cubicBezTo>
                <a:cubicBezTo>
                  <a:pt x="254" y="102"/>
                  <a:pt x="233" y="115"/>
                  <a:pt x="214" y="130"/>
                </a:cubicBezTo>
                <a:cubicBezTo>
                  <a:pt x="214" y="133"/>
                  <a:pt x="214" y="139"/>
                  <a:pt x="214" y="142"/>
                </a:cubicBezTo>
                <a:cubicBezTo>
                  <a:pt x="200" y="153"/>
                  <a:pt x="189" y="172"/>
                  <a:pt x="169" y="170"/>
                </a:cubicBezTo>
                <a:cubicBezTo>
                  <a:pt x="143" y="194"/>
                  <a:pt x="120" y="222"/>
                  <a:pt x="98" y="249"/>
                </a:cubicBezTo>
                <a:cubicBezTo>
                  <a:pt x="90" y="260"/>
                  <a:pt x="75" y="266"/>
                  <a:pt x="62" y="261"/>
                </a:cubicBezTo>
                <a:cubicBezTo>
                  <a:pt x="23" y="250"/>
                  <a:pt x="0" y="204"/>
                  <a:pt x="14" y="166"/>
                </a:cubicBezTo>
                <a:cubicBezTo>
                  <a:pt x="22" y="146"/>
                  <a:pt x="45" y="142"/>
                  <a:pt x="61" y="130"/>
                </a:cubicBezTo>
                <a:cubicBezTo>
                  <a:pt x="77" y="119"/>
                  <a:pt x="98" y="112"/>
                  <a:pt x="106" y="93"/>
                </a:cubicBezTo>
                <a:cubicBezTo>
                  <a:pt x="118" y="78"/>
                  <a:pt x="133" y="65"/>
                  <a:pt x="151" y="61"/>
                </a:cubicBezTo>
                <a:cubicBezTo>
                  <a:pt x="169" y="46"/>
                  <a:pt x="181" y="26"/>
                  <a:pt x="196" y="9"/>
                </a:cubicBezTo>
                <a:close/>
                <a:moveTo>
                  <a:pt x="204" y="17"/>
                </a:moveTo>
                <a:cubicBezTo>
                  <a:pt x="192" y="33"/>
                  <a:pt x="179" y="50"/>
                  <a:pt x="165" y="65"/>
                </a:cubicBezTo>
                <a:cubicBezTo>
                  <a:pt x="176" y="70"/>
                  <a:pt x="186" y="76"/>
                  <a:pt x="196" y="83"/>
                </a:cubicBezTo>
                <a:cubicBezTo>
                  <a:pt x="211" y="66"/>
                  <a:pt x="231" y="51"/>
                  <a:pt x="242" y="31"/>
                </a:cubicBezTo>
                <a:cubicBezTo>
                  <a:pt x="232" y="20"/>
                  <a:pt x="218" y="17"/>
                  <a:pt x="204" y="17"/>
                </a:cubicBezTo>
                <a:close/>
                <a:moveTo>
                  <a:pt x="202" y="92"/>
                </a:moveTo>
                <a:cubicBezTo>
                  <a:pt x="205" y="100"/>
                  <a:pt x="209" y="108"/>
                  <a:pt x="212" y="116"/>
                </a:cubicBezTo>
                <a:cubicBezTo>
                  <a:pt x="229" y="103"/>
                  <a:pt x="249" y="92"/>
                  <a:pt x="265" y="77"/>
                </a:cubicBezTo>
                <a:cubicBezTo>
                  <a:pt x="275" y="62"/>
                  <a:pt x="270" y="41"/>
                  <a:pt x="265" y="25"/>
                </a:cubicBezTo>
                <a:cubicBezTo>
                  <a:pt x="245" y="48"/>
                  <a:pt x="224" y="71"/>
                  <a:pt x="202" y="92"/>
                </a:cubicBezTo>
                <a:close/>
                <a:moveTo>
                  <a:pt x="124" y="102"/>
                </a:moveTo>
                <a:cubicBezTo>
                  <a:pt x="102" y="118"/>
                  <a:pt x="78" y="134"/>
                  <a:pt x="54" y="148"/>
                </a:cubicBezTo>
                <a:cubicBezTo>
                  <a:pt x="68" y="159"/>
                  <a:pt x="77" y="176"/>
                  <a:pt x="81" y="194"/>
                </a:cubicBezTo>
                <a:cubicBezTo>
                  <a:pt x="85" y="192"/>
                  <a:pt x="90" y="191"/>
                  <a:pt x="94" y="190"/>
                </a:cubicBezTo>
                <a:cubicBezTo>
                  <a:pt x="90" y="181"/>
                  <a:pt x="86" y="172"/>
                  <a:pt x="83" y="162"/>
                </a:cubicBezTo>
                <a:cubicBezTo>
                  <a:pt x="108" y="145"/>
                  <a:pt x="138" y="133"/>
                  <a:pt x="159" y="110"/>
                </a:cubicBezTo>
                <a:cubicBezTo>
                  <a:pt x="149" y="105"/>
                  <a:pt x="135" y="92"/>
                  <a:pt x="124" y="102"/>
                </a:cubicBezTo>
                <a:close/>
                <a:moveTo>
                  <a:pt x="98" y="166"/>
                </a:moveTo>
                <a:cubicBezTo>
                  <a:pt x="105" y="183"/>
                  <a:pt x="109" y="200"/>
                  <a:pt x="108" y="218"/>
                </a:cubicBezTo>
                <a:cubicBezTo>
                  <a:pt x="129" y="192"/>
                  <a:pt x="154" y="168"/>
                  <a:pt x="178" y="145"/>
                </a:cubicBezTo>
                <a:cubicBezTo>
                  <a:pt x="174" y="137"/>
                  <a:pt x="171" y="129"/>
                  <a:pt x="168" y="121"/>
                </a:cubicBezTo>
                <a:cubicBezTo>
                  <a:pt x="145" y="137"/>
                  <a:pt x="123" y="154"/>
                  <a:pt x="98" y="166"/>
                </a:cubicBezTo>
                <a:close/>
                <a:moveTo>
                  <a:pt x="25" y="171"/>
                </a:moveTo>
                <a:cubicBezTo>
                  <a:pt x="15" y="201"/>
                  <a:pt x="31" y="238"/>
                  <a:pt x="61" y="249"/>
                </a:cubicBezTo>
                <a:cubicBezTo>
                  <a:pt x="70" y="252"/>
                  <a:pt x="81" y="252"/>
                  <a:pt x="87" y="244"/>
                </a:cubicBezTo>
                <a:cubicBezTo>
                  <a:pt x="97" y="231"/>
                  <a:pt x="97" y="214"/>
                  <a:pt x="96" y="199"/>
                </a:cubicBezTo>
                <a:cubicBezTo>
                  <a:pt x="86" y="208"/>
                  <a:pt x="77" y="217"/>
                  <a:pt x="67" y="225"/>
                </a:cubicBezTo>
                <a:cubicBezTo>
                  <a:pt x="49" y="231"/>
                  <a:pt x="37" y="212"/>
                  <a:pt x="34" y="197"/>
                </a:cubicBezTo>
                <a:cubicBezTo>
                  <a:pt x="44" y="190"/>
                  <a:pt x="54" y="183"/>
                  <a:pt x="64" y="175"/>
                </a:cubicBezTo>
                <a:cubicBezTo>
                  <a:pt x="57" y="168"/>
                  <a:pt x="50" y="158"/>
                  <a:pt x="39" y="156"/>
                </a:cubicBezTo>
                <a:cubicBezTo>
                  <a:pt x="32" y="159"/>
                  <a:pt x="26" y="164"/>
                  <a:pt x="25" y="171"/>
                </a:cubicBezTo>
                <a:close/>
                <a:moveTo>
                  <a:pt x="46" y="202"/>
                </a:moveTo>
                <a:cubicBezTo>
                  <a:pt x="51" y="208"/>
                  <a:pt x="57" y="213"/>
                  <a:pt x="64" y="218"/>
                </a:cubicBezTo>
                <a:cubicBezTo>
                  <a:pt x="68" y="208"/>
                  <a:pt x="70" y="198"/>
                  <a:pt x="68" y="187"/>
                </a:cubicBezTo>
                <a:cubicBezTo>
                  <a:pt x="61" y="192"/>
                  <a:pt x="53" y="197"/>
                  <a:pt x="46" y="202"/>
                </a:cubicBezTo>
                <a:close/>
                <a:moveTo>
                  <a:pt x="188" y="175"/>
                </a:moveTo>
                <a:cubicBezTo>
                  <a:pt x="183" y="206"/>
                  <a:pt x="191" y="237"/>
                  <a:pt x="208" y="263"/>
                </a:cubicBezTo>
                <a:cubicBezTo>
                  <a:pt x="209" y="256"/>
                  <a:pt x="211" y="248"/>
                  <a:pt x="213" y="241"/>
                </a:cubicBezTo>
                <a:cubicBezTo>
                  <a:pt x="219" y="243"/>
                  <a:pt x="225" y="245"/>
                  <a:pt x="232" y="246"/>
                </a:cubicBezTo>
                <a:cubicBezTo>
                  <a:pt x="218" y="227"/>
                  <a:pt x="207" y="205"/>
                  <a:pt x="206" y="180"/>
                </a:cubicBezTo>
                <a:cubicBezTo>
                  <a:pt x="215" y="171"/>
                  <a:pt x="219" y="160"/>
                  <a:pt x="218" y="148"/>
                </a:cubicBezTo>
                <a:cubicBezTo>
                  <a:pt x="207" y="156"/>
                  <a:pt x="197" y="164"/>
                  <a:pt x="188" y="175"/>
                </a:cubicBezTo>
                <a:close/>
                <a:moveTo>
                  <a:pt x="210" y="184"/>
                </a:moveTo>
                <a:cubicBezTo>
                  <a:pt x="226" y="204"/>
                  <a:pt x="247" y="218"/>
                  <a:pt x="270" y="228"/>
                </a:cubicBezTo>
                <a:cubicBezTo>
                  <a:pt x="267" y="221"/>
                  <a:pt x="264" y="214"/>
                  <a:pt x="260" y="206"/>
                </a:cubicBezTo>
                <a:cubicBezTo>
                  <a:pt x="267" y="204"/>
                  <a:pt x="274" y="202"/>
                  <a:pt x="280" y="200"/>
                </a:cubicBezTo>
                <a:cubicBezTo>
                  <a:pt x="259" y="193"/>
                  <a:pt x="239" y="183"/>
                  <a:pt x="224" y="167"/>
                </a:cubicBezTo>
                <a:cubicBezTo>
                  <a:pt x="220" y="173"/>
                  <a:pt x="215" y="179"/>
                  <a:pt x="210" y="18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6" name="Freeform 871"/>
          <p:cNvSpPr>
            <a:spLocks noEditPoints="1"/>
          </p:cNvSpPr>
          <p:nvPr/>
        </p:nvSpPr>
        <p:spPr bwMode="auto">
          <a:xfrm>
            <a:off x="1555751" y="4249738"/>
            <a:ext cx="334963" cy="439738"/>
          </a:xfrm>
          <a:custGeom>
            <a:avLst/>
            <a:gdLst>
              <a:gd name="T0" fmla="*/ 79 w 218"/>
              <a:gd name="T1" fmla="*/ 0 h 286"/>
              <a:gd name="T2" fmla="*/ 36 w 218"/>
              <a:gd name="T3" fmla="*/ 30 h 286"/>
              <a:gd name="T4" fmla="*/ 56 w 218"/>
              <a:gd name="T5" fmla="*/ 77 h 286"/>
              <a:gd name="T6" fmla="*/ 81 w 218"/>
              <a:gd name="T7" fmla="*/ 120 h 286"/>
              <a:gd name="T8" fmla="*/ 96 w 218"/>
              <a:gd name="T9" fmla="*/ 149 h 286"/>
              <a:gd name="T10" fmla="*/ 137 w 218"/>
              <a:gd name="T11" fmla="*/ 87 h 286"/>
              <a:gd name="T12" fmla="*/ 89 w 218"/>
              <a:gd name="T13" fmla="*/ 23 h 286"/>
              <a:gd name="T14" fmla="*/ 61 w 218"/>
              <a:gd name="T15" fmla="*/ 51 h 286"/>
              <a:gd name="T16" fmla="*/ 119 w 218"/>
              <a:gd name="T17" fmla="*/ 92 h 286"/>
              <a:gd name="T18" fmla="*/ 84 w 218"/>
              <a:gd name="T19" fmla="*/ 92 h 286"/>
              <a:gd name="T20" fmla="*/ 66 w 218"/>
              <a:gd name="T21" fmla="*/ 61 h 286"/>
              <a:gd name="T22" fmla="*/ 67 w 218"/>
              <a:gd name="T23" fmla="*/ 74 h 286"/>
              <a:gd name="T24" fmla="*/ 67 w 218"/>
              <a:gd name="T25" fmla="*/ 74 h 286"/>
              <a:gd name="T26" fmla="*/ 124 w 218"/>
              <a:gd name="T27" fmla="*/ 100 h 286"/>
              <a:gd name="T28" fmla="*/ 108 w 218"/>
              <a:gd name="T29" fmla="*/ 133 h 286"/>
              <a:gd name="T30" fmla="*/ 10 w 218"/>
              <a:gd name="T31" fmla="*/ 178 h 286"/>
              <a:gd name="T32" fmla="*/ 58 w 218"/>
              <a:gd name="T33" fmla="*/ 96 h 286"/>
              <a:gd name="T34" fmla="*/ 55 w 218"/>
              <a:gd name="T35" fmla="*/ 183 h 286"/>
              <a:gd name="T36" fmla="*/ 99 w 218"/>
              <a:gd name="T37" fmla="*/ 240 h 286"/>
              <a:gd name="T38" fmla="*/ 131 w 218"/>
              <a:gd name="T39" fmla="*/ 204 h 286"/>
              <a:gd name="T40" fmla="*/ 118 w 218"/>
              <a:gd name="T41" fmla="*/ 191 h 286"/>
              <a:gd name="T42" fmla="*/ 215 w 218"/>
              <a:gd name="T43" fmla="*/ 202 h 286"/>
              <a:gd name="T44" fmla="*/ 164 w 218"/>
              <a:gd name="T45" fmla="*/ 231 h 286"/>
              <a:gd name="T46" fmla="*/ 210 w 218"/>
              <a:gd name="T47" fmla="*/ 272 h 286"/>
              <a:gd name="T48" fmla="*/ 3 w 218"/>
              <a:gd name="T49" fmla="*/ 284 h 286"/>
              <a:gd name="T50" fmla="*/ 70 w 218"/>
              <a:gd name="T51" fmla="*/ 272 h 286"/>
              <a:gd name="T52" fmla="*/ 6 w 218"/>
              <a:gd name="T53" fmla="*/ 209 h 286"/>
              <a:gd name="T54" fmla="*/ 23 w 218"/>
              <a:gd name="T55" fmla="*/ 185 h 286"/>
              <a:gd name="T56" fmla="*/ 23 w 218"/>
              <a:gd name="T57" fmla="*/ 185 h 286"/>
              <a:gd name="T58" fmla="*/ 157 w 218"/>
              <a:gd name="T59" fmla="*/ 216 h 286"/>
              <a:gd name="T60" fmla="*/ 143 w 218"/>
              <a:gd name="T61" fmla="*/ 204 h 286"/>
              <a:gd name="T62" fmla="*/ 149 w 218"/>
              <a:gd name="T63" fmla="*/ 128 h 286"/>
              <a:gd name="T64" fmla="*/ 148 w 218"/>
              <a:gd name="T65" fmla="*/ 149 h 286"/>
              <a:gd name="T66" fmla="*/ 135 w 218"/>
              <a:gd name="T67" fmla="*/ 161 h 286"/>
              <a:gd name="T68" fmla="*/ 116 w 218"/>
              <a:gd name="T69" fmla="*/ 17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8" h="286">
                <a:moveTo>
                  <a:pt x="36" y="30"/>
                </a:moveTo>
                <a:cubicBezTo>
                  <a:pt x="41" y="13"/>
                  <a:pt x="63" y="6"/>
                  <a:pt x="79" y="0"/>
                </a:cubicBezTo>
                <a:cubicBezTo>
                  <a:pt x="84" y="11"/>
                  <a:pt x="68" y="21"/>
                  <a:pt x="61" y="30"/>
                </a:cubicBezTo>
                <a:cubicBezTo>
                  <a:pt x="53" y="30"/>
                  <a:pt x="44" y="30"/>
                  <a:pt x="36" y="30"/>
                </a:cubicBezTo>
                <a:close/>
                <a:moveTo>
                  <a:pt x="48" y="47"/>
                </a:moveTo>
                <a:cubicBezTo>
                  <a:pt x="53" y="57"/>
                  <a:pt x="59" y="66"/>
                  <a:pt x="56" y="77"/>
                </a:cubicBezTo>
                <a:cubicBezTo>
                  <a:pt x="52" y="90"/>
                  <a:pt x="66" y="94"/>
                  <a:pt x="76" y="97"/>
                </a:cubicBezTo>
                <a:cubicBezTo>
                  <a:pt x="80" y="104"/>
                  <a:pt x="84" y="111"/>
                  <a:pt x="81" y="120"/>
                </a:cubicBezTo>
                <a:cubicBezTo>
                  <a:pt x="90" y="121"/>
                  <a:pt x="94" y="129"/>
                  <a:pt x="98" y="135"/>
                </a:cubicBezTo>
                <a:cubicBezTo>
                  <a:pt x="97" y="140"/>
                  <a:pt x="97" y="145"/>
                  <a:pt x="96" y="149"/>
                </a:cubicBezTo>
                <a:cubicBezTo>
                  <a:pt x="117" y="142"/>
                  <a:pt x="137" y="131"/>
                  <a:pt x="154" y="117"/>
                </a:cubicBezTo>
                <a:cubicBezTo>
                  <a:pt x="144" y="110"/>
                  <a:pt x="130" y="101"/>
                  <a:pt x="137" y="87"/>
                </a:cubicBezTo>
                <a:cubicBezTo>
                  <a:pt x="135" y="87"/>
                  <a:pt x="131" y="85"/>
                  <a:pt x="129" y="84"/>
                </a:cubicBezTo>
                <a:cubicBezTo>
                  <a:pt x="112" y="67"/>
                  <a:pt x="106" y="41"/>
                  <a:pt x="89" y="23"/>
                </a:cubicBezTo>
                <a:cubicBezTo>
                  <a:pt x="75" y="30"/>
                  <a:pt x="61" y="39"/>
                  <a:pt x="48" y="47"/>
                </a:cubicBezTo>
                <a:close/>
                <a:moveTo>
                  <a:pt x="61" y="51"/>
                </a:moveTo>
                <a:cubicBezTo>
                  <a:pt x="70" y="46"/>
                  <a:pt x="79" y="41"/>
                  <a:pt x="87" y="36"/>
                </a:cubicBezTo>
                <a:cubicBezTo>
                  <a:pt x="98" y="55"/>
                  <a:pt x="109" y="73"/>
                  <a:pt x="119" y="92"/>
                </a:cubicBezTo>
                <a:cubicBezTo>
                  <a:pt x="111" y="97"/>
                  <a:pt x="102" y="102"/>
                  <a:pt x="93" y="107"/>
                </a:cubicBezTo>
                <a:cubicBezTo>
                  <a:pt x="90" y="102"/>
                  <a:pt x="87" y="97"/>
                  <a:pt x="84" y="92"/>
                </a:cubicBezTo>
                <a:cubicBezTo>
                  <a:pt x="86" y="84"/>
                  <a:pt x="89" y="76"/>
                  <a:pt x="84" y="68"/>
                </a:cubicBezTo>
                <a:cubicBezTo>
                  <a:pt x="80" y="63"/>
                  <a:pt x="72" y="63"/>
                  <a:pt x="66" y="61"/>
                </a:cubicBezTo>
                <a:cubicBezTo>
                  <a:pt x="64" y="57"/>
                  <a:pt x="62" y="54"/>
                  <a:pt x="61" y="51"/>
                </a:cubicBezTo>
                <a:close/>
                <a:moveTo>
                  <a:pt x="67" y="74"/>
                </a:moveTo>
                <a:cubicBezTo>
                  <a:pt x="74" y="66"/>
                  <a:pt x="77" y="81"/>
                  <a:pt x="78" y="85"/>
                </a:cubicBezTo>
                <a:cubicBezTo>
                  <a:pt x="73" y="85"/>
                  <a:pt x="59" y="81"/>
                  <a:pt x="67" y="74"/>
                </a:cubicBezTo>
                <a:close/>
                <a:moveTo>
                  <a:pt x="99" y="115"/>
                </a:moveTo>
                <a:cubicBezTo>
                  <a:pt x="107" y="110"/>
                  <a:pt x="116" y="105"/>
                  <a:pt x="124" y="100"/>
                </a:cubicBezTo>
                <a:cubicBezTo>
                  <a:pt x="128" y="107"/>
                  <a:pt x="131" y="113"/>
                  <a:pt x="135" y="119"/>
                </a:cubicBezTo>
                <a:cubicBezTo>
                  <a:pt x="126" y="124"/>
                  <a:pt x="117" y="129"/>
                  <a:pt x="108" y="133"/>
                </a:cubicBezTo>
                <a:cubicBezTo>
                  <a:pt x="105" y="127"/>
                  <a:pt x="102" y="121"/>
                  <a:pt x="99" y="115"/>
                </a:cubicBezTo>
                <a:close/>
                <a:moveTo>
                  <a:pt x="10" y="178"/>
                </a:moveTo>
                <a:cubicBezTo>
                  <a:pt x="5" y="143"/>
                  <a:pt x="21" y="109"/>
                  <a:pt x="46" y="84"/>
                </a:cubicBezTo>
                <a:cubicBezTo>
                  <a:pt x="50" y="88"/>
                  <a:pt x="54" y="92"/>
                  <a:pt x="58" y="96"/>
                </a:cubicBezTo>
                <a:cubicBezTo>
                  <a:pt x="41" y="116"/>
                  <a:pt x="26" y="141"/>
                  <a:pt x="30" y="168"/>
                </a:cubicBezTo>
                <a:cubicBezTo>
                  <a:pt x="39" y="172"/>
                  <a:pt x="50" y="174"/>
                  <a:pt x="55" y="183"/>
                </a:cubicBezTo>
                <a:cubicBezTo>
                  <a:pt x="62" y="193"/>
                  <a:pt x="58" y="205"/>
                  <a:pt x="54" y="215"/>
                </a:cubicBezTo>
                <a:cubicBezTo>
                  <a:pt x="66" y="228"/>
                  <a:pt x="81" y="240"/>
                  <a:pt x="99" y="240"/>
                </a:cubicBezTo>
                <a:cubicBezTo>
                  <a:pt x="115" y="239"/>
                  <a:pt x="126" y="228"/>
                  <a:pt x="137" y="217"/>
                </a:cubicBezTo>
                <a:cubicBezTo>
                  <a:pt x="135" y="214"/>
                  <a:pt x="133" y="207"/>
                  <a:pt x="131" y="204"/>
                </a:cubicBezTo>
                <a:cubicBezTo>
                  <a:pt x="121" y="203"/>
                  <a:pt x="110" y="206"/>
                  <a:pt x="102" y="198"/>
                </a:cubicBezTo>
                <a:cubicBezTo>
                  <a:pt x="106" y="192"/>
                  <a:pt x="112" y="190"/>
                  <a:pt x="118" y="191"/>
                </a:cubicBezTo>
                <a:cubicBezTo>
                  <a:pt x="150" y="191"/>
                  <a:pt x="182" y="191"/>
                  <a:pt x="214" y="191"/>
                </a:cubicBezTo>
                <a:cubicBezTo>
                  <a:pt x="214" y="194"/>
                  <a:pt x="215" y="200"/>
                  <a:pt x="215" y="202"/>
                </a:cubicBezTo>
                <a:cubicBezTo>
                  <a:pt x="206" y="203"/>
                  <a:pt x="197" y="203"/>
                  <a:pt x="189" y="204"/>
                </a:cubicBezTo>
                <a:cubicBezTo>
                  <a:pt x="186" y="217"/>
                  <a:pt x="175" y="225"/>
                  <a:pt x="164" y="231"/>
                </a:cubicBezTo>
                <a:cubicBezTo>
                  <a:pt x="152" y="243"/>
                  <a:pt x="144" y="258"/>
                  <a:pt x="133" y="272"/>
                </a:cubicBezTo>
                <a:cubicBezTo>
                  <a:pt x="159" y="272"/>
                  <a:pt x="184" y="271"/>
                  <a:pt x="210" y="272"/>
                </a:cubicBezTo>
                <a:cubicBezTo>
                  <a:pt x="216" y="271"/>
                  <a:pt x="218" y="286"/>
                  <a:pt x="210" y="284"/>
                </a:cubicBezTo>
                <a:cubicBezTo>
                  <a:pt x="141" y="285"/>
                  <a:pt x="72" y="285"/>
                  <a:pt x="3" y="284"/>
                </a:cubicBezTo>
                <a:cubicBezTo>
                  <a:pt x="3" y="281"/>
                  <a:pt x="3" y="275"/>
                  <a:pt x="4" y="272"/>
                </a:cubicBezTo>
                <a:cubicBezTo>
                  <a:pt x="26" y="272"/>
                  <a:pt x="48" y="271"/>
                  <a:pt x="70" y="272"/>
                </a:cubicBezTo>
                <a:cubicBezTo>
                  <a:pt x="57" y="260"/>
                  <a:pt x="46" y="248"/>
                  <a:pt x="35" y="234"/>
                </a:cubicBezTo>
                <a:cubicBezTo>
                  <a:pt x="28" y="223"/>
                  <a:pt x="11" y="222"/>
                  <a:pt x="6" y="209"/>
                </a:cubicBezTo>
                <a:cubicBezTo>
                  <a:pt x="0" y="199"/>
                  <a:pt x="6" y="188"/>
                  <a:pt x="10" y="178"/>
                </a:cubicBezTo>
                <a:close/>
                <a:moveTo>
                  <a:pt x="23" y="185"/>
                </a:moveTo>
                <a:cubicBezTo>
                  <a:pt x="7" y="195"/>
                  <a:pt x="24" y="222"/>
                  <a:pt x="39" y="210"/>
                </a:cubicBezTo>
                <a:cubicBezTo>
                  <a:pt x="55" y="200"/>
                  <a:pt x="39" y="174"/>
                  <a:pt x="23" y="185"/>
                </a:cubicBezTo>
                <a:close/>
                <a:moveTo>
                  <a:pt x="143" y="204"/>
                </a:moveTo>
                <a:cubicBezTo>
                  <a:pt x="148" y="208"/>
                  <a:pt x="151" y="215"/>
                  <a:pt x="157" y="216"/>
                </a:cubicBezTo>
                <a:cubicBezTo>
                  <a:pt x="166" y="218"/>
                  <a:pt x="171" y="209"/>
                  <a:pt x="177" y="205"/>
                </a:cubicBezTo>
                <a:cubicBezTo>
                  <a:pt x="166" y="203"/>
                  <a:pt x="155" y="203"/>
                  <a:pt x="143" y="204"/>
                </a:cubicBezTo>
                <a:close/>
                <a:moveTo>
                  <a:pt x="111" y="151"/>
                </a:moveTo>
                <a:cubicBezTo>
                  <a:pt x="123" y="143"/>
                  <a:pt x="137" y="136"/>
                  <a:pt x="149" y="128"/>
                </a:cubicBezTo>
                <a:cubicBezTo>
                  <a:pt x="155" y="135"/>
                  <a:pt x="161" y="140"/>
                  <a:pt x="167" y="146"/>
                </a:cubicBezTo>
                <a:cubicBezTo>
                  <a:pt x="160" y="147"/>
                  <a:pt x="154" y="148"/>
                  <a:pt x="148" y="149"/>
                </a:cubicBezTo>
                <a:cubicBezTo>
                  <a:pt x="147" y="156"/>
                  <a:pt x="146" y="163"/>
                  <a:pt x="145" y="170"/>
                </a:cubicBezTo>
                <a:cubicBezTo>
                  <a:pt x="142" y="167"/>
                  <a:pt x="139" y="164"/>
                  <a:pt x="135" y="161"/>
                </a:cubicBezTo>
                <a:cubicBezTo>
                  <a:pt x="133" y="161"/>
                  <a:pt x="129" y="162"/>
                  <a:pt x="126" y="162"/>
                </a:cubicBezTo>
                <a:cubicBezTo>
                  <a:pt x="123" y="166"/>
                  <a:pt x="120" y="171"/>
                  <a:pt x="116" y="176"/>
                </a:cubicBezTo>
                <a:cubicBezTo>
                  <a:pt x="114" y="167"/>
                  <a:pt x="112" y="159"/>
                  <a:pt x="111" y="15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7" name="Freeform 872"/>
          <p:cNvSpPr>
            <a:spLocks noEditPoints="1"/>
          </p:cNvSpPr>
          <p:nvPr/>
        </p:nvSpPr>
        <p:spPr bwMode="auto">
          <a:xfrm>
            <a:off x="692151" y="4240213"/>
            <a:ext cx="439738" cy="430213"/>
          </a:xfrm>
          <a:custGeom>
            <a:avLst/>
            <a:gdLst>
              <a:gd name="T0" fmla="*/ 111 w 286"/>
              <a:gd name="T1" fmla="*/ 10 h 280"/>
              <a:gd name="T2" fmla="*/ 233 w 286"/>
              <a:gd name="T3" fmla="*/ 42 h 280"/>
              <a:gd name="T4" fmla="*/ 266 w 286"/>
              <a:gd name="T5" fmla="*/ 188 h 280"/>
              <a:gd name="T6" fmla="*/ 172 w 286"/>
              <a:gd name="T7" fmla="*/ 268 h 280"/>
              <a:gd name="T8" fmla="*/ 39 w 286"/>
              <a:gd name="T9" fmla="*/ 222 h 280"/>
              <a:gd name="T10" fmla="*/ 30 w 286"/>
              <a:gd name="T11" fmla="*/ 68 h 280"/>
              <a:gd name="T12" fmla="*/ 111 w 286"/>
              <a:gd name="T13" fmla="*/ 10 h 280"/>
              <a:gd name="T14" fmla="*/ 69 w 286"/>
              <a:gd name="T15" fmla="*/ 45 h 280"/>
              <a:gd name="T16" fmla="*/ 101 w 286"/>
              <a:gd name="T17" fmla="*/ 136 h 280"/>
              <a:gd name="T18" fmla="*/ 128 w 286"/>
              <a:gd name="T19" fmla="*/ 119 h 280"/>
              <a:gd name="T20" fmla="*/ 152 w 286"/>
              <a:gd name="T21" fmla="*/ 20 h 280"/>
              <a:gd name="T22" fmla="*/ 69 w 286"/>
              <a:gd name="T23" fmla="*/ 45 h 280"/>
              <a:gd name="T24" fmla="*/ 164 w 286"/>
              <a:gd name="T25" fmla="*/ 22 h 280"/>
              <a:gd name="T26" fmla="*/ 138 w 286"/>
              <a:gd name="T27" fmla="*/ 114 h 280"/>
              <a:gd name="T28" fmla="*/ 241 w 286"/>
              <a:gd name="T29" fmla="*/ 72 h 280"/>
              <a:gd name="T30" fmla="*/ 164 w 286"/>
              <a:gd name="T31" fmla="*/ 22 h 280"/>
              <a:gd name="T32" fmla="*/ 24 w 286"/>
              <a:gd name="T33" fmla="*/ 124 h 280"/>
              <a:gd name="T34" fmla="*/ 71 w 286"/>
              <a:gd name="T35" fmla="*/ 157 h 280"/>
              <a:gd name="T36" fmla="*/ 91 w 286"/>
              <a:gd name="T37" fmla="*/ 142 h 280"/>
              <a:gd name="T38" fmla="*/ 58 w 286"/>
              <a:gd name="T39" fmla="*/ 54 h 280"/>
              <a:gd name="T40" fmla="*/ 24 w 286"/>
              <a:gd name="T41" fmla="*/ 124 h 280"/>
              <a:gd name="T42" fmla="*/ 145 w 286"/>
              <a:gd name="T43" fmla="*/ 124 h 280"/>
              <a:gd name="T44" fmla="*/ 180 w 286"/>
              <a:gd name="T45" fmla="*/ 148 h 280"/>
              <a:gd name="T46" fmla="*/ 257 w 286"/>
              <a:gd name="T47" fmla="*/ 173 h 280"/>
              <a:gd name="T48" fmla="*/ 248 w 286"/>
              <a:gd name="T49" fmla="*/ 83 h 280"/>
              <a:gd name="T50" fmla="*/ 145 w 286"/>
              <a:gd name="T51" fmla="*/ 124 h 280"/>
              <a:gd name="T52" fmla="*/ 106 w 286"/>
              <a:gd name="T53" fmla="*/ 146 h 280"/>
              <a:gd name="T54" fmla="*/ 186 w 286"/>
              <a:gd name="T55" fmla="*/ 250 h 280"/>
              <a:gd name="T56" fmla="*/ 253 w 286"/>
              <a:gd name="T57" fmla="*/ 184 h 280"/>
              <a:gd name="T58" fmla="*/ 133 w 286"/>
              <a:gd name="T59" fmla="*/ 130 h 280"/>
              <a:gd name="T60" fmla="*/ 106 w 286"/>
              <a:gd name="T61" fmla="*/ 146 h 280"/>
              <a:gd name="T62" fmla="*/ 23 w 286"/>
              <a:gd name="T63" fmla="*/ 136 h 280"/>
              <a:gd name="T64" fmla="*/ 34 w 286"/>
              <a:gd name="T65" fmla="*/ 190 h 280"/>
              <a:gd name="T66" fmla="*/ 62 w 286"/>
              <a:gd name="T67" fmla="*/ 164 h 280"/>
              <a:gd name="T68" fmla="*/ 23 w 286"/>
              <a:gd name="T69" fmla="*/ 136 h 280"/>
              <a:gd name="T70" fmla="*/ 78 w 286"/>
              <a:gd name="T71" fmla="*/ 167 h 280"/>
              <a:gd name="T72" fmla="*/ 93 w 286"/>
              <a:gd name="T73" fmla="*/ 248 h 280"/>
              <a:gd name="T74" fmla="*/ 174 w 286"/>
              <a:gd name="T75" fmla="*/ 254 h 280"/>
              <a:gd name="T76" fmla="*/ 97 w 286"/>
              <a:gd name="T77" fmla="*/ 153 h 280"/>
              <a:gd name="T78" fmla="*/ 78 w 286"/>
              <a:gd name="T79" fmla="*/ 167 h 280"/>
              <a:gd name="T80" fmla="*/ 68 w 286"/>
              <a:gd name="T81" fmla="*/ 174 h 280"/>
              <a:gd name="T82" fmla="*/ 41 w 286"/>
              <a:gd name="T83" fmla="*/ 201 h 280"/>
              <a:gd name="T84" fmla="*/ 81 w 286"/>
              <a:gd name="T85" fmla="*/ 241 h 280"/>
              <a:gd name="T86" fmla="*/ 68 w 286"/>
              <a:gd name="T87" fmla="*/ 174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" h="280">
                <a:moveTo>
                  <a:pt x="111" y="10"/>
                </a:moveTo>
                <a:cubicBezTo>
                  <a:pt x="154" y="0"/>
                  <a:pt x="201" y="11"/>
                  <a:pt x="233" y="42"/>
                </a:cubicBezTo>
                <a:cubicBezTo>
                  <a:pt x="273" y="78"/>
                  <a:pt x="286" y="139"/>
                  <a:pt x="266" y="188"/>
                </a:cubicBezTo>
                <a:cubicBezTo>
                  <a:pt x="250" y="228"/>
                  <a:pt x="214" y="259"/>
                  <a:pt x="172" y="268"/>
                </a:cubicBezTo>
                <a:cubicBezTo>
                  <a:pt x="124" y="280"/>
                  <a:pt x="70" y="261"/>
                  <a:pt x="39" y="222"/>
                </a:cubicBezTo>
                <a:cubicBezTo>
                  <a:pt x="4" y="180"/>
                  <a:pt x="0" y="115"/>
                  <a:pt x="30" y="68"/>
                </a:cubicBezTo>
                <a:cubicBezTo>
                  <a:pt x="48" y="39"/>
                  <a:pt x="78" y="18"/>
                  <a:pt x="111" y="10"/>
                </a:cubicBezTo>
                <a:close/>
                <a:moveTo>
                  <a:pt x="69" y="45"/>
                </a:moveTo>
                <a:cubicBezTo>
                  <a:pt x="76" y="76"/>
                  <a:pt x="88" y="106"/>
                  <a:pt x="101" y="136"/>
                </a:cubicBezTo>
                <a:cubicBezTo>
                  <a:pt x="110" y="130"/>
                  <a:pt x="119" y="125"/>
                  <a:pt x="128" y="119"/>
                </a:cubicBezTo>
                <a:cubicBezTo>
                  <a:pt x="114" y="84"/>
                  <a:pt x="137" y="51"/>
                  <a:pt x="152" y="20"/>
                </a:cubicBezTo>
                <a:cubicBezTo>
                  <a:pt x="122" y="18"/>
                  <a:pt x="93" y="28"/>
                  <a:pt x="69" y="45"/>
                </a:cubicBezTo>
                <a:close/>
                <a:moveTo>
                  <a:pt x="164" y="22"/>
                </a:moveTo>
                <a:cubicBezTo>
                  <a:pt x="152" y="51"/>
                  <a:pt x="129" y="80"/>
                  <a:pt x="138" y="114"/>
                </a:cubicBezTo>
                <a:cubicBezTo>
                  <a:pt x="171" y="97"/>
                  <a:pt x="206" y="83"/>
                  <a:pt x="241" y="72"/>
                </a:cubicBezTo>
                <a:cubicBezTo>
                  <a:pt x="223" y="46"/>
                  <a:pt x="195" y="29"/>
                  <a:pt x="164" y="22"/>
                </a:cubicBezTo>
                <a:close/>
                <a:moveTo>
                  <a:pt x="24" y="124"/>
                </a:moveTo>
                <a:cubicBezTo>
                  <a:pt x="42" y="132"/>
                  <a:pt x="58" y="143"/>
                  <a:pt x="71" y="157"/>
                </a:cubicBezTo>
                <a:cubicBezTo>
                  <a:pt x="78" y="152"/>
                  <a:pt x="84" y="147"/>
                  <a:pt x="91" y="142"/>
                </a:cubicBezTo>
                <a:cubicBezTo>
                  <a:pt x="78" y="114"/>
                  <a:pt x="67" y="84"/>
                  <a:pt x="58" y="54"/>
                </a:cubicBezTo>
                <a:cubicBezTo>
                  <a:pt x="41" y="74"/>
                  <a:pt x="28" y="98"/>
                  <a:pt x="24" y="124"/>
                </a:cubicBezTo>
                <a:close/>
                <a:moveTo>
                  <a:pt x="145" y="124"/>
                </a:moveTo>
                <a:cubicBezTo>
                  <a:pt x="153" y="137"/>
                  <a:pt x="167" y="143"/>
                  <a:pt x="180" y="148"/>
                </a:cubicBezTo>
                <a:cubicBezTo>
                  <a:pt x="206" y="157"/>
                  <a:pt x="233" y="162"/>
                  <a:pt x="257" y="173"/>
                </a:cubicBezTo>
                <a:cubicBezTo>
                  <a:pt x="264" y="143"/>
                  <a:pt x="261" y="111"/>
                  <a:pt x="248" y="83"/>
                </a:cubicBezTo>
                <a:cubicBezTo>
                  <a:pt x="213" y="94"/>
                  <a:pt x="178" y="106"/>
                  <a:pt x="145" y="124"/>
                </a:cubicBezTo>
                <a:close/>
                <a:moveTo>
                  <a:pt x="106" y="146"/>
                </a:moveTo>
                <a:cubicBezTo>
                  <a:pt x="127" y="185"/>
                  <a:pt x="155" y="220"/>
                  <a:pt x="186" y="250"/>
                </a:cubicBezTo>
                <a:cubicBezTo>
                  <a:pt x="216" y="237"/>
                  <a:pt x="240" y="214"/>
                  <a:pt x="253" y="184"/>
                </a:cubicBezTo>
                <a:cubicBezTo>
                  <a:pt x="214" y="165"/>
                  <a:pt x="163" y="166"/>
                  <a:pt x="133" y="130"/>
                </a:cubicBezTo>
                <a:cubicBezTo>
                  <a:pt x="124" y="135"/>
                  <a:pt x="115" y="141"/>
                  <a:pt x="106" y="146"/>
                </a:cubicBezTo>
                <a:close/>
                <a:moveTo>
                  <a:pt x="23" y="136"/>
                </a:moveTo>
                <a:cubicBezTo>
                  <a:pt x="24" y="155"/>
                  <a:pt x="28" y="173"/>
                  <a:pt x="34" y="190"/>
                </a:cubicBezTo>
                <a:cubicBezTo>
                  <a:pt x="44" y="182"/>
                  <a:pt x="53" y="173"/>
                  <a:pt x="62" y="164"/>
                </a:cubicBezTo>
                <a:cubicBezTo>
                  <a:pt x="50" y="153"/>
                  <a:pt x="37" y="143"/>
                  <a:pt x="23" y="136"/>
                </a:cubicBezTo>
                <a:close/>
                <a:moveTo>
                  <a:pt x="78" y="167"/>
                </a:moveTo>
                <a:cubicBezTo>
                  <a:pt x="91" y="191"/>
                  <a:pt x="93" y="220"/>
                  <a:pt x="93" y="248"/>
                </a:cubicBezTo>
                <a:cubicBezTo>
                  <a:pt x="119" y="257"/>
                  <a:pt x="147" y="261"/>
                  <a:pt x="174" y="254"/>
                </a:cubicBezTo>
                <a:cubicBezTo>
                  <a:pt x="143" y="224"/>
                  <a:pt x="116" y="191"/>
                  <a:pt x="97" y="153"/>
                </a:cubicBezTo>
                <a:cubicBezTo>
                  <a:pt x="90" y="157"/>
                  <a:pt x="84" y="162"/>
                  <a:pt x="78" y="167"/>
                </a:cubicBezTo>
                <a:close/>
                <a:moveTo>
                  <a:pt x="68" y="174"/>
                </a:moveTo>
                <a:cubicBezTo>
                  <a:pt x="59" y="183"/>
                  <a:pt x="50" y="192"/>
                  <a:pt x="41" y="201"/>
                </a:cubicBezTo>
                <a:cubicBezTo>
                  <a:pt x="51" y="217"/>
                  <a:pt x="65" y="231"/>
                  <a:pt x="81" y="241"/>
                </a:cubicBezTo>
                <a:cubicBezTo>
                  <a:pt x="81" y="218"/>
                  <a:pt x="79" y="195"/>
                  <a:pt x="68" y="17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8" name="Freeform 873"/>
          <p:cNvSpPr>
            <a:spLocks noEditPoints="1"/>
          </p:cNvSpPr>
          <p:nvPr/>
        </p:nvSpPr>
        <p:spPr bwMode="auto">
          <a:xfrm>
            <a:off x="3217863" y="3459163"/>
            <a:ext cx="420688" cy="393700"/>
          </a:xfrm>
          <a:custGeom>
            <a:avLst/>
            <a:gdLst>
              <a:gd name="T0" fmla="*/ 186 w 274"/>
              <a:gd name="T1" fmla="*/ 5 h 256"/>
              <a:gd name="T2" fmla="*/ 223 w 274"/>
              <a:gd name="T3" fmla="*/ 70 h 256"/>
              <a:gd name="T4" fmla="*/ 177 w 274"/>
              <a:gd name="T5" fmla="*/ 136 h 256"/>
              <a:gd name="T6" fmla="*/ 115 w 274"/>
              <a:gd name="T7" fmla="*/ 79 h 256"/>
              <a:gd name="T8" fmla="*/ 138 w 274"/>
              <a:gd name="T9" fmla="*/ 15 h 256"/>
              <a:gd name="T10" fmla="*/ 171 w 274"/>
              <a:gd name="T11" fmla="*/ 72 h 256"/>
              <a:gd name="T12" fmla="*/ 206 w 274"/>
              <a:gd name="T13" fmla="*/ 38 h 256"/>
              <a:gd name="T14" fmla="*/ 197 w 274"/>
              <a:gd name="T15" fmla="*/ 48 h 256"/>
              <a:gd name="T16" fmla="*/ 136 w 274"/>
              <a:gd name="T17" fmla="*/ 40 h 256"/>
              <a:gd name="T18" fmla="*/ 134 w 274"/>
              <a:gd name="T19" fmla="*/ 72 h 256"/>
              <a:gd name="T20" fmla="*/ 147 w 274"/>
              <a:gd name="T21" fmla="*/ 95 h 256"/>
              <a:gd name="T22" fmla="*/ 167 w 274"/>
              <a:gd name="T23" fmla="*/ 127 h 256"/>
              <a:gd name="T24" fmla="*/ 177 w 274"/>
              <a:gd name="T25" fmla="*/ 93 h 256"/>
              <a:gd name="T26" fmla="*/ 207 w 274"/>
              <a:gd name="T27" fmla="*/ 70 h 256"/>
              <a:gd name="T28" fmla="*/ 171 w 274"/>
              <a:gd name="T29" fmla="*/ 86 h 256"/>
              <a:gd name="T30" fmla="*/ 155 w 274"/>
              <a:gd name="T31" fmla="*/ 96 h 256"/>
              <a:gd name="T32" fmla="*/ 162 w 274"/>
              <a:gd name="T33" fmla="*/ 72 h 256"/>
              <a:gd name="T34" fmla="*/ 134 w 274"/>
              <a:gd name="T35" fmla="*/ 72 h 256"/>
              <a:gd name="T36" fmla="*/ 108 w 274"/>
              <a:gd name="T37" fmla="*/ 46 h 256"/>
              <a:gd name="T38" fmla="*/ 8 w 274"/>
              <a:gd name="T39" fmla="*/ 55 h 256"/>
              <a:gd name="T40" fmla="*/ 75 w 274"/>
              <a:gd name="T41" fmla="*/ 170 h 256"/>
              <a:gd name="T42" fmla="*/ 0 w 274"/>
              <a:gd name="T43" fmla="*/ 180 h 256"/>
              <a:gd name="T44" fmla="*/ 12 w 274"/>
              <a:gd name="T45" fmla="*/ 59 h 256"/>
              <a:gd name="T46" fmla="*/ 74 w 274"/>
              <a:gd name="T47" fmla="*/ 167 h 256"/>
              <a:gd name="T48" fmla="*/ 109 w 274"/>
              <a:gd name="T49" fmla="*/ 93 h 256"/>
              <a:gd name="T50" fmla="*/ 12 w 274"/>
              <a:gd name="T51" fmla="*/ 59 h 256"/>
              <a:gd name="T52" fmla="*/ 92 w 274"/>
              <a:gd name="T53" fmla="*/ 93 h 256"/>
              <a:gd name="T54" fmla="*/ 106 w 274"/>
              <a:gd name="T55" fmla="*/ 119 h 256"/>
              <a:gd name="T56" fmla="*/ 97 w 274"/>
              <a:gd name="T57" fmla="*/ 96 h 256"/>
              <a:gd name="T58" fmla="*/ 76 w 274"/>
              <a:gd name="T59" fmla="*/ 105 h 256"/>
              <a:gd name="T60" fmla="*/ 36 w 274"/>
              <a:gd name="T61" fmla="*/ 111 h 256"/>
              <a:gd name="T62" fmla="*/ 40 w 274"/>
              <a:gd name="T63" fmla="*/ 95 h 256"/>
              <a:gd name="T64" fmla="*/ 59 w 274"/>
              <a:gd name="T65" fmla="*/ 97 h 256"/>
              <a:gd name="T66" fmla="*/ 57 w 274"/>
              <a:gd name="T67" fmla="*/ 116 h 256"/>
              <a:gd name="T68" fmla="*/ 71 w 274"/>
              <a:gd name="T69" fmla="*/ 112 h 256"/>
              <a:gd name="T70" fmla="*/ 59 w 274"/>
              <a:gd name="T71" fmla="*/ 97 h 256"/>
              <a:gd name="T72" fmla="*/ 187 w 274"/>
              <a:gd name="T73" fmla="*/ 215 h 256"/>
              <a:gd name="T74" fmla="*/ 164 w 274"/>
              <a:gd name="T75" fmla="*/ 158 h 256"/>
              <a:gd name="T76" fmla="*/ 132 w 274"/>
              <a:gd name="T77" fmla="*/ 143 h 256"/>
              <a:gd name="T78" fmla="*/ 79 w 274"/>
              <a:gd name="T79" fmla="*/ 184 h 256"/>
              <a:gd name="T80" fmla="*/ 90 w 274"/>
              <a:gd name="T81" fmla="*/ 256 h 256"/>
              <a:gd name="T82" fmla="*/ 272 w 274"/>
              <a:gd name="T83" fmla="*/ 253 h 256"/>
              <a:gd name="T84" fmla="*/ 245 w 274"/>
              <a:gd name="T85" fmla="*/ 1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4" h="256">
                <a:moveTo>
                  <a:pt x="138" y="15"/>
                </a:moveTo>
                <a:cubicBezTo>
                  <a:pt x="150" y="3"/>
                  <a:pt x="170" y="0"/>
                  <a:pt x="186" y="5"/>
                </a:cubicBezTo>
                <a:cubicBezTo>
                  <a:pt x="203" y="8"/>
                  <a:pt x="213" y="24"/>
                  <a:pt x="222" y="37"/>
                </a:cubicBezTo>
                <a:cubicBezTo>
                  <a:pt x="225" y="48"/>
                  <a:pt x="223" y="59"/>
                  <a:pt x="223" y="70"/>
                </a:cubicBezTo>
                <a:cubicBezTo>
                  <a:pt x="227" y="75"/>
                  <a:pt x="231" y="82"/>
                  <a:pt x="225" y="87"/>
                </a:cubicBezTo>
                <a:cubicBezTo>
                  <a:pt x="207" y="102"/>
                  <a:pt x="202" y="131"/>
                  <a:pt x="177" y="136"/>
                </a:cubicBezTo>
                <a:cubicBezTo>
                  <a:pt x="151" y="141"/>
                  <a:pt x="136" y="115"/>
                  <a:pt x="126" y="96"/>
                </a:cubicBezTo>
                <a:cubicBezTo>
                  <a:pt x="121" y="91"/>
                  <a:pt x="112" y="87"/>
                  <a:pt x="115" y="79"/>
                </a:cubicBezTo>
                <a:cubicBezTo>
                  <a:pt x="117" y="68"/>
                  <a:pt x="116" y="56"/>
                  <a:pt x="116" y="45"/>
                </a:cubicBezTo>
                <a:cubicBezTo>
                  <a:pt x="117" y="32"/>
                  <a:pt x="129" y="24"/>
                  <a:pt x="138" y="15"/>
                </a:cubicBezTo>
                <a:close/>
                <a:moveTo>
                  <a:pt x="128" y="68"/>
                </a:moveTo>
                <a:cubicBezTo>
                  <a:pt x="142" y="66"/>
                  <a:pt x="158" y="65"/>
                  <a:pt x="171" y="72"/>
                </a:cubicBezTo>
                <a:cubicBezTo>
                  <a:pt x="183" y="64"/>
                  <a:pt x="198" y="67"/>
                  <a:pt x="212" y="68"/>
                </a:cubicBezTo>
                <a:cubicBezTo>
                  <a:pt x="210" y="58"/>
                  <a:pt x="208" y="48"/>
                  <a:pt x="206" y="38"/>
                </a:cubicBezTo>
                <a:cubicBezTo>
                  <a:pt x="193" y="45"/>
                  <a:pt x="178" y="47"/>
                  <a:pt x="163" y="47"/>
                </a:cubicBezTo>
                <a:cubicBezTo>
                  <a:pt x="174" y="49"/>
                  <a:pt x="186" y="48"/>
                  <a:pt x="197" y="48"/>
                </a:cubicBezTo>
                <a:cubicBezTo>
                  <a:pt x="197" y="55"/>
                  <a:pt x="197" y="55"/>
                  <a:pt x="197" y="55"/>
                </a:cubicBezTo>
                <a:cubicBezTo>
                  <a:pt x="175" y="58"/>
                  <a:pt x="152" y="55"/>
                  <a:pt x="136" y="40"/>
                </a:cubicBezTo>
                <a:cubicBezTo>
                  <a:pt x="132" y="48"/>
                  <a:pt x="129" y="58"/>
                  <a:pt x="128" y="68"/>
                </a:cubicBezTo>
                <a:close/>
                <a:moveTo>
                  <a:pt x="134" y="72"/>
                </a:moveTo>
                <a:cubicBezTo>
                  <a:pt x="135" y="75"/>
                  <a:pt x="137" y="81"/>
                  <a:pt x="137" y="84"/>
                </a:cubicBezTo>
                <a:cubicBezTo>
                  <a:pt x="140" y="88"/>
                  <a:pt x="144" y="92"/>
                  <a:pt x="147" y="95"/>
                </a:cubicBezTo>
                <a:cubicBezTo>
                  <a:pt x="137" y="96"/>
                  <a:pt x="137" y="96"/>
                  <a:pt x="137" y="96"/>
                </a:cubicBezTo>
                <a:cubicBezTo>
                  <a:pt x="144" y="108"/>
                  <a:pt x="152" y="122"/>
                  <a:pt x="167" y="127"/>
                </a:cubicBezTo>
                <a:cubicBezTo>
                  <a:pt x="186" y="128"/>
                  <a:pt x="196" y="109"/>
                  <a:pt x="205" y="96"/>
                </a:cubicBezTo>
                <a:cubicBezTo>
                  <a:pt x="195" y="95"/>
                  <a:pt x="186" y="94"/>
                  <a:pt x="177" y="93"/>
                </a:cubicBezTo>
                <a:cubicBezTo>
                  <a:pt x="185" y="88"/>
                  <a:pt x="195" y="89"/>
                  <a:pt x="204" y="87"/>
                </a:cubicBezTo>
                <a:cubicBezTo>
                  <a:pt x="205" y="83"/>
                  <a:pt x="206" y="75"/>
                  <a:pt x="207" y="70"/>
                </a:cubicBezTo>
                <a:cubicBezTo>
                  <a:pt x="199" y="74"/>
                  <a:pt x="189" y="90"/>
                  <a:pt x="184" y="73"/>
                </a:cubicBezTo>
                <a:cubicBezTo>
                  <a:pt x="180" y="77"/>
                  <a:pt x="175" y="82"/>
                  <a:pt x="171" y="86"/>
                </a:cubicBezTo>
                <a:cubicBezTo>
                  <a:pt x="171" y="76"/>
                  <a:pt x="171" y="76"/>
                  <a:pt x="171" y="76"/>
                </a:cubicBezTo>
                <a:cubicBezTo>
                  <a:pt x="167" y="84"/>
                  <a:pt x="162" y="91"/>
                  <a:pt x="155" y="96"/>
                </a:cubicBezTo>
                <a:cubicBezTo>
                  <a:pt x="151" y="94"/>
                  <a:pt x="148" y="91"/>
                  <a:pt x="144" y="89"/>
                </a:cubicBezTo>
                <a:cubicBezTo>
                  <a:pt x="155" y="91"/>
                  <a:pt x="165" y="83"/>
                  <a:pt x="162" y="72"/>
                </a:cubicBezTo>
                <a:cubicBezTo>
                  <a:pt x="158" y="75"/>
                  <a:pt x="154" y="78"/>
                  <a:pt x="150" y="81"/>
                </a:cubicBezTo>
                <a:cubicBezTo>
                  <a:pt x="145" y="77"/>
                  <a:pt x="140" y="74"/>
                  <a:pt x="134" y="72"/>
                </a:cubicBezTo>
                <a:close/>
                <a:moveTo>
                  <a:pt x="0" y="45"/>
                </a:moveTo>
                <a:cubicBezTo>
                  <a:pt x="36" y="46"/>
                  <a:pt x="72" y="44"/>
                  <a:pt x="108" y="46"/>
                </a:cubicBezTo>
                <a:cubicBezTo>
                  <a:pt x="109" y="52"/>
                  <a:pt x="106" y="55"/>
                  <a:pt x="100" y="54"/>
                </a:cubicBezTo>
                <a:cubicBezTo>
                  <a:pt x="69" y="56"/>
                  <a:pt x="39" y="54"/>
                  <a:pt x="8" y="55"/>
                </a:cubicBezTo>
                <a:cubicBezTo>
                  <a:pt x="7" y="94"/>
                  <a:pt x="8" y="132"/>
                  <a:pt x="8" y="170"/>
                </a:cubicBezTo>
                <a:cubicBezTo>
                  <a:pt x="30" y="170"/>
                  <a:pt x="52" y="170"/>
                  <a:pt x="75" y="170"/>
                </a:cubicBezTo>
                <a:cubicBezTo>
                  <a:pt x="73" y="172"/>
                  <a:pt x="71" y="177"/>
                  <a:pt x="69" y="180"/>
                </a:cubicBezTo>
                <a:cubicBezTo>
                  <a:pt x="46" y="181"/>
                  <a:pt x="23" y="180"/>
                  <a:pt x="0" y="180"/>
                </a:cubicBezTo>
                <a:cubicBezTo>
                  <a:pt x="0" y="135"/>
                  <a:pt x="0" y="90"/>
                  <a:pt x="0" y="45"/>
                </a:cubicBezTo>
                <a:close/>
                <a:moveTo>
                  <a:pt x="12" y="59"/>
                </a:moveTo>
                <a:cubicBezTo>
                  <a:pt x="11" y="95"/>
                  <a:pt x="12" y="131"/>
                  <a:pt x="12" y="166"/>
                </a:cubicBezTo>
                <a:cubicBezTo>
                  <a:pt x="32" y="166"/>
                  <a:pt x="53" y="166"/>
                  <a:pt x="74" y="167"/>
                </a:cubicBezTo>
                <a:cubicBezTo>
                  <a:pt x="86" y="143"/>
                  <a:pt x="114" y="139"/>
                  <a:pt x="136" y="131"/>
                </a:cubicBezTo>
                <a:cubicBezTo>
                  <a:pt x="128" y="118"/>
                  <a:pt x="120" y="104"/>
                  <a:pt x="109" y="93"/>
                </a:cubicBezTo>
                <a:cubicBezTo>
                  <a:pt x="99" y="84"/>
                  <a:pt x="107" y="71"/>
                  <a:pt x="108" y="60"/>
                </a:cubicBezTo>
                <a:cubicBezTo>
                  <a:pt x="76" y="58"/>
                  <a:pt x="44" y="59"/>
                  <a:pt x="12" y="59"/>
                </a:cubicBezTo>
                <a:close/>
                <a:moveTo>
                  <a:pt x="76" y="105"/>
                </a:moveTo>
                <a:cubicBezTo>
                  <a:pt x="80" y="102"/>
                  <a:pt x="88" y="96"/>
                  <a:pt x="92" y="93"/>
                </a:cubicBezTo>
                <a:cubicBezTo>
                  <a:pt x="90" y="107"/>
                  <a:pt x="82" y="120"/>
                  <a:pt x="75" y="132"/>
                </a:cubicBezTo>
                <a:cubicBezTo>
                  <a:pt x="85" y="128"/>
                  <a:pt x="97" y="125"/>
                  <a:pt x="106" y="119"/>
                </a:cubicBezTo>
                <a:cubicBezTo>
                  <a:pt x="100" y="120"/>
                  <a:pt x="93" y="121"/>
                  <a:pt x="86" y="123"/>
                </a:cubicBezTo>
                <a:cubicBezTo>
                  <a:pt x="90" y="114"/>
                  <a:pt x="94" y="105"/>
                  <a:pt x="97" y="96"/>
                </a:cubicBezTo>
                <a:cubicBezTo>
                  <a:pt x="95" y="94"/>
                  <a:pt x="91" y="91"/>
                  <a:pt x="89" y="89"/>
                </a:cubicBezTo>
                <a:cubicBezTo>
                  <a:pt x="83" y="93"/>
                  <a:pt x="77" y="97"/>
                  <a:pt x="76" y="105"/>
                </a:cubicBezTo>
                <a:close/>
                <a:moveTo>
                  <a:pt x="24" y="119"/>
                </a:moveTo>
                <a:cubicBezTo>
                  <a:pt x="36" y="111"/>
                  <a:pt x="36" y="111"/>
                  <a:pt x="36" y="111"/>
                </a:cubicBezTo>
                <a:cubicBezTo>
                  <a:pt x="36" y="120"/>
                  <a:pt x="35" y="130"/>
                  <a:pt x="38" y="139"/>
                </a:cubicBezTo>
                <a:cubicBezTo>
                  <a:pt x="40" y="124"/>
                  <a:pt x="40" y="110"/>
                  <a:pt x="40" y="95"/>
                </a:cubicBezTo>
                <a:cubicBezTo>
                  <a:pt x="34" y="103"/>
                  <a:pt x="29" y="111"/>
                  <a:pt x="24" y="119"/>
                </a:cubicBezTo>
                <a:close/>
                <a:moveTo>
                  <a:pt x="59" y="97"/>
                </a:moveTo>
                <a:cubicBezTo>
                  <a:pt x="57" y="105"/>
                  <a:pt x="54" y="113"/>
                  <a:pt x="46" y="116"/>
                </a:cubicBezTo>
                <a:cubicBezTo>
                  <a:pt x="48" y="116"/>
                  <a:pt x="54" y="116"/>
                  <a:pt x="57" y="116"/>
                </a:cubicBezTo>
                <a:cubicBezTo>
                  <a:pt x="57" y="119"/>
                  <a:pt x="57" y="125"/>
                  <a:pt x="57" y="128"/>
                </a:cubicBezTo>
                <a:cubicBezTo>
                  <a:pt x="59" y="121"/>
                  <a:pt x="64" y="115"/>
                  <a:pt x="71" y="112"/>
                </a:cubicBezTo>
                <a:cubicBezTo>
                  <a:pt x="68" y="111"/>
                  <a:pt x="64" y="111"/>
                  <a:pt x="61" y="110"/>
                </a:cubicBezTo>
                <a:cubicBezTo>
                  <a:pt x="60" y="107"/>
                  <a:pt x="59" y="100"/>
                  <a:pt x="59" y="97"/>
                </a:cubicBezTo>
                <a:close/>
                <a:moveTo>
                  <a:pt x="210" y="143"/>
                </a:moveTo>
                <a:cubicBezTo>
                  <a:pt x="204" y="167"/>
                  <a:pt x="197" y="191"/>
                  <a:pt x="187" y="215"/>
                </a:cubicBezTo>
                <a:cubicBezTo>
                  <a:pt x="182" y="196"/>
                  <a:pt x="179" y="177"/>
                  <a:pt x="178" y="158"/>
                </a:cubicBezTo>
                <a:cubicBezTo>
                  <a:pt x="174" y="154"/>
                  <a:pt x="169" y="154"/>
                  <a:pt x="164" y="158"/>
                </a:cubicBezTo>
                <a:cubicBezTo>
                  <a:pt x="162" y="177"/>
                  <a:pt x="159" y="196"/>
                  <a:pt x="155" y="216"/>
                </a:cubicBezTo>
                <a:cubicBezTo>
                  <a:pt x="144" y="192"/>
                  <a:pt x="137" y="168"/>
                  <a:pt x="132" y="143"/>
                </a:cubicBezTo>
                <a:cubicBezTo>
                  <a:pt x="119" y="147"/>
                  <a:pt x="105" y="149"/>
                  <a:pt x="94" y="156"/>
                </a:cubicBezTo>
                <a:cubicBezTo>
                  <a:pt x="85" y="163"/>
                  <a:pt x="82" y="174"/>
                  <a:pt x="79" y="184"/>
                </a:cubicBezTo>
                <a:cubicBezTo>
                  <a:pt x="73" y="206"/>
                  <a:pt x="68" y="230"/>
                  <a:pt x="69" y="253"/>
                </a:cubicBezTo>
                <a:cubicBezTo>
                  <a:pt x="76" y="256"/>
                  <a:pt x="83" y="255"/>
                  <a:pt x="90" y="256"/>
                </a:cubicBezTo>
                <a:cubicBezTo>
                  <a:pt x="144" y="255"/>
                  <a:pt x="199" y="255"/>
                  <a:pt x="254" y="256"/>
                </a:cubicBezTo>
                <a:cubicBezTo>
                  <a:pt x="260" y="255"/>
                  <a:pt x="267" y="256"/>
                  <a:pt x="272" y="253"/>
                </a:cubicBezTo>
                <a:cubicBezTo>
                  <a:pt x="274" y="232"/>
                  <a:pt x="269" y="210"/>
                  <a:pt x="264" y="190"/>
                </a:cubicBezTo>
                <a:cubicBezTo>
                  <a:pt x="260" y="177"/>
                  <a:pt x="257" y="162"/>
                  <a:pt x="245" y="155"/>
                </a:cubicBezTo>
                <a:cubicBezTo>
                  <a:pt x="234" y="149"/>
                  <a:pt x="222" y="146"/>
                  <a:pt x="210" y="14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9" name="Freeform 874"/>
          <p:cNvSpPr>
            <a:spLocks noEditPoints="1"/>
          </p:cNvSpPr>
          <p:nvPr/>
        </p:nvSpPr>
        <p:spPr bwMode="auto">
          <a:xfrm>
            <a:off x="2371726" y="3454401"/>
            <a:ext cx="401638" cy="401638"/>
          </a:xfrm>
          <a:custGeom>
            <a:avLst/>
            <a:gdLst>
              <a:gd name="T0" fmla="*/ 204 w 261"/>
              <a:gd name="T1" fmla="*/ 30 h 261"/>
              <a:gd name="T2" fmla="*/ 124 w 261"/>
              <a:gd name="T3" fmla="*/ 257 h 261"/>
              <a:gd name="T4" fmla="*/ 96 w 261"/>
              <a:gd name="T5" fmla="*/ 10 h 261"/>
              <a:gd name="T6" fmla="*/ 19 w 261"/>
              <a:gd name="T7" fmla="*/ 102 h 261"/>
              <a:gd name="T8" fmla="*/ 28 w 261"/>
              <a:gd name="T9" fmla="*/ 104 h 261"/>
              <a:gd name="T10" fmla="*/ 17 w 261"/>
              <a:gd name="T11" fmla="*/ 155 h 261"/>
              <a:gd name="T12" fmla="*/ 30 w 261"/>
              <a:gd name="T13" fmla="*/ 162 h 261"/>
              <a:gd name="T14" fmla="*/ 21 w 261"/>
              <a:gd name="T15" fmla="*/ 165 h 261"/>
              <a:gd name="T16" fmla="*/ 100 w 261"/>
              <a:gd name="T17" fmla="*/ 221 h 261"/>
              <a:gd name="T18" fmla="*/ 125 w 261"/>
              <a:gd name="T19" fmla="*/ 243 h 261"/>
              <a:gd name="T20" fmla="*/ 133 w 261"/>
              <a:gd name="T21" fmla="*/ 237 h 261"/>
              <a:gd name="T22" fmla="*/ 238 w 261"/>
              <a:gd name="T23" fmla="*/ 161 h 261"/>
              <a:gd name="T24" fmla="*/ 238 w 261"/>
              <a:gd name="T25" fmla="*/ 158 h 261"/>
              <a:gd name="T26" fmla="*/ 211 w 261"/>
              <a:gd name="T27" fmla="*/ 125 h 261"/>
              <a:gd name="T28" fmla="*/ 240 w 261"/>
              <a:gd name="T29" fmla="*/ 103 h 261"/>
              <a:gd name="T30" fmla="*/ 221 w 261"/>
              <a:gd name="T31" fmla="*/ 101 h 261"/>
              <a:gd name="T32" fmla="*/ 187 w 261"/>
              <a:gd name="T33" fmla="*/ 34 h 261"/>
              <a:gd name="T34" fmla="*/ 175 w 261"/>
              <a:gd name="T35" fmla="*/ 40 h 261"/>
              <a:gd name="T36" fmla="*/ 159 w 261"/>
              <a:gd name="T37" fmla="*/ 23 h 261"/>
              <a:gd name="T38" fmla="*/ 157 w 261"/>
              <a:gd name="T39" fmla="*/ 22 h 261"/>
              <a:gd name="T40" fmla="*/ 125 w 261"/>
              <a:gd name="T41" fmla="*/ 21 h 261"/>
              <a:gd name="T42" fmla="*/ 133 w 261"/>
              <a:gd name="T43" fmla="*/ 49 h 261"/>
              <a:gd name="T44" fmla="*/ 94 w 261"/>
              <a:gd name="T45" fmla="*/ 40 h 261"/>
              <a:gd name="T46" fmla="*/ 119 w 261"/>
              <a:gd name="T47" fmla="*/ 137 h 261"/>
              <a:gd name="T48" fmla="*/ 59 w 261"/>
              <a:gd name="T49" fmla="*/ 205 h 261"/>
              <a:gd name="T50" fmla="*/ 209 w 261"/>
              <a:gd name="T51" fmla="*/ 109 h 261"/>
              <a:gd name="T52" fmla="*/ 132 w 261"/>
              <a:gd name="T53" fmla="*/ 123 h 261"/>
              <a:gd name="T54" fmla="*/ 94 w 261"/>
              <a:gd name="T55" fmla="*/ 40 h 261"/>
              <a:gd name="T56" fmla="*/ 83 w 261"/>
              <a:gd name="T57" fmla="*/ 50 h 261"/>
              <a:gd name="T58" fmla="*/ 54 w 261"/>
              <a:gd name="T59" fmla="*/ 64 h 261"/>
              <a:gd name="T60" fmla="*/ 54 w 261"/>
              <a:gd name="T61" fmla="*/ 64 h 261"/>
              <a:gd name="T62" fmla="*/ 204 w 261"/>
              <a:gd name="T63" fmla="*/ 55 h 261"/>
              <a:gd name="T64" fmla="*/ 38 w 261"/>
              <a:gd name="T65" fmla="*/ 76 h 261"/>
              <a:gd name="T66" fmla="*/ 38 w 261"/>
              <a:gd name="T67" fmla="*/ 76 h 261"/>
              <a:gd name="T68" fmla="*/ 219 w 261"/>
              <a:gd name="T69" fmla="*/ 84 h 261"/>
              <a:gd name="T70" fmla="*/ 22 w 261"/>
              <a:gd name="T71" fmla="*/ 125 h 261"/>
              <a:gd name="T72" fmla="*/ 22 w 261"/>
              <a:gd name="T73" fmla="*/ 125 h 261"/>
              <a:gd name="T74" fmla="*/ 41 w 261"/>
              <a:gd name="T75" fmla="*/ 185 h 261"/>
              <a:gd name="T76" fmla="*/ 211 w 261"/>
              <a:gd name="T77" fmla="*/ 176 h 261"/>
              <a:gd name="T78" fmla="*/ 211 w 261"/>
              <a:gd name="T79" fmla="*/ 176 h 261"/>
              <a:gd name="T80" fmla="*/ 205 w 261"/>
              <a:gd name="T81" fmla="*/ 206 h 261"/>
              <a:gd name="T82" fmla="*/ 75 w 261"/>
              <a:gd name="T83" fmla="*/ 213 h 261"/>
              <a:gd name="T84" fmla="*/ 75 w 261"/>
              <a:gd name="T85" fmla="*/ 213 h 261"/>
              <a:gd name="T86" fmla="*/ 182 w 261"/>
              <a:gd name="T87" fmla="*/ 220 h 261"/>
              <a:gd name="T88" fmla="*/ 151 w 261"/>
              <a:gd name="T89" fmla="*/ 221 h 261"/>
              <a:gd name="T90" fmla="*/ 151 w 261"/>
              <a:gd name="T91" fmla="*/ 22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1">
                <a:moveTo>
                  <a:pt x="96" y="10"/>
                </a:moveTo>
                <a:cubicBezTo>
                  <a:pt x="132" y="0"/>
                  <a:pt x="173" y="7"/>
                  <a:pt x="204" y="30"/>
                </a:cubicBezTo>
                <a:cubicBezTo>
                  <a:pt x="241" y="57"/>
                  <a:pt x="261" y="104"/>
                  <a:pt x="253" y="149"/>
                </a:cubicBezTo>
                <a:cubicBezTo>
                  <a:pt x="245" y="211"/>
                  <a:pt x="186" y="261"/>
                  <a:pt x="124" y="257"/>
                </a:cubicBezTo>
                <a:cubicBezTo>
                  <a:pt x="60" y="256"/>
                  <a:pt x="4" y="198"/>
                  <a:pt x="3" y="134"/>
                </a:cubicBezTo>
                <a:cubicBezTo>
                  <a:pt x="0" y="78"/>
                  <a:pt x="41" y="24"/>
                  <a:pt x="96" y="10"/>
                </a:cubicBezTo>
                <a:close/>
                <a:moveTo>
                  <a:pt x="78" y="31"/>
                </a:moveTo>
                <a:cubicBezTo>
                  <a:pt x="49" y="45"/>
                  <a:pt x="30" y="72"/>
                  <a:pt x="19" y="102"/>
                </a:cubicBezTo>
                <a:cubicBezTo>
                  <a:pt x="28" y="100"/>
                  <a:pt x="38" y="98"/>
                  <a:pt x="38" y="111"/>
                </a:cubicBezTo>
                <a:cubicBezTo>
                  <a:pt x="35" y="109"/>
                  <a:pt x="30" y="106"/>
                  <a:pt x="28" y="104"/>
                </a:cubicBezTo>
                <a:cubicBezTo>
                  <a:pt x="24" y="106"/>
                  <a:pt x="21" y="108"/>
                  <a:pt x="18" y="110"/>
                </a:cubicBezTo>
                <a:cubicBezTo>
                  <a:pt x="16" y="125"/>
                  <a:pt x="17" y="140"/>
                  <a:pt x="17" y="155"/>
                </a:cubicBezTo>
                <a:cubicBezTo>
                  <a:pt x="25" y="154"/>
                  <a:pt x="33" y="153"/>
                  <a:pt x="40" y="153"/>
                </a:cubicBezTo>
                <a:cubicBezTo>
                  <a:pt x="38" y="155"/>
                  <a:pt x="33" y="160"/>
                  <a:pt x="30" y="162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25" y="158"/>
                  <a:pt x="23" y="161"/>
                  <a:pt x="21" y="165"/>
                </a:cubicBezTo>
                <a:cubicBezTo>
                  <a:pt x="34" y="200"/>
                  <a:pt x="63" y="227"/>
                  <a:pt x="99" y="239"/>
                </a:cubicBezTo>
                <a:cubicBezTo>
                  <a:pt x="99" y="233"/>
                  <a:pt x="100" y="227"/>
                  <a:pt x="100" y="221"/>
                </a:cubicBezTo>
                <a:cubicBezTo>
                  <a:pt x="102" y="221"/>
                  <a:pt x="105" y="222"/>
                  <a:pt x="106" y="222"/>
                </a:cubicBezTo>
                <a:cubicBezTo>
                  <a:pt x="100" y="235"/>
                  <a:pt x="112" y="245"/>
                  <a:pt x="125" y="243"/>
                </a:cubicBezTo>
                <a:cubicBezTo>
                  <a:pt x="124" y="233"/>
                  <a:pt x="123" y="222"/>
                  <a:pt x="124" y="212"/>
                </a:cubicBezTo>
                <a:cubicBezTo>
                  <a:pt x="141" y="206"/>
                  <a:pt x="130" y="228"/>
                  <a:pt x="133" y="237"/>
                </a:cubicBezTo>
                <a:cubicBezTo>
                  <a:pt x="139" y="246"/>
                  <a:pt x="152" y="239"/>
                  <a:pt x="160" y="237"/>
                </a:cubicBezTo>
                <a:cubicBezTo>
                  <a:pt x="197" y="227"/>
                  <a:pt x="225" y="196"/>
                  <a:pt x="238" y="161"/>
                </a:cubicBezTo>
                <a:cubicBezTo>
                  <a:pt x="230" y="160"/>
                  <a:pt x="221" y="160"/>
                  <a:pt x="216" y="152"/>
                </a:cubicBezTo>
                <a:cubicBezTo>
                  <a:pt x="222" y="154"/>
                  <a:pt x="233" y="156"/>
                  <a:pt x="238" y="158"/>
                </a:cubicBezTo>
                <a:cubicBezTo>
                  <a:pt x="240" y="149"/>
                  <a:pt x="242" y="140"/>
                  <a:pt x="237" y="132"/>
                </a:cubicBezTo>
                <a:cubicBezTo>
                  <a:pt x="229" y="136"/>
                  <a:pt x="204" y="142"/>
                  <a:pt x="211" y="125"/>
                </a:cubicBezTo>
                <a:cubicBezTo>
                  <a:pt x="221" y="124"/>
                  <a:pt x="231" y="125"/>
                  <a:pt x="242" y="126"/>
                </a:cubicBezTo>
                <a:cubicBezTo>
                  <a:pt x="241" y="120"/>
                  <a:pt x="241" y="109"/>
                  <a:pt x="240" y="103"/>
                </a:cubicBezTo>
                <a:cubicBezTo>
                  <a:pt x="234" y="105"/>
                  <a:pt x="227" y="107"/>
                  <a:pt x="221" y="109"/>
                </a:cubicBezTo>
                <a:cubicBezTo>
                  <a:pt x="221" y="107"/>
                  <a:pt x="221" y="103"/>
                  <a:pt x="221" y="101"/>
                </a:cubicBezTo>
                <a:cubicBezTo>
                  <a:pt x="227" y="101"/>
                  <a:pt x="232" y="101"/>
                  <a:pt x="238" y="100"/>
                </a:cubicBezTo>
                <a:cubicBezTo>
                  <a:pt x="229" y="73"/>
                  <a:pt x="211" y="50"/>
                  <a:pt x="187" y="34"/>
                </a:cubicBezTo>
                <a:cubicBezTo>
                  <a:pt x="185" y="42"/>
                  <a:pt x="181" y="48"/>
                  <a:pt x="175" y="53"/>
                </a:cubicBezTo>
                <a:cubicBezTo>
                  <a:pt x="175" y="49"/>
                  <a:pt x="175" y="43"/>
                  <a:pt x="175" y="40"/>
                </a:cubicBezTo>
                <a:cubicBezTo>
                  <a:pt x="179" y="38"/>
                  <a:pt x="182" y="35"/>
                  <a:pt x="186" y="33"/>
                </a:cubicBezTo>
                <a:cubicBezTo>
                  <a:pt x="177" y="30"/>
                  <a:pt x="168" y="26"/>
                  <a:pt x="159" y="23"/>
                </a:cubicBezTo>
                <a:cubicBezTo>
                  <a:pt x="158" y="30"/>
                  <a:pt x="157" y="37"/>
                  <a:pt x="155" y="44"/>
                </a:cubicBezTo>
                <a:cubicBezTo>
                  <a:pt x="150" y="36"/>
                  <a:pt x="153" y="29"/>
                  <a:pt x="157" y="22"/>
                </a:cubicBezTo>
                <a:cubicBezTo>
                  <a:pt x="131" y="16"/>
                  <a:pt x="103" y="19"/>
                  <a:pt x="78" y="31"/>
                </a:cubicBezTo>
                <a:close/>
                <a:moveTo>
                  <a:pt x="125" y="21"/>
                </a:moveTo>
                <a:cubicBezTo>
                  <a:pt x="124" y="31"/>
                  <a:pt x="123" y="40"/>
                  <a:pt x="123" y="50"/>
                </a:cubicBezTo>
                <a:cubicBezTo>
                  <a:pt x="125" y="50"/>
                  <a:pt x="130" y="49"/>
                  <a:pt x="133" y="49"/>
                </a:cubicBezTo>
                <a:cubicBezTo>
                  <a:pt x="135" y="40"/>
                  <a:pt x="138" y="24"/>
                  <a:pt x="125" y="21"/>
                </a:cubicBezTo>
                <a:close/>
                <a:moveTo>
                  <a:pt x="94" y="40"/>
                </a:moveTo>
                <a:cubicBezTo>
                  <a:pt x="103" y="63"/>
                  <a:pt x="110" y="87"/>
                  <a:pt x="118" y="110"/>
                </a:cubicBezTo>
                <a:cubicBezTo>
                  <a:pt x="121" y="119"/>
                  <a:pt x="120" y="128"/>
                  <a:pt x="119" y="137"/>
                </a:cubicBezTo>
                <a:cubicBezTo>
                  <a:pt x="95" y="160"/>
                  <a:pt x="73" y="185"/>
                  <a:pt x="49" y="208"/>
                </a:cubicBezTo>
                <a:cubicBezTo>
                  <a:pt x="51" y="207"/>
                  <a:pt x="57" y="206"/>
                  <a:pt x="59" y="205"/>
                </a:cubicBezTo>
                <a:cubicBezTo>
                  <a:pt x="81" y="187"/>
                  <a:pt x="99" y="164"/>
                  <a:pt x="120" y="144"/>
                </a:cubicBezTo>
                <a:cubicBezTo>
                  <a:pt x="146" y="127"/>
                  <a:pt x="180" y="122"/>
                  <a:pt x="209" y="109"/>
                </a:cubicBezTo>
                <a:cubicBezTo>
                  <a:pt x="210" y="107"/>
                  <a:pt x="212" y="101"/>
                  <a:pt x="213" y="99"/>
                </a:cubicBezTo>
                <a:cubicBezTo>
                  <a:pt x="185" y="103"/>
                  <a:pt x="159" y="115"/>
                  <a:pt x="132" y="123"/>
                </a:cubicBezTo>
                <a:cubicBezTo>
                  <a:pt x="121" y="91"/>
                  <a:pt x="108" y="58"/>
                  <a:pt x="104" y="24"/>
                </a:cubicBezTo>
                <a:cubicBezTo>
                  <a:pt x="100" y="29"/>
                  <a:pt x="97" y="35"/>
                  <a:pt x="94" y="40"/>
                </a:cubicBezTo>
                <a:close/>
                <a:moveTo>
                  <a:pt x="75" y="39"/>
                </a:moveTo>
                <a:cubicBezTo>
                  <a:pt x="69" y="44"/>
                  <a:pt x="76" y="55"/>
                  <a:pt x="83" y="50"/>
                </a:cubicBezTo>
                <a:cubicBezTo>
                  <a:pt x="88" y="46"/>
                  <a:pt x="81" y="35"/>
                  <a:pt x="75" y="39"/>
                </a:cubicBezTo>
                <a:close/>
                <a:moveTo>
                  <a:pt x="54" y="64"/>
                </a:moveTo>
                <a:cubicBezTo>
                  <a:pt x="60" y="71"/>
                  <a:pt x="70" y="61"/>
                  <a:pt x="62" y="55"/>
                </a:cubicBezTo>
                <a:cubicBezTo>
                  <a:pt x="56" y="48"/>
                  <a:pt x="45" y="58"/>
                  <a:pt x="54" y="64"/>
                </a:cubicBezTo>
                <a:close/>
                <a:moveTo>
                  <a:pt x="196" y="63"/>
                </a:moveTo>
                <a:cubicBezTo>
                  <a:pt x="203" y="65"/>
                  <a:pt x="205" y="62"/>
                  <a:pt x="204" y="55"/>
                </a:cubicBezTo>
                <a:cubicBezTo>
                  <a:pt x="198" y="54"/>
                  <a:pt x="195" y="57"/>
                  <a:pt x="196" y="63"/>
                </a:cubicBezTo>
                <a:close/>
                <a:moveTo>
                  <a:pt x="38" y="76"/>
                </a:moveTo>
                <a:cubicBezTo>
                  <a:pt x="35" y="84"/>
                  <a:pt x="38" y="87"/>
                  <a:pt x="46" y="85"/>
                </a:cubicBezTo>
                <a:cubicBezTo>
                  <a:pt x="49" y="78"/>
                  <a:pt x="46" y="75"/>
                  <a:pt x="38" y="76"/>
                </a:cubicBezTo>
                <a:close/>
                <a:moveTo>
                  <a:pt x="212" y="77"/>
                </a:moveTo>
                <a:cubicBezTo>
                  <a:pt x="209" y="85"/>
                  <a:pt x="211" y="88"/>
                  <a:pt x="219" y="84"/>
                </a:cubicBezTo>
                <a:cubicBezTo>
                  <a:pt x="222" y="76"/>
                  <a:pt x="220" y="74"/>
                  <a:pt x="212" y="77"/>
                </a:cubicBezTo>
                <a:close/>
                <a:moveTo>
                  <a:pt x="22" y="125"/>
                </a:moveTo>
                <a:cubicBezTo>
                  <a:pt x="13" y="141"/>
                  <a:pt x="54" y="141"/>
                  <a:pt x="47" y="126"/>
                </a:cubicBezTo>
                <a:cubicBezTo>
                  <a:pt x="39" y="124"/>
                  <a:pt x="30" y="124"/>
                  <a:pt x="22" y="125"/>
                </a:cubicBezTo>
                <a:close/>
                <a:moveTo>
                  <a:pt x="43" y="175"/>
                </a:moveTo>
                <a:cubicBezTo>
                  <a:pt x="36" y="174"/>
                  <a:pt x="32" y="186"/>
                  <a:pt x="41" y="185"/>
                </a:cubicBezTo>
                <a:cubicBezTo>
                  <a:pt x="47" y="186"/>
                  <a:pt x="51" y="175"/>
                  <a:pt x="43" y="175"/>
                </a:cubicBezTo>
                <a:close/>
                <a:moveTo>
                  <a:pt x="211" y="176"/>
                </a:moveTo>
                <a:cubicBezTo>
                  <a:pt x="206" y="181"/>
                  <a:pt x="215" y="188"/>
                  <a:pt x="220" y="184"/>
                </a:cubicBezTo>
                <a:cubicBezTo>
                  <a:pt x="225" y="179"/>
                  <a:pt x="216" y="172"/>
                  <a:pt x="211" y="176"/>
                </a:cubicBezTo>
                <a:close/>
                <a:moveTo>
                  <a:pt x="194" y="197"/>
                </a:moveTo>
                <a:cubicBezTo>
                  <a:pt x="192" y="202"/>
                  <a:pt x="200" y="210"/>
                  <a:pt x="205" y="206"/>
                </a:cubicBezTo>
                <a:cubicBezTo>
                  <a:pt x="208" y="200"/>
                  <a:pt x="199" y="193"/>
                  <a:pt x="194" y="197"/>
                </a:cubicBezTo>
                <a:close/>
                <a:moveTo>
                  <a:pt x="75" y="213"/>
                </a:moveTo>
                <a:cubicBezTo>
                  <a:pt x="73" y="220"/>
                  <a:pt x="76" y="222"/>
                  <a:pt x="82" y="219"/>
                </a:cubicBezTo>
                <a:cubicBezTo>
                  <a:pt x="84" y="212"/>
                  <a:pt x="82" y="210"/>
                  <a:pt x="75" y="213"/>
                </a:cubicBezTo>
                <a:close/>
                <a:moveTo>
                  <a:pt x="175" y="212"/>
                </a:moveTo>
                <a:cubicBezTo>
                  <a:pt x="173" y="219"/>
                  <a:pt x="175" y="222"/>
                  <a:pt x="182" y="220"/>
                </a:cubicBezTo>
                <a:cubicBezTo>
                  <a:pt x="184" y="214"/>
                  <a:pt x="182" y="211"/>
                  <a:pt x="175" y="212"/>
                </a:cubicBezTo>
                <a:close/>
                <a:moveTo>
                  <a:pt x="151" y="221"/>
                </a:moveTo>
                <a:cubicBezTo>
                  <a:pt x="147" y="226"/>
                  <a:pt x="151" y="238"/>
                  <a:pt x="158" y="234"/>
                </a:cubicBezTo>
                <a:cubicBezTo>
                  <a:pt x="163" y="230"/>
                  <a:pt x="158" y="217"/>
                  <a:pt x="151" y="22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0" name="Freeform 875"/>
          <p:cNvSpPr>
            <a:spLocks noEditPoints="1"/>
          </p:cNvSpPr>
          <p:nvPr/>
        </p:nvSpPr>
        <p:spPr bwMode="auto">
          <a:xfrm>
            <a:off x="1522413" y="3455988"/>
            <a:ext cx="400050" cy="352425"/>
          </a:xfrm>
          <a:custGeom>
            <a:avLst/>
            <a:gdLst>
              <a:gd name="T0" fmla="*/ 259 w 260"/>
              <a:gd name="T1" fmla="*/ 36 h 229"/>
              <a:gd name="T2" fmla="*/ 245 w 260"/>
              <a:gd name="T3" fmla="*/ 183 h 229"/>
              <a:gd name="T4" fmla="*/ 166 w 260"/>
              <a:gd name="T5" fmla="*/ 163 h 229"/>
              <a:gd name="T6" fmla="*/ 195 w 260"/>
              <a:gd name="T7" fmla="*/ 7 h 229"/>
              <a:gd name="T8" fmla="*/ 194 w 260"/>
              <a:gd name="T9" fmla="*/ 35 h 229"/>
              <a:gd name="T10" fmla="*/ 245 w 260"/>
              <a:gd name="T11" fmla="*/ 28 h 229"/>
              <a:gd name="T12" fmla="*/ 178 w 260"/>
              <a:gd name="T13" fmla="*/ 32 h 229"/>
              <a:gd name="T14" fmla="*/ 194 w 260"/>
              <a:gd name="T15" fmla="*/ 72 h 229"/>
              <a:gd name="T16" fmla="*/ 178 w 260"/>
              <a:gd name="T17" fmla="*/ 32 h 229"/>
              <a:gd name="T18" fmla="*/ 197 w 260"/>
              <a:gd name="T19" fmla="*/ 73 h 229"/>
              <a:gd name="T20" fmla="*/ 226 w 260"/>
              <a:gd name="T21" fmla="*/ 40 h 229"/>
              <a:gd name="T22" fmla="*/ 231 w 260"/>
              <a:gd name="T23" fmla="*/ 39 h 229"/>
              <a:gd name="T24" fmla="*/ 248 w 260"/>
              <a:gd name="T25" fmla="*/ 73 h 229"/>
              <a:gd name="T26" fmla="*/ 231 w 260"/>
              <a:gd name="T27" fmla="*/ 39 h 229"/>
              <a:gd name="T28" fmla="*/ 202 w 260"/>
              <a:gd name="T29" fmla="*/ 197 h 229"/>
              <a:gd name="T30" fmla="*/ 250 w 260"/>
              <a:gd name="T31" fmla="*/ 153 h 229"/>
              <a:gd name="T32" fmla="*/ 195 w 260"/>
              <a:gd name="T33" fmla="*/ 162 h 229"/>
              <a:gd name="T34" fmla="*/ 193 w 260"/>
              <a:gd name="T35" fmla="*/ 155 h 229"/>
              <a:gd name="T36" fmla="*/ 176 w 260"/>
              <a:gd name="T37" fmla="*/ 90 h 229"/>
              <a:gd name="T38" fmla="*/ 197 w 260"/>
              <a:gd name="T39" fmla="*/ 90 h 229"/>
              <a:gd name="T40" fmla="*/ 228 w 260"/>
              <a:gd name="T41" fmla="*/ 155 h 229"/>
              <a:gd name="T42" fmla="*/ 197 w 260"/>
              <a:gd name="T43" fmla="*/ 90 h 229"/>
              <a:gd name="T44" fmla="*/ 231 w 260"/>
              <a:gd name="T45" fmla="*/ 157 h 229"/>
              <a:gd name="T46" fmla="*/ 248 w 260"/>
              <a:gd name="T47" fmla="*/ 90 h 229"/>
              <a:gd name="T48" fmla="*/ 55 w 260"/>
              <a:gd name="T49" fmla="*/ 122 h 229"/>
              <a:gd name="T50" fmla="*/ 150 w 260"/>
              <a:gd name="T51" fmla="*/ 56 h 229"/>
              <a:gd name="T52" fmla="*/ 72 w 260"/>
              <a:gd name="T53" fmla="*/ 150 h 229"/>
              <a:gd name="T54" fmla="*/ 0 w 260"/>
              <a:gd name="T55" fmla="*/ 100 h 229"/>
              <a:gd name="T56" fmla="*/ 55 w 260"/>
              <a:gd name="T57" fmla="*/ 122 h 229"/>
              <a:gd name="T58" fmla="*/ 11 w 260"/>
              <a:gd name="T59" fmla="*/ 85 h 229"/>
              <a:gd name="T60" fmla="*/ 83 w 260"/>
              <a:gd name="T61" fmla="*/ 69 h 229"/>
              <a:gd name="T62" fmla="*/ 29 w 260"/>
              <a:gd name="T63" fmla="*/ 59 h 229"/>
              <a:gd name="T64" fmla="*/ 123 w 260"/>
              <a:gd name="T65" fmla="*/ 87 h 229"/>
              <a:gd name="T66" fmla="*/ 20 w 260"/>
              <a:gd name="T67" fmla="*/ 173 h 229"/>
              <a:gd name="T68" fmla="*/ 10 w 260"/>
              <a:gd name="T69" fmla="*/ 181 h 229"/>
              <a:gd name="T70" fmla="*/ 134 w 260"/>
              <a:gd name="T71" fmla="*/ 8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0" h="229">
                <a:moveTo>
                  <a:pt x="195" y="7"/>
                </a:moveTo>
                <a:cubicBezTo>
                  <a:pt x="218" y="0"/>
                  <a:pt x="253" y="9"/>
                  <a:pt x="259" y="36"/>
                </a:cubicBezTo>
                <a:cubicBezTo>
                  <a:pt x="260" y="76"/>
                  <a:pt x="259" y="115"/>
                  <a:pt x="259" y="155"/>
                </a:cubicBezTo>
                <a:cubicBezTo>
                  <a:pt x="260" y="166"/>
                  <a:pt x="251" y="174"/>
                  <a:pt x="245" y="183"/>
                </a:cubicBezTo>
                <a:cubicBezTo>
                  <a:pt x="234" y="198"/>
                  <a:pt x="226" y="215"/>
                  <a:pt x="213" y="229"/>
                </a:cubicBezTo>
                <a:cubicBezTo>
                  <a:pt x="195" y="208"/>
                  <a:pt x="180" y="185"/>
                  <a:pt x="166" y="163"/>
                </a:cubicBezTo>
                <a:cubicBezTo>
                  <a:pt x="164" y="123"/>
                  <a:pt x="166" y="83"/>
                  <a:pt x="165" y="44"/>
                </a:cubicBezTo>
                <a:cubicBezTo>
                  <a:pt x="164" y="26"/>
                  <a:pt x="179" y="12"/>
                  <a:pt x="195" y="7"/>
                </a:cubicBezTo>
                <a:close/>
                <a:moveTo>
                  <a:pt x="180" y="26"/>
                </a:moveTo>
                <a:cubicBezTo>
                  <a:pt x="184" y="29"/>
                  <a:pt x="189" y="32"/>
                  <a:pt x="194" y="35"/>
                </a:cubicBezTo>
                <a:cubicBezTo>
                  <a:pt x="206" y="30"/>
                  <a:pt x="218" y="30"/>
                  <a:pt x="230" y="34"/>
                </a:cubicBezTo>
                <a:cubicBezTo>
                  <a:pt x="233" y="32"/>
                  <a:pt x="241" y="29"/>
                  <a:pt x="245" y="28"/>
                </a:cubicBezTo>
                <a:cubicBezTo>
                  <a:pt x="226" y="11"/>
                  <a:pt x="200" y="14"/>
                  <a:pt x="180" y="26"/>
                </a:cubicBezTo>
                <a:close/>
                <a:moveTo>
                  <a:pt x="178" y="32"/>
                </a:moveTo>
                <a:cubicBezTo>
                  <a:pt x="176" y="46"/>
                  <a:pt x="176" y="60"/>
                  <a:pt x="176" y="74"/>
                </a:cubicBezTo>
                <a:cubicBezTo>
                  <a:pt x="181" y="74"/>
                  <a:pt x="190" y="73"/>
                  <a:pt x="194" y="72"/>
                </a:cubicBezTo>
                <a:cubicBezTo>
                  <a:pt x="194" y="60"/>
                  <a:pt x="193" y="48"/>
                  <a:pt x="192" y="36"/>
                </a:cubicBezTo>
                <a:cubicBezTo>
                  <a:pt x="189" y="35"/>
                  <a:pt x="182" y="33"/>
                  <a:pt x="178" y="32"/>
                </a:cubicBezTo>
                <a:close/>
                <a:moveTo>
                  <a:pt x="196" y="37"/>
                </a:moveTo>
                <a:cubicBezTo>
                  <a:pt x="197" y="49"/>
                  <a:pt x="197" y="61"/>
                  <a:pt x="197" y="73"/>
                </a:cubicBezTo>
                <a:cubicBezTo>
                  <a:pt x="207" y="73"/>
                  <a:pt x="218" y="73"/>
                  <a:pt x="228" y="73"/>
                </a:cubicBezTo>
                <a:cubicBezTo>
                  <a:pt x="228" y="62"/>
                  <a:pt x="228" y="51"/>
                  <a:pt x="226" y="40"/>
                </a:cubicBezTo>
                <a:cubicBezTo>
                  <a:pt x="221" y="29"/>
                  <a:pt x="206" y="36"/>
                  <a:pt x="196" y="37"/>
                </a:cubicBezTo>
                <a:close/>
                <a:moveTo>
                  <a:pt x="231" y="39"/>
                </a:moveTo>
                <a:cubicBezTo>
                  <a:pt x="230" y="50"/>
                  <a:pt x="231" y="61"/>
                  <a:pt x="231" y="73"/>
                </a:cubicBezTo>
                <a:cubicBezTo>
                  <a:pt x="236" y="73"/>
                  <a:pt x="244" y="73"/>
                  <a:pt x="248" y="73"/>
                </a:cubicBezTo>
                <a:cubicBezTo>
                  <a:pt x="248" y="59"/>
                  <a:pt x="248" y="45"/>
                  <a:pt x="246" y="31"/>
                </a:cubicBezTo>
                <a:cubicBezTo>
                  <a:pt x="241" y="33"/>
                  <a:pt x="236" y="36"/>
                  <a:pt x="231" y="39"/>
                </a:cubicBezTo>
                <a:close/>
                <a:moveTo>
                  <a:pt x="176" y="146"/>
                </a:moveTo>
                <a:cubicBezTo>
                  <a:pt x="175" y="166"/>
                  <a:pt x="193" y="181"/>
                  <a:pt x="202" y="197"/>
                </a:cubicBezTo>
                <a:cubicBezTo>
                  <a:pt x="209" y="197"/>
                  <a:pt x="216" y="197"/>
                  <a:pt x="223" y="197"/>
                </a:cubicBezTo>
                <a:cubicBezTo>
                  <a:pt x="232" y="183"/>
                  <a:pt x="243" y="169"/>
                  <a:pt x="250" y="153"/>
                </a:cubicBezTo>
                <a:cubicBezTo>
                  <a:pt x="243" y="156"/>
                  <a:pt x="237" y="159"/>
                  <a:pt x="230" y="162"/>
                </a:cubicBezTo>
                <a:cubicBezTo>
                  <a:pt x="219" y="154"/>
                  <a:pt x="206" y="153"/>
                  <a:pt x="195" y="162"/>
                </a:cubicBezTo>
                <a:cubicBezTo>
                  <a:pt x="190" y="161"/>
                  <a:pt x="185" y="160"/>
                  <a:pt x="180" y="158"/>
                </a:cubicBezTo>
                <a:cubicBezTo>
                  <a:pt x="183" y="158"/>
                  <a:pt x="189" y="156"/>
                  <a:pt x="193" y="155"/>
                </a:cubicBezTo>
                <a:cubicBezTo>
                  <a:pt x="195" y="134"/>
                  <a:pt x="194" y="112"/>
                  <a:pt x="194" y="90"/>
                </a:cubicBezTo>
                <a:cubicBezTo>
                  <a:pt x="190" y="90"/>
                  <a:pt x="181" y="90"/>
                  <a:pt x="176" y="90"/>
                </a:cubicBezTo>
                <a:cubicBezTo>
                  <a:pt x="176" y="109"/>
                  <a:pt x="176" y="127"/>
                  <a:pt x="176" y="146"/>
                </a:cubicBezTo>
                <a:close/>
                <a:moveTo>
                  <a:pt x="197" y="90"/>
                </a:moveTo>
                <a:cubicBezTo>
                  <a:pt x="197" y="112"/>
                  <a:pt x="198" y="134"/>
                  <a:pt x="196" y="155"/>
                </a:cubicBezTo>
                <a:cubicBezTo>
                  <a:pt x="207" y="151"/>
                  <a:pt x="217" y="151"/>
                  <a:pt x="228" y="155"/>
                </a:cubicBezTo>
                <a:cubicBezTo>
                  <a:pt x="228" y="133"/>
                  <a:pt x="228" y="112"/>
                  <a:pt x="228" y="90"/>
                </a:cubicBezTo>
                <a:cubicBezTo>
                  <a:pt x="217" y="90"/>
                  <a:pt x="207" y="90"/>
                  <a:pt x="197" y="90"/>
                </a:cubicBezTo>
                <a:close/>
                <a:moveTo>
                  <a:pt x="231" y="90"/>
                </a:moveTo>
                <a:cubicBezTo>
                  <a:pt x="231" y="112"/>
                  <a:pt x="231" y="135"/>
                  <a:pt x="231" y="157"/>
                </a:cubicBezTo>
                <a:cubicBezTo>
                  <a:pt x="237" y="154"/>
                  <a:pt x="242" y="152"/>
                  <a:pt x="248" y="150"/>
                </a:cubicBezTo>
                <a:cubicBezTo>
                  <a:pt x="248" y="130"/>
                  <a:pt x="248" y="110"/>
                  <a:pt x="248" y="90"/>
                </a:cubicBezTo>
                <a:cubicBezTo>
                  <a:pt x="244" y="90"/>
                  <a:pt x="235" y="90"/>
                  <a:pt x="231" y="90"/>
                </a:cubicBezTo>
                <a:close/>
                <a:moveTo>
                  <a:pt x="55" y="122"/>
                </a:moveTo>
                <a:cubicBezTo>
                  <a:pt x="73" y="89"/>
                  <a:pt x="103" y="61"/>
                  <a:pt x="140" y="52"/>
                </a:cubicBezTo>
                <a:cubicBezTo>
                  <a:pt x="142" y="53"/>
                  <a:pt x="147" y="55"/>
                  <a:pt x="150" y="56"/>
                </a:cubicBezTo>
                <a:cubicBezTo>
                  <a:pt x="132" y="73"/>
                  <a:pt x="111" y="87"/>
                  <a:pt x="97" y="107"/>
                </a:cubicBezTo>
                <a:cubicBezTo>
                  <a:pt x="87" y="120"/>
                  <a:pt x="81" y="136"/>
                  <a:pt x="72" y="150"/>
                </a:cubicBezTo>
                <a:cubicBezTo>
                  <a:pt x="67" y="158"/>
                  <a:pt x="56" y="160"/>
                  <a:pt x="49" y="154"/>
                </a:cubicBezTo>
                <a:cubicBezTo>
                  <a:pt x="28" y="140"/>
                  <a:pt x="14" y="120"/>
                  <a:pt x="0" y="100"/>
                </a:cubicBezTo>
                <a:cubicBezTo>
                  <a:pt x="5" y="94"/>
                  <a:pt x="11" y="89"/>
                  <a:pt x="19" y="85"/>
                </a:cubicBezTo>
                <a:cubicBezTo>
                  <a:pt x="29" y="99"/>
                  <a:pt x="41" y="112"/>
                  <a:pt x="55" y="122"/>
                </a:cubicBezTo>
                <a:close/>
                <a:moveTo>
                  <a:pt x="10" y="63"/>
                </a:moveTo>
                <a:cubicBezTo>
                  <a:pt x="10" y="70"/>
                  <a:pt x="10" y="78"/>
                  <a:pt x="11" y="85"/>
                </a:cubicBezTo>
                <a:cubicBezTo>
                  <a:pt x="16" y="80"/>
                  <a:pt x="19" y="74"/>
                  <a:pt x="23" y="69"/>
                </a:cubicBezTo>
                <a:cubicBezTo>
                  <a:pt x="43" y="69"/>
                  <a:pt x="63" y="69"/>
                  <a:pt x="83" y="69"/>
                </a:cubicBezTo>
                <a:cubicBezTo>
                  <a:pt x="91" y="70"/>
                  <a:pt x="97" y="63"/>
                  <a:pt x="104" y="59"/>
                </a:cubicBezTo>
                <a:cubicBezTo>
                  <a:pt x="79" y="59"/>
                  <a:pt x="54" y="59"/>
                  <a:pt x="29" y="59"/>
                </a:cubicBezTo>
                <a:cubicBezTo>
                  <a:pt x="23" y="60"/>
                  <a:pt x="15" y="58"/>
                  <a:pt x="10" y="63"/>
                </a:cubicBezTo>
                <a:close/>
                <a:moveTo>
                  <a:pt x="123" y="87"/>
                </a:moveTo>
                <a:cubicBezTo>
                  <a:pt x="123" y="115"/>
                  <a:pt x="123" y="144"/>
                  <a:pt x="123" y="172"/>
                </a:cubicBezTo>
                <a:cubicBezTo>
                  <a:pt x="89" y="173"/>
                  <a:pt x="54" y="172"/>
                  <a:pt x="20" y="173"/>
                </a:cubicBezTo>
                <a:cubicBezTo>
                  <a:pt x="19" y="157"/>
                  <a:pt x="24" y="138"/>
                  <a:pt x="11" y="126"/>
                </a:cubicBezTo>
                <a:cubicBezTo>
                  <a:pt x="10" y="144"/>
                  <a:pt x="10" y="162"/>
                  <a:pt x="10" y="181"/>
                </a:cubicBezTo>
                <a:cubicBezTo>
                  <a:pt x="51" y="184"/>
                  <a:pt x="92" y="182"/>
                  <a:pt x="133" y="182"/>
                </a:cubicBezTo>
                <a:cubicBezTo>
                  <a:pt x="134" y="148"/>
                  <a:pt x="133" y="115"/>
                  <a:pt x="134" y="82"/>
                </a:cubicBezTo>
                <a:cubicBezTo>
                  <a:pt x="131" y="83"/>
                  <a:pt x="126" y="86"/>
                  <a:pt x="123" y="8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1" name="Freeform 876"/>
          <p:cNvSpPr>
            <a:spLocks noEditPoints="1"/>
          </p:cNvSpPr>
          <p:nvPr/>
        </p:nvSpPr>
        <p:spPr bwMode="auto">
          <a:xfrm>
            <a:off x="728663" y="3459163"/>
            <a:ext cx="342900" cy="407988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2" name="Freeform 877"/>
          <p:cNvSpPr>
            <a:spLocks noEditPoints="1"/>
          </p:cNvSpPr>
          <p:nvPr/>
        </p:nvSpPr>
        <p:spPr bwMode="auto">
          <a:xfrm>
            <a:off x="3251201" y="2720976"/>
            <a:ext cx="338138" cy="393700"/>
          </a:xfrm>
          <a:custGeom>
            <a:avLst/>
            <a:gdLst>
              <a:gd name="T0" fmla="*/ 50 w 220"/>
              <a:gd name="T1" fmla="*/ 16 h 256"/>
              <a:gd name="T2" fmla="*/ 166 w 220"/>
              <a:gd name="T3" fmla="*/ 15 h 256"/>
              <a:gd name="T4" fmla="*/ 190 w 220"/>
              <a:gd name="T5" fmla="*/ 54 h 256"/>
              <a:gd name="T6" fmla="*/ 210 w 220"/>
              <a:gd name="T7" fmla="*/ 167 h 256"/>
              <a:gd name="T8" fmla="*/ 152 w 220"/>
              <a:gd name="T9" fmla="*/ 215 h 256"/>
              <a:gd name="T10" fmla="*/ 209 w 220"/>
              <a:gd name="T11" fmla="*/ 236 h 256"/>
              <a:gd name="T12" fmla="*/ 132 w 220"/>
              <a:gd name="T13" fmla="*/ 256 h 256"/>
              <a:gd name="T14" fmla="*/ 11 w 220"/>
              <a:gd name="T15" fmla="*/ 249 h 256"/>
              <a:gd name="T16" fmla="*/ 64 w 220"/>
              <a:gd name="T17" fmla="*/ 236 h 256"/>
              <a:gd name="T18" fmla="*/ 60 w 220"/>
              <a:gd name="T19" fmla="*/ 233 h 256"/>
              <a:gd name="T20" fmla="*/ 14 w 220"/>
              <a:gd name="T21" fmla="*/ 109 h 256"/>
              <a:gd name="T22" fmla="*/ 24 w 220"/>
              <a:gd name="T23" fmla="*/ 0 h 256"/>
              <a:gd name="T24" fmla="*/ 35 w 220"/>
              <a:gd name="T25" fmla="*/ 43 h 256"/>
              <a:gd name="T26" fmla="*/ 106 w 220"/>
              <a:gd name="T27" fmla="*/ 86 h 256"/>
              <a:gd name="T28" fmla="*/ 134 w 220"/>
              <a:gd name="T29" fmla="*/ 39 h 256"/>
              <a:gd name="T30" fmla="*/ 192 w 220"/>
              <a:gd name="T31" fmla="*/ 24 h 256"/>
              <a:gd name="T32" fmla="*/ 28 w 220"/>
              <a:gd name="T33" fmla="*/ 23 h 256"/>
              <a:gd name="T34" fmla="*/ 41 w 220"/>
              <a:gd name="T35" fmla="*/ 89 h 256"/>
              <a:gd name="T36" fmla="*/ 56 w 220"/>
              <a:gd name="T37" fmla="*/ 48 h 256"/>
              <a:gd name="T38" fmla="*/ 133 w 220"/>
              <a:gd name="T39" fmla="*/ 94 h 256"/>
              <a:gd name="T40" fmla="*/ 142 w 220"/>
              <a:gd name="T41" fmla="*/ 49 h 256"/>
              <a:gd name="T42" fmla="*/ 110 w 220"/>
              <a:gd name="T43" fmla="*/ 117 h 256"/>
              <a:gd name="T44" fmla="*/ 109 w 220"/>
              <a:gd name="T45" fmla="*/ 97 h 256"/>
              <a:gd name="T46" fmla="*/ 156 w 220"/>
              <a:gd name="T47" fmla="*/ 114 h 256"/>
              <a:gd name="T48" fmla="*/ 75 w 220"/>
              <a:gd name="T49" fmla="*/ 115 h 256"/>
              <a:gd name="T50" fmla="*/ 39 w 220"/>
              <a:gd name="T51" fmla="*/ 116 h 256"/>
              <a:gd name="T52" fmla="*/ 77 w 220"/>
              <a:gd name="T53" fmla="*/ 213 h 256"/>
              <a:gd name="T54" fmla="*/ 152 w 220"/>
              <a:gd name="T55" fmla="*/ 197 h 256"/>
              <a:gd name="T56" fmla="*/ 190 w 220"/>
              <a:gd name="T57" fmla="*/ 96 h 256"/>
              <a:gd name="T58" fmla="*/ 19 w 220"/>
              <a:gd name="T59" fmla="*/ 159 h 256"/>
              <a:gd name="T60" fmla="*/ 30 w 220"/>
              <a:gd name="T61" fmla="*/ 168 h 256"/>
              <a:gd name="T62" fmla="*/ 19 w 220"/>
              <a:gd name="T63" fmla="*/ 159 h 256"/>
              <a:gd name="T64" fmla="*/ 168 w 220"/>
              <a:gd name="T65" fmla="*/ 217 h 256"/>
              <a:gd name="T66" fmla="*/ 197 w 220"/>
              <a:gd name="T67" fmla="*/ 121 h 256"/>
              <a:gd name="T68" fmla="*/ 81 w 220"/>
              <a:gd name="T69" fmla="*/ 226 h 256"/>
              <a:gd name="T70" fmla="*/ 89 w 220"/>
              <a:gd name="T71" fmla="*/ 244 h 256"/>
              <a:gd name="T72" fmla="*/ 81 w 220"/>
              <a:gd name="T73" fmla="*/ 226 h 256"/>
              <a:gd name="T74" fmla="*/ 132 w 220"/>
              <a:gd name="T75" fmla="*/ 244 h 256"/>
              <a:gd name="T76" fmla="*/ 118 w 220"/>
              <a:gd name="T77" fmla="*/ 231 h 256"/>
              <a:gd name="T78" fmla="*/ 65 w 220"/>
              <a:gd name="T79" fmla="*/ 73 h 256"/>
              <a:gd name="T80" fmla="*/ 57 w 220"/>
              <a:gd name="T81" fmla="*/ 87 h 256"/>
              <a:gd name="T82" fmla="*/ 62 w 220"/>
              <a:gd name="T83" fmla="*/ 57 h 256"/>
              <a:gd name="T84" fmla="*/ 152 w 220"/>
              <a:gd name="T85" fmla="*/ 73 h 256"/>
              <a:gd name="T86" fmla="*/ 152 w 220"/>
              <a:gd name="T87" fmla="*/ 90 h 256"/>
              <a:gd name="T88" fmla="*/ 153 w 220"/>
              <a:gd name="T89" fmla="*/ 57 h 256"/>
              <a:gd name="T90" fmla="*/ 104 w 220"/>
              <a:gd name="T91" fmla="*/ 171 h 256"/>
              <a:gd name="T92" fmla="*/ 116 w 220"/>
              <a:gd name="T93" fmla="*/ 161 h 256"/>
              <a:gd name="T94" fmla="*/ 116 w 220"/>
              <a:gd name="T95" fmla="*/ 161 h 256"/>
              <a:gd name="T96" fmla="*/ 80 w 220"/>
              <a:gd name="T97" fmla="*/ 177 h 256"/>
              <a:gd name="T98" fmla="*/ 135 w 220"/>
              <a:gd name="T99" fmla="*/ 166 h 256"/>
              <a:gd name="T100" fmla="*/ 135 w 220"/>
              <a:gd name="T101" fmla="*/ 166 h 256"/>
              <a:gd name="T102" fmla="*/ 85 w 220"/>
              <a:gd name="T103" fmla="*/ 193 h 256"/>
              <a:gd name="T104" fmla="*/ 104 w 220"/>
              <a:gd name="T105" fmla="*/ 178 h 256"/>
              <a:gd name="T106" fmla="*/ 104 w 220"/>
              <a:gd name="T107" fmla="*/ 178 h 256"/>
              <a:gd name="T108" fmla="*/ 133 w 220"/>
              <a:gd name="T109" fmla="*/ 192 h 256"/>
              <a:gd name="T110" fmla="*/ 99 w 220"/>
              <a:gd name="T111" fmla="*/ 194 h 256"/>
              <a:gd name="T112" fmla="*/ 99 w 220"/>
              <a:gd name="T113" fmla="*/ 194 h 256"/>
              <a:gd name="T114" fmla="*/ 123 w 220"/>
              <a:gd name="T115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0" h="256">
                <a:moveTo>
                  <a:pt x="24" y="0"/>
                </a:moveTo>
                <a:cubicBezTo>
                  <a:pt x="33" y="5"/>
                  <a:pt x="39" y="14"/>
                  <a:pt x="50" y="16"/>
                </a:cubicBezTo>
                <a:cubicBezTo>
                  <a:pt x="70" y="15"/>
                  <a:pt x="88" y="3"/>
                  <a:pt x="108" y="3"/>
                </a:cubicBezTo>
                <a:cubicBezTo>
                  <a:pt x="128" y="2"/>
                  <a:pt x="146" y="13"/>
                  <a:pt x="166" y="15"/>
                </a:cubicBezTo>
                <a:cubicBezTo>
                  <a:pt x="177" y="17"/>
                  <a:pt x="185" y="6"/>
                  <a:pt x="193" y="0"/>
                </a:cubicBezTo>
                <a:cubicBezTo>
                  <a:pt x="207" y="16"/>
                  <a:pt x="204" y="40"/>
                  <a:pt x="190" y="54"/>
                </a:cubicBezTo>
                <a:cubicBezTo>
                  <a:pt x="196" y="72"/>
                  <a:pt x="202" y="90"/>
                  <a:pt x="203" y="108"/>
                </a:cubicBezTo>
                <a:cubicBezTo>
                  <a:pt x="220" y="123"/>
                  <a:pt x="216" y="148"/>
                  <a:pt x="210" y="167"/>
                </a:cubicBezTo>
                <a:cubicBezTo>
                  <a:pt x="202" y="192"/>
                  <a:pt x="188" y="217"/>
                  <a:pt x="165" y="231"/>
                </a:cubicBezTo>
                <a:cubicBezTo>
                  <a:pt x="155" y="233"/>
                  <a:pt x="156" y="221"/>
                  <a:pt x="152" y="215"/>
                </a:cubicBezTo>
                <a:cubicBezTo>
                  <a:pt x="152" y="222"/>
                  <a:pt x="151" y="230"/>
                  <a:pt x="156" y="236"/>
                </a:cubicBezTo>
                <a:cubicBezTo>
                  <a:pt x="174" y="237"/>
                  <a:pt x="191" y="235"/>
                  <a:pt x="209" y="236"/>
                </a:cubicBezTo>
                <a:cubicBezTo>
                  <a:pt x="209" y="239"/>
                  <a:pt x="209" y="246"/>
                  <a:pt x="209" y="249"/>
                </a:cubicBezTo>
                <a:cubicBezTo>
                  <a:pt x="183" y="250"/>
                  <a:pt x="156" y="246"/>
                  <a:pt x="132" y="256"/>
                </a:cubicBezTo>
                <a:cubicBezTo>
                  <a:pt x="117" y="251"/>
                  <a:pt x="103" y="249"/>
                  <a:pt x="89" y="255"/>
                </a:cubicBezTo>
                <a:cubicBezTo>
                  <a:pt x="64" y="247"/>
                  <a:pt x="37" y="249"/>
                  <a:pt x="11" y="249"/>
                </a:cubicBezTo>
                <a:cubicBezTo>
                  <a:pt x="10" y="245"/>
                  <a:pt x="9" y="241"/>
                  <a:pt x="8" y="237"/>
                </a:cubicBezTo>
                <a:cubicBezTo>
                  <a:pt x="27" y="235"/>
                  <a:pt x="46" y="236"/>
                  <a:pt x="64" y="236"/>
                </a:cubicBezTo>
                <a:cubicBezTo>
                  <a:pt x="66" y="229"/>
                  <a:pt x="67" y="222"/>
                  <a:pt x="69" y="215"/>
                </a:cubicBezTo>
                <a:cubicBezTo>
                  <a:pt x="65" y="221"/>
                  <a:pt x="62" y="227"/>
                  <a:pt x="60" y="233"/>
                </a:cubicBezTo>
                <a:cubicBezTo>
                  <a:pt x="25" y="218"/>
                  <a:pt x="9" y="179"/>
                  <a:pt x="3" y="144"/>
                </a:cubicBezTo>
                <a:cubicBezTo>
                  <a:pt x="0" y="131"/>
                  <a:pt x="7" y="119"/>
                  <a:pt x="14" y="109"/>
                </a:cubicBezTo>
                <a:cubicBezTo>
                  <a:pt x="18" y="90"/>
                  <a:pt x="23" y="72"/>
                  <a:pt x="29" y="54"/>
                </a:cubicBezTo>
                <a:cubicBezTo>
                  <a:pt x="14" y="40"/>
                  <a:pt x="13" y="17"/>
                  <a:pt x="24" y="0"/>
                </a:cubicBezTo>
                <a:close/>
                <a:moveTo>
                  <a:pt x="28" y="23"/>
                </a:moveTo>
                <a:cubicBezTo>
                  <a:pt x="30" y="30"/>
                  <a:pt x="33" y="37"/>
                  <a:pt x="35" y="43"/>
                </a:cubicBezTo>
                <a:cubicBezTo>
                  <a:pt x="49" y="37"/>
                  <a:pt x="65" y="29"/>
                  <a:pt x="80" y="37"/>
                </a:cubicBezTo>
                <a:cubicBezTo>
                  <a:pt x="100" y="44"/>
                  <a:pt x="108" y="66"/>
                  <a:pt x="106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68"/>
                  <a:pt x="116" y="47"/>
                  <a:pt x="134" y="39"/>
                </a:cubicBezTo>
                <a:cubicBezTo>
                  <a:pt x="149" y="29"/>
                  <a:pt x="168" y="35"/>
                  <a:pt x="183" y="44"/>
                </a:cubicBezTo>
                <a:cubicBezTo>
                  <a:pt x="186" y="37"/>
                  <a:pt x="189" y="30"/>
                  <a:pt x="192" y="24"/>
                </a:cubicBezTo>
                <a:cubicBezTo>
                  <a:pt x="165" y="36"/>
                  <a:pt x="139" y="19"/>
                  <a:pt x="112" y="15"/>
                </a:cubicBezTo>
                <a:cubicBezTo>
                  <a:pt x="84" y="15"/>
                  <a:pt x="56" y="38"/>
                  <a:pt x="28" y="23"/>
                </a:cubicBezTo>
                <a:close/>
                <a:moveTo>
                  <a:pt x="56" y="48"/>
                </a:moveTo>
                <a:cubicBezTo>
                  <a:pt x="39" y="54"/>
                  <a:pt x="32" y="75"/>
                  <a:pt x="41" y="89"/>
                </a:cubicBezTo>
                <a:cubicBezTo>
                  <a:pt x="52" y="109"/>
                  <a:pt x="85" y="106"/>
                  <a:pt x="91" y="84"/>
                </a:cubicBezTo>
                <a:cubicBezTo>
                  <a:pt x="101" y="63"/>
                  <a:pt x="77" y="39"/>
                  <a:pt x="56" y="48"/>
                </a:cubicBezTo>
                <a:close/>
                <a:moveTo>
                  <a:pt x="142" y="49"/>
                </a:moveTo>
                <a:cubicBezTo>
                  <a:pt x="125" y="56"/>
                  <a:pt x="120" y="81"/>
                  <a:pt x="133" y="94"/>
                </a:cubicBezTo>
                <a:cubicBezTo>
                  <a:pt x="147" y="110"/>
                  <a:pt x="177" y="102"/>
                  <a:pt x="180" y="81"/>
                </a:cubicBezTo>
                <a:cubicBezTo>
                  <a:pt x="187" y="59"/>
                  <a:pt x="162" y="39"/>
                  <a:pt x="142" y="49"/>
                </a:cubicBezTo>
                <a:close/>
                <a:moveTo>
                  <a:pt x="92" y="107"/>
                </a:moveTo>
                <a:cubicBezTo>
                  <a:pt x="98" y="110"/>
                  <a:pt x="104" y="114"/>
                  <a:pt x="110" y="117"/>
                </a:cubicBezTo>
                <a:cubicBezTo>
                  <a:pt x="116" y="113"/>
                  <a:pt x="121" y="110"/>
                  <a:pt x="126" y="106"/>
                </a:cubicBezTo>
                <a:cubicBezTo>
                  <a:pt x="121" y="103"/>
                  <a:pt x="115" y="99"/>
                  <a:pt x="109" y="97"/>
                </a:cubicBezTo>
                <a:cubicBezTo>
                  <a:pt x="103" y="100"/>
                  <a:pt x="98" y="103"/>
                  <a:pt x="92" y="107"/>
                </a:cubicBezTo>
                <a:close/>
                <a:moveTo>
                  <a:pt x="156" y="114"/>
                </a:moveTo>
                <a:cubicBezTo>
                  <a:pt x="138" y="114"/>
                  <a:pt x="119" y="122"/>
                  <a:pt x="110" y="139"/>
                </a:cubicBezTo>
                <a:cubicBezTo>
                  <a:pt x="101" y="127"/>
                  <a:pt x="89" y="119"/>
                  <a:pt x="75" y="115"/>
                </a:cubicBezTo>
                <a:cubicBezTo>
                  <a:pt x="57" y="118"/>
                  <a:pt x="41" y="109"/>
                  <a:pt x="28" y="97"/>
                </a:cubicBezTo>
                <a:cubicBezTo>
                  <a:pt x="29" y="105"/>
                  <a:pt x="31" y="112"/>
                  <a:pt x="39" y="116"/>
                </a:cubicBezTo>
                <a:cubicBezTo>
                  <a:pt x="63" y="133"/>
                  <a:pt x="64" y="166"/>
                  <a:pt x="65" y="192"/>
                </a:cubicBezTo>
                <a:cubicBezTo>
                  <a:pt x="64" y="201"/>
                  <a:pt x="73" y="207"/>
                  <a:pt x="77" y="213"/>
                </a:cubicBezTo>
                <a:cubicBezTo>
                  <a:pt x="90" y="211"/>
                  <a:pt x="101" y="215"/>
                  <a:pt x="110" y="224"/>
                </a:cubicBezTo>
                <a:cubicBezTo>
                  <a:pt x="120" y="208"/>
                  <a:pt x="148" y="219"/>
                  <a:pt x="152" y="197"/>
                </a:cubicBezTo>
                <a:cubicBezTo>
                  <a:pt x="155" y="166"/>
                  <a:pt x="156" y="125"/>
                  <a:pt x="189" y="110"/>
                </a:cubicBezTo>
                <a:cubicBezTo>
                  <a:pt x="189" y="106"/>
                  <a:pt x="190" y="99"/>
                  <a:pt x="190" y="96"/>
                </a:cubicBezTo>
                <a:cubicBezTo>
                  <a:pt x="180" y="105"/>
                  <a:pt x="170" y="115"/>
                  <a:pt x="156" y="114"/>
                </a:cubicBezTo>
                <a:close/>
                <a:moveTo>
                  <a:pt x="19" y="159"/>
                </a:moveTo>
                <a:cubicBezTo>
                  <a:pt x="26" y="180"/>
                  <a:pt x="34" y="203"/>
                  <a:pt x="55" y="214"/>
                </a:cubicBezTo>
                <a:cubicBezTo>
                  <a:pt x="46" y="199"/>
                  <a:pt x="35" y="185"/>
                  <a:pt x="30" y="168"/>
                </a:cubicBezTo>
                <a:cubicBezTo>
                  <a:pt x="24" y="153"/>
                  <a:pt x="25" y="136"/>
                  <a:pt x="25" y="120"/>
                </a:cubicBezTo>
                <a:cubicBezTo>
                  <a:pt x="10" y="129"/>
                  <a:pt x="16" y="147"/>
                  <a:pt x="19" y="159"/>
                </a:cubicBezTo>
                <a:close/>
                <a:moveTo>
                  <a:pt x="174" y="142"/>
                </a:moveTo>
                <a:cubicBezTo>
                  <a:pt x="165" y="166"/>
                  <a:pt x="164" y="192"/>
                  <a:pt x="168" y="217"/>
                </a:cubicBezTo>
                <a:cubicBezTo>
                  <a:pt x="179" y="201"/>
                  <a:pt x="172" y="180"/>
                  <a:pt x="176" y="163"/>
                </a:cubicBezTo>
                <a:cubicBezTo>
                  <a:pt x="178" y="146"/>
                  <a:pt x="187" y="133"/>
                  <a:pt x="197" y="121"/>
                </a:cubicBezTo>
                <a:cubicBezTo>
                  <a:pt x="187" y="125"/>
                  <a:pt x="178" y="131"/>
                  <a:pt x="174" y="142"/>
                </a:cubicBezTo>
                <a:close/>
                <a:moveTo>
                  <a:pt x="81" y="226"/>
                </a:moveTo>
                <a:cubicBezTo>
                  <a:pt x="79" y="229"/>
                  <a:pt x="77" y="234"/>
                  <a:pt x="76" y="237"/>
                </a:cubicBezTo>
                <a:cubicBezTo>
                  <a:pt x="80" y="239"/>
                  <a:pt x="84" y="242"/>
                  <a:pt x="89" y="244"/>
                </a:cubicBezTo>
                <a:cubicBezTo>
                  <a:pt x="93" y="241"/>
                  <a:pt x="102" y="237"/>
                  <a:pt x="97" y="231"/>
                </a:cubicBezTo>
                <a:cubicBezTo>
                  <a:pt x="95" y="224"/>
                  <a:pt x="86" y="228"/>
                  <a:pt x="81" y="226"/>
                </a:cubicBezTo>
                <a:close/>
                <a:moveTo>
                  <a:pt x="118" y="231"/>
                </a:moveTo>
                <a:cubicBezTo>
                  <a:pt x="122" y="236"/>
                  <a:pt x="125" y="244"/>
                  <a:pt x="132" y="244"/>
                </a:cubicBezTo>
                <a:cubicBezTo>
                  <a:pt x="136" y="242"/>
                  <a:pt x="146" y="237"/>
                  <a:pt x="141" y="231"/>
                </a:cubicBezTo>
                <a:cubicBezTo>
                  <a:pt x="136" y="221"/>
                  <a:pt x="125" y="228"/>
                  <a:pt x="118" y="231"/>
                </a:cubicBezTo>
                <a:close/>
                <a:moveTo>
                  <a:pt x="62" y="57"/>
                </a:moveTo>
                <a:cubicBezTo>
                  <a:pt x="63" y="63"/>
                  <a:pt x="64" y="68"/>
                  <a:pt x="65" y="73"/>
                </a:cubicBezTo>
                <a:cubicBezTo>
                  <a:pt x="60" y="73"/>
                  <a:pt x="52" y="73"/>
                  <a:pt x="48" y="72"/>
                </a:cubicBezTo>
                <a:cubicBezTo>
                  <a:pt x="51" y="77"/>
                  <a:pt x="53" y="83"/>
                  <a:pt x="57" y="87"/>
                </a:cubicBezTo>
                <a:cubicBezTo>
                  <a:pt x="68" y="94"/>
                  <a:pt x="84" y="84"/>
                  <a:pt x="79" y="71"/>
                </a:cubicBezTo>
                <a:cubicBezTo>
                  <a:pt x="80" y="62"/>
                  <a:pt x="68" y="61"/>
                  <a:pt x="62" y="57"/>
                </a:cubicBezTo>
                <a:close/>
                <a:moveTo>
                  <a:pt x="153" y="57"/>
                </a:moveTo>
                <a:cubicBezTo>
                  <a:pt x="152" y="61"/>
                  <a:pt x="152" y="69"/>
                  <a:pt x="152" y="73"/>
                </a:cubicBezTo>
                <a:cubicBezTo>
                  <a:pt x="148" y="73"/>
                  <a:pt x="139" y="73"/>
                  <a:pt x="135" y="73"/>
                </a:cubicBezTo>
                <a:cubicBezTo>
                  <a:pt x="140" y="79"/>
                  <a:pt x="143" y="88"/>
                  <a:pt x="152" y="90"/>
                </a:cubicBezTo>
                <a:cubicBezTo>
                  <a:pt x="162" y="91"/>
                  <a:pt x="170" y="80"/>
                  <a:pt x="167" y="70"/>
                </a:cubicBezTo>
                <a:cubicBezTo>
                  <a:pt x="166" y="63"/>
                  <a:pt x="158" y="61"/>
                  <a:pt x="153" y="57"/>
                </a:cubicBezTo>
                <a:close/>
                <a:moveTo>
                  <a:pt x="94" y="160"/>
                </a:moveTo>
                <a:cubicBezTo>
                  <a:pt x="87" y="166"/>
                  <a:pt x="98" y="179"/>
                  <a:pt x="104" y="171"/>
                </a:cubicBezTo>
                <a:cubicBezTo>
                  <a:pt x="111" y="164"/>
                  <a:pt x="101" y="154"/>
                  <a:pt x="94" y="160"/>
                </a:cubicBezTo>
                <a:close/>
                <a:moveTo>
                  <a:pt x="116" y="161"/>
                </a:moveTo>
                <a:cubicBezTo>
                  <a:pt x="107" y="166"/>
                  <a:pt x="119" y="179"/>
                  <a:pt x="124" y="170"/>
                </a:cubicBezTo>
                <a:cubicBezTo>
                  <a:pt x="131" y="165"/>
                  <a:pt x="120" y="153"/>
                  <a:pt x="116" y="161"/>
                </a:cubicBezTo>
                <a:close/>
                <a:moveTo>
                  <a:pt x="76" y="162"/>
                </a:moveTo>
                <a:cubicBezTo>
                  <a:pt x="68" y="165"/>
                  <a:pt x="71" y="179"/>
                  <a:pt x="80" y="177"/>
                </a:cubicBezTo>
                <a:cubicBezTo>
                  <a:pt x="90" y="175"/>
                  <a:pt x="86" y="159"/>
                  <a:pt x="76" y="162"/>
                </a:cubicBezTo>
                <a:close/>
                <a:moveTo>
                  <a:pt x="135" y="166"/>
                </a:moveTo>
                <a:cubicBezTo>
                  <a:pt x="129" y="171"/>
                  <a:pt x="139" y="181"/>
                  <a:pt x="144" y="174"/>
                </a:cubicBezTo>
                <a:cubicBezTo>
                  <a:pt x="153" y="169"/>
                  <a:pt x="140" y="157"/>
                  <a:pt x="135" y="166"/>
                </a:cubicBezTo>
                <a:close/>
                <a:moveTo>
                  <a:pt x="89" y="179"/>
                </a:moveTo>
                <a:cubicBezTo>
                  <a:pt x="80" y="176"/>
                  <a:pt x="76" y="191"/>
                  <a:pt x="85" y="193"/>
                </a:cubicBezTo>
                <a:cubicBezTo>
                  <a:pt x="95" y="196"/>
                  <a:pt x="99" y="181"/>
                  <a:pt x="89" y="179"/>
                </a:cubicBezTo>
                <a:close/>
                <a:moveTo>
                  <a:pt x="104" y="178"/>
                </a:moveTo>
                <a:cubicBezTo>
                  <a:pt x="97" y="185"/>
                  <a:pt x="109" y="195"/>
                  <a:pt x="115" y="189"/>
                </a:cubicBezTo>
                <a:cubicBezTo>
                  <a:pt x="122" y="182"/>
                  <a:pt x="110" y="171"/>
                  <a:pt x="104" y="178"/>
                </a:cubicBezTo>
                <a:close/>
                <a:moveTo>
                  <a:pt x="129" y="179"/>
                </a:moveTo>
                <a:cubicBezTo>
                  <a:pt x="121" y="181"/>
                  <a:pt x="124" y="195"/>
                  <a:pt x="133" y="192"/>
                </a:cubicBezTo>
                <a:cubicBezTo>
                  <a:pt x="142" y="191"/>
                  <a:pt x="137" y="176"/>
                  <a:pt x="129" y="179"/>
                </a:cubicBezTo>
                <a:close/>
                <a:moveTo>
                  <a:pt x="99" y="194"/>
                </a:moveTo>
                <a:cubicBezTo>
                  <a:pt x="90" y="191"/>
                  <a:pt x="87" y="206"/>
                  <a:pt x="95" y="208"/>
                </a:cubicBezTo>
                <a:cubicBezTo>
                  <a:pt x="105" y="212"/>
                  <a:pt x="109" y="195"/>
                  <a:pt x="99" y="194"/>
                </a:cubicBezTo>
                <a:close/>
                <a:moveTo>
                  <a:pt x="118" y="194"/>
                </a:moveTo>
                <a:cubicBezTo>
                  <a:pt x="109" y="196"/>
                  <a:pt x="114" y="210"/>
                  <a:pt x="123" y="208"/>
                </a:cubicBezTo>
                <a:cubicBezTo>
                  <a:pt x="133" y="206"/>
                  <a:pt x="127" y="191"/>
                  <a:pt x="118" y="19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3" name="Freeform 878"/>
          <p:cNvSpPr>
            <a:spLocks noEditPoints="1"/>
          </p:cNvSpPr>
          <p:nvPr/>
        </p:nvSpPr>
        <p:spPr bwMode="auto">
          <a:xfrm>
            <a:off x="3227388" y="1792288"/>
            <a:ext cx="403225" cy="428625"/>
          </a:xfrm>
          <a:custGeom>
            <a:avLst/>
            <a:gdLst>
              <a:gd name="T0" fmla="*/ 112 w 262"/>
              <a:gd name="T1" fmla="*/ 0 h 279"/>
              <a:gd name="T2" fmla="*/ 56 w 262"/>
              <a:gd name="T3" fmla="*/ 3 h 279"/>
              <a:gd name="T4" fmla="*/ 47 w 262"/>
              <a:gd name="T5" fmla="*/ 57 h 279"/>
              <a:gd name="T6" fmla="*/ 64 w 262"/>
              <a:gd name="T7" fmla="*/ 59 h 279"/>
              <a:gd name="T8" fmla="*/ 53 w 262"/>
              <a:gd name="T9" fmla="*/ 80 h 279"/>
              <a:gd name="T10" fmla="*/ 67 w 262"/>
              <a:gd name="T11" fmla="*/ 137 h 279"/>
              <a:gd name="T12" fmla="*/ 3 w 262"/>
              <a:gd name="T13" fmla="*/ 163 h 279"/>
              <a:gd name="T14" fmla="*/ 115 w 262"/>
              <a:gd name="T15" fmla="*/ 219 h 279"/>
              <a:gd name="T16" fmla="*/ 13 w 262"/>
              <a:gd name="T17" fmla="*/ 265 h 279"/>
              <a:gd name="T18" fmla="*/ 242 w 262"/>
              <a:gd name="T19" fmla="*/ 275 h 279"/>
              <a:gd name="T20" fmla="*/ 256 w 262"/>
              <a:gd name="T21" fmla="*/ 207 h 279"/>
              <a:gd name="T22" fmla="*/ 189 w 262"/>
              <a:gd name="T23" fmla="*/ 150 h 279"/>
              <a:gd name="T24" fmla="*/ 260 w 262"/>
              <a:gd name="T25" fmla="*/ 138 h 279"/>
              <a:gd name="T26" fmla="*/ 137 w 262"/>
              <a:gd name="T27" fmla="*/ 51 h 279"/>
              <a:gd name="T28" fmla="*/ 47 w 262"/>
              <a:gd name="T29" fmla="*/ 57 h 279"/>
              <a:gd name="T30" fmla="*/ 34 w 262"/>
              <a:gd name="T31" fmla="*/ 149 h 279"/>
              <a:gd name="T32" fmla="*/ 21 w 262"/>
              <a:gd name="T33" fmla="*/ 205 h 279"/>
              <a:gd name="T34" fmla="*/ 52 w 262"/>
              <a:gd name="T35" fmla="*/ 209 h 279"/>
              <a:gd name="T36" fmla="*/ 52 w 262"/>
              <a:gd name="T37" fmla="*/ 209 h 279"/>
              <a:gd name="T38" fmla="*/ 176 w 262"/>
              <a:gd name="T39" fmla="*/ 149 h 279"/>
              <a:gd name="T40" fmla="*/ 67 w 262"/>
              <a:gd name="T41" fmla="*/ 207 h 279"/>
              <a:gd name="T42" fmla="*/ 130 w 262"/>
              <a:gd name="T43" fmla="*/ 219 h 279"/>
              <a:gd name="T44" fmla="*/ 212 w 262"/>
              <a:gd name="T45" fmla="*/ 264 h 279"/>
              <a:gd name="T46" fmla="*/ 130 w 262"/>
              <a:gd name="T47" fmla="*/ 219 h 279"/>
              <a:gd name="T48" fmla="*/ 237 w 262"/>
              <a:gd name="T49" fmla="*/ 264 h 279"/>
              <a:gd name="T50" fmla="*/ 226 w 262"/>
              <a:gd name="T51" fmla="*/ 217 h 279"/>
              <a:gd name="T52" fmla="*/ 244 w 262"/>
              <a:gd name="T53" fmla="*/ 157 h 279"/>
              <a:gd name="T54" fmla="*/ 194 w 262"/>
              <a:gd name="T55" fmla="*/ 163 h 279"/>
              <a:gd name="T56" fmla="*/ 80 w 262"/>
              <a:gd name="T57" fmla="*/ 171 h 279"/>
              <a:gd name="T58" fmla="*/ 80 w 262"/>
              <a:gd name="T59" fmla="*/ 171 h 279"/>
              <a:gd name="T60" fmla="*/ 246 w 262"/>
              <a:gd name="T61" fmla="*/ 176 h 279"/>
              <a:gd name="T62" fmla="*/ 186 w 262"/>
              <a:gd name="T63" fmla="*/ 176 h 279"/>
              <a:gd name="T64" fmla="*/ 108 w 262"/>
              <a:gd name="T65" fmla="*/ 185 h 279"/>
              <a:gd name="T66" fmla="*/ 193 w 262"/>
              <a:gd name="T67" fmla="*/ 193 h 279"/>
              <a:gd name="T68" fmla="*/ 193 w 262"/>
              <a:gd name="T69" fmla="*/ 199 h 279"/>
              <a:gd name="T70" fmla="*/ 20 w 262"/>
              <a:gd name="T71" fmla="*/ 230 h 279"/>
              <a:gd name="T72" fmla="*/ 116 w 262"/>
              <a:gd name="T73" fmla="*/ 231 h 279"/>
              <a:gd name="T74" fmla="*/ 160 w 262"/>
              <a:gd name="T75" fmla="*/ 237 h 279"/>
              <a:gd name="T76" fmla="*/ 210 w 262"/>
              <a:gd name="T77" fmla="*/ 247 h 279"/>
              <a:gd name="T78" fmla="*/ 160 w 262"/>
              <a:gd name="T79" fmla="*/ 237 h 279"/>
              <a:gd name="T80" fmla="*/ 118 w 262"/>
              <a:gd name="T81" fmla="*/ 241 h 279"/>
              <a:gd name="T82" fmla="*/ 26 w 262"/>
              <a:gd name="T83" fmla="*/ 238 h 279"/>
              <a:gd name="T84" fmla="*/ 116 w 262"/>
              <a:gd name="T85" fmla="*/ 252 h 279"/>
              <a:gd name="T86" fmla="*/ 39 w 262"/>
              <a:gd name="T87" fmla="*/ 25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2" h="279">
                <a:moveTo>
                  <a:pt x="91" y="21"/>
                </a:moveTo>
                <a:cubicBezTo>
                  <a:pt x="97" y="12"/>
                  <a:pt x="103" y="5"/>
                  <a:pt x="112" y="0"/>
                </a:cubicBezTo>
                <a:cubicBezTo>
                  <a:pt x="104" y="14"/>
                  <a:pt x="95" y="27"/>
                  <a:pt x="93" y="43"/>
                </a:cubicBezTo>
                <a:cubicBezTo>
                  <a:pt x="75" y="35"/>
                  <a:pt x="59" y="23"/>
                  <a:pt x="56" y="3"/>
                </a:cubicBezTo>
                <a:cubicBezTo>
                  <a:pt x="70" y="4"/>
                  <a:pt x="84" y="9"/>
                  <a:pt x="91" y="21"/>
                </a:cubicBezTo>
                <a:close/>
                <a:moveTo>
                  <a:pt x="47" y="57"/>
                </a:moveTo>
                <a:cubicBezTo>
                  <a:pt x="51" y="59"/>
                  <a:pt x="55" y="62"/>
                  <a:pt x="58" y="64"/>
                </a:cubicBezTo>
                <a:cubicBezTo>
                  <a:pt x="64" y="59"/>
                  <a:pt x="64" y="59"/>
                  <a:pt x="64" y="59"/>
                </a:cubicBezTo>
                <a:cubicBezTo>
                  <a:pt x="77" y="59"/>
                  <a:pt x="65" y="72"/>
                  <a:pt x="64" y="79"/>
                </a:cubicBezTo>
                <a:cubicBezTo>
                  <a:pt x="60" y="79"/>
                  <a:pt x="57" y="79"/>
                  <a:pt x="53" y="80"/>
                </a:cubicBezTo>
                <a:cubicBezTo>
                  <a:pt x="56" y="71"/>
                  <a:pt x="49" y="64"/>
                  <a:pt x="46" y="57"/>
                </a:cubicBezTo>
                <a:cubicBezTo>
                  <a:pt x="28" y="84"/>
                  <a:pt x="43" y="119"/>
                  <a:pt x="67" y="137"/>
                </a:cubicBezTo>
                <a:cubicBezTo>
                  <a:pt x="52" y="136"/>
                  <a:pt x="36" y="135"/>
                  <a:pt x="21" y="137"/>
                </a:cubicBezTo>
                <a:cubicBezTo>
                  <a:pt x="10" y="140"/>
                  <a:pt x="6" y="153"/>
                  <a:pt x="3" y="163"/>
                </a:cubicBezTo>
                <a:cubicBezTo>
                  <a:pt x="0" y="181"/>
                  <a:pt x="2" y="203"/>
                  <a:pt x="16" y="217"/>
                </a:cubicBezTo>
                <a:cubicBezTo>
                  <a:pt x="48" y="222"/>
                  <a:pt x="82" y="217"/>
                  <a:pt x="115" y="219"/>
                </a:cubicBezTo>
                <a:cubicBezTo>
                  <a:pt x="122" y="233"/>
                  <a:pt x="121" y="249"/>
                  <a:pt x="115" y="264"/>
                </a:cubicBezTo>
                <a:cubicBezTo>
                  <a:pt x="81" y="265"/>
                  <a:pt x="47" y="263"/>
                  <a:pt x="13" y="265"/>
                </a:cubicBezTo>
                <a:cubicBezTo>
                  <a:pt x="14" y="279"/>
                  <a:pt x="29" y="276"/>
                  <a:pt x="39" y="276"/>
                </a:cubicBezTo>
                <a:cubicBezTo>
                  <a:pt x="106" y="275"/>
                  <a:pt x="174" y="278"/>
                  <a:pt x="242" y="275"/>
                </a:cubicBezTo>
                <a:cubicBezTo>
                  <a:pt x="257" y="262"/>
                  <a:pt x="256" y="239"/>
                  <a:pt x="253" y="221"/>
                </a:cubicBezTo>
                <a:cubicBezTo>
                  <a:pt x="255" y="217"/>
                  <a:pt x="262" y="212"/>
                  <a:pt x="256" y="207"/>
                </a:cubicBezTo>
                <a:cubicBezTo>
                  <a:pt x="234" y="205"/>
                  <a:pt x="212" y="209"/>
                  <a:pt x="190" y="205"/>
                </a:cubicBezTo>
                <a:cubicBezTo>
                  <a:pt x="178" y="189"/>
                  <a:pt x="183" y="168"/>
                  <a:pt x="189" y="150"/>
                </a:cubicBezTo>
                <a:cubicBezTo>
                  <a:pt x="211" y="148"/>
                  <a:pt x="234" y="150"/>
                  <a:pt x="256" y="149"/>
                </a:cubicBezTo>
                <a:cubicBezTo>
                  <a:pt x="257" y="146"/>
                  <a:pt x="259" y="141"/>
                  <a:pt x="260" y="138"/>
                </a:cubicBezTo>
                <a:cubicBezTo>
                  <a:pt x="214" y="135"/>
                  <a:pt x="166" y="137"/>
                  <a:pt x="119" y="137"/>
                </a:cubicBezTo>
                <a:cubicBezTo>
                  <a:pt x="145" y="118"/>
                  <a:pt x="159" y="77"/>
                  <a:pt x="137" y="51"/>
                </a:cubicBezTo>
                <a:cubicBezTo>
                  <a:pt x="119" y="35"/>
                  <a:pt x="96" y="54"/>
                  <a:pt x="76" y="46"/>
                </a:cubicBezTo>
                <a:cubicBezTo>
                  <a:pt x="65" y="41"/>
                  <a:pt x="55" y="50"/>
                  <a:pt x="47" y="57"/>
                </a:cubicBezTo>
                <a:close/>
                <a:moveTo>
                  <a:pt x="20" y="151"/>
                </a:moveTo>
                <a:cubicBezTo>
                  <a:pt x="24" y="150"/>
                  <a:pt x="31" y="149"/>
                  <a:pt x="34" y="149"/>
                </a:cubicBezTo>
                <a:cubicBezTo>
                  <a:pt x="28" y="168"/>
                  <a:pt x="28" y="188"/>
                  <a:pt x="34" y="207"/>
                </a:cubicBezTo>
                <a:cubicBezTo>
                  <a:pt x="31" y="207"/>
                  <a:pt x="24" y="206"/>
                  <a:pt x="21" y="205"/>
                </a:cubicBezTo>
                <a:cubicBezTo>
                  <a:pt x="13" y="188"/>
                  <a:pt x="13" y="168"/>
                  <a:pt x="20" y="151"/>
                </a:cubicBezTo>
                <a:close/>
                <a:moveTo>
                  <a:pt x="52" y="209"/>
                </a:moveTo>
                <a:cubicBezTo>
                  <a:pt x="39" y="191"/>
                  <a:pt x="38" y="165"/>
                  <a:pt x="52" y="147"/>
                </a:cubicBezTo>
                <a:cubicBezTo>
                  <a:pt x="46" y="168"/>
                  <a:pt x="47" y="189"/>
                  <a:pt x="52" y="209"/>
                </a:cubicBezTo>
                <a:close/>
                <a:moveTo>
                  <a:pt x="68" y="150"/>
                </a:moveTo>
                <a:cubicBezTo>
                  <a:pt x="104" y="148"/>
                  <a:pt x="140" y="149"/>
                  <a:pt x="176" y="149"/>
                </a:cubicBezTo>
                <a:cubicBezTo>
                  <a:pt x="168" y="168"/>
                  <a:pt x="169" y="188"/>
                  <a:pt x="175" y="207"/>
                </a:cubicBezTo>
                <a:cubicBezTo>
                  <a:pt x="139" y="206"/>
                  <a:pt x="103" y="207"/>
                  <a:pt x="67" y="207"/>
                </a:cubicBezTo>
                <a:cubicBezTo>
                  <a:pt x="59" y="189"/>
                  <a:pt x="55" y="166"/>
                  <a:pt x="68" y="150"/>
                </a:cubicBezTo>
                <a:close/>
                <a:moveTo>
                  <a:pt x="130" y="219"/>
                </a:moveTo>
                <a:cubicBezTo>
                  <a:pt x="157" y="219"/>
                  <a:pt x="185" y="219"/>
                  <a:pt x="212" y="219"/>
                </a:cubicBezTo>
                <a:cubicBezTo>
                  <a:pt x="218" y="234"/>
                  <a:pt x="218" y="249"/>
                  <a:pt x="212" y="264"/>
                </a:cubicBezTo>
                <a:cubicBezTo>
                  <a:pt x="184" y="264"/>
                  <a:pt x="156" y="264"/>
                  <a:pt x="129" y="264"/>
                </a:cubicBezTo>
                <a:cubicBezTo>
                  <a:pt x="133" y="249"/>
                  <a:pt x="133" y="234"/>
                  <a:pt x="130" y="219"/>
                </a:cubicBezTo>
                <a:close/>
                <a:moveTo>
                  <a:pt x="226" y="217"/>
                </a:moveTo>
                <a:cubicBezTo>
                  <a:pt x="248" y="220"/>
                  <a:pt x="244" y="249"/>
                  <a:pt x="237" y="264"/>
                </a:cubicBezTo>
                <a:cubicBezTo>
                  <a:pt x="234" y="264"/>
                  <a:pt x="228" y="264"/>
                  <a:pt x="226" y="264"/>
                </a:cubicBezTo>
                <a:cubicBezTo>
                  <a:pt x="230" y="249"/>
                  <a:pt x="229" y="233"/>
                  <a:pt x="226" y="217"/>
                </a:cubicBezTo>
                <a:close/>
                <a:moveTo>
                  <a:pt x="194" y="156"/>
                </a:moveTo>
                <a:cubicBezTo>
                  <a:pt x="210" y="156"/>
                  <a:pt x="227" y="155"/>
                  <a:pt x="244" y="157"/>
                </a:cubicBezTo>
                <a:cubicBezTo>
                  <a:pt x="244" y="158"/>
                  <a:pt x="244" y="161"/>
                  <a:pt x="244" y="162"/>
                </a:cubicBezTo>
                <a:cubicBezTo>
                  <a:pt x="227" y="163"/>
                  <a:pt x="211" y="162"/>
                  <a:pt x="194" y="163"/>
                </a:cubicBezTo>
                <a:cubicBezTo>
                  <a:pt x="194" y="161"/>
                  <a:pt x="194" y="157"/>
                  <a:pt x="194" y="156"/>
                </a:cubicBezTo>
                <a:close/>
                <a:moveTo>
                  <a:pt x="80" y="171"/>
                </a:moveTo>
                <a:cubicBezTo>
                  <a:pt x="86" y="167"/>
                  <a:pt x="101" y="166"/>
                  <a:pt x="104" y="173"/>
                </a:cubicBezTo>
                <a:cubicBezTo>
                  <a:pt x="98" y="176"/>
                  <a:pt x="83" y="178"/>
                  <a:pt x="80" y="171"/>
                </a:cubicBezTo>
                <a:close/>
                <a:moveTo>
                  <a:pt x="186" y="176"/>
                </a:moveTo>
                <a:cubicBezTo>
                  <a:pt x="206" y="173"/>
                  <a:pt x="226" y="173"/>
                  <a:pt x="246" y="176"/>
                </a:cubicBezTo>
                <a:cubicBezTo>
                  <a:pt x="243" y="184"/>
                  <a:pt x="233" y="180"/>
                  <a:pt x="227" y="181"/>
                </a:cubicBezTo>
                <a:cubicBezTo>
                  <a:pt x="214" y="180"/>
                  <a:pt x="198" y="184"/>
                  <a:pt x="186" y="176"/>
                </a:cubicBezTo>
                <a:close/>
                <a:moveTo>
                  <a:pt x="76" y="181"/>
                </a:moveTo>
                <a:cubicBezTo>
                  <a:pt x="87" y="181"/>
                  <a:pt x="99" y="177"/>
                  <a:pt x="108" y="185"/>
                </a:cubicBezTo>
                <a:cubicBezTo>
                  <a:pt x="97" y="186"/>
                  <a:pt x="84" y="191"/>
                  <a:pt x="76" y="181"/>
                </a:cubicBezTo>
                <a:close/>
                <a:moveTo>
                  <a:pt x="193" y="193"/>
                </a:moveTo>
                <a:cubicBezTo>
                  <a:pt x="211" y="193"/>
                  <a:pt x="230" y="192"/>
                  <a:pt x="248" y="194"/>
                </a:cubicBezTo>
                <a:cubicBezTo>
                  <a:pt x="231" y="203"/>
                  <a:pt x="211" y="198"/>
                  <a:pt x="193" y="199"/>
                </a:cubicBezTo>
                <a:cubicBezTo>
                  <a:pt x="193" y="193"/>
                  <a:pt x="193" y="193"/>
                  <a:pt x="193" y="193"/>
                </a:cubicBezTo>
                <a:close/>
                <a:moveTo>
                  <a:pt x="20" y="230"/>
                </a:moveTo>
                <a:cubicBezTo>
                  <a:pt x="29" y="220"/>
                  <a:pt x="46" y="227"/>
                  <a:pt x="58" y="225"/>
                </a:cubicBezTo>
                <a:cubicBezTo>
                  <a:pt x="77" y="227"/>
                  <a:pt x="99" y="220"/>
                  <a:pt x="116" y="231"/>
                </a:cubicBezTo>
                <a:cubicBezTo>
                  <a:pt x="84" y="232"/>
                  <a:pt x="52" y="233"/>
                  <a:pt x="20" y="230"/>
                </a:cubicBezTo>
                <a:close/>
                <a:moveTo>
                  <a:pt x="160" y="237"/>
                </a:moveTo>
                <a:cubicBezTo>
                  <a:pt x="175" y="234"/>
                  <a:pt x="191" y="234"/>
                  <a:pt x="206" y="236"/>
                </a:cubicBezTo>
                <a:cubicBezTo>
                  <a:pt x="207" y="239"/>
                  <a:pt x="209" y="244"/>
                  <a:pt x="210" y="247"/>
                </a:cubicBezTo>
                <a:cubicBezTo>
                  <a:pt x="193" y="247"/>
                  <a:pt x="176" y="249"/>
                  <a:pt x="160" y="246"/>
                </a:cubicBezTo>
                <a:cubicBezTo>
                  <a:pt x="160" y="244"/>
                  <a:pt x="160" y="239"/>
                  <a:pt x="160" y="237"/>
                </a:cubicBezTo>
                <a:close/>
                <a:moveTo>
                  <a:pt x="26" y="238"/>
                </a:moveTo>
                <a:cubicBezTo>
                  <a:pt x="56" y="239"/>
                  <a:pt x="88" y="234"/>
                  <a:pt x="118" y="241"/>
                </a:cubicBezTo>
                <a:cubicBezTo>
                  <a:pt x="88" y="249"/>
                  <a:pt x="56" y="243"/>
                  <a:pt x="26" y="245"/>
                </a:cubicBezTo>
                <a:cubicBezTo>
                  <a:pt x="26" y="243"/>
                  <a:pt x="26" y="240"/>
                  <a:pt x="26" y="238"/>
                </a:cubicBezTo>
                <a:close/>
                <a:moveTo>
                  <a:pt x="18" y="253"/>
                </a:moveTo>
                <a:cubicBezTo>
                  <a:pt x="50" y="249"/>
                  <a:pt x="83" y="251"/>
                  <a:pt x="116" y="252"/>
                </a:cubicBezTo>
                <a:cubicBezTo>
                  <a:pt x="114" y="253"/>
                  <a:pt x="109" y="256"/>
                  <a:pt x="107" y="257"/>
                </a:cubicBezTo>
                <a:cubicBezTo>
                  <a:pt x="84" y="258"/>
                  <a:pt x="62" y="257"/>
                  <a:pt x="39" y="257"/>
                </a:cubicBezTo>
                <a:cubicBezTo>
                  <a:pt x="31" y="258"/>
                  <a:pt x="24" y="256"/>
                  <a:pt x="18" y="25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4" name="Freeform 882"/>
          <p:cNvSpPr>
            <a:spLocks noEditPoints="1"/>
          </p:cNvSpPr>
          <p:nvPr/>
        </p:nvSpPr>
        <p:spPr bwMode="auto">
          <a:xfrm>
            <a:off x="6943784" y="1908632"/>
            <a:ext cx="341299" cy="502641"/>
          </a:xfrm>
          <a:custGeom>
            <a:avLst/>
            <a:gdLst>
              <a:gd name="T0" fmla="*/ 69 w 116"/>
              <a:gd name="T1" fmla="*/ 6 h 171"/>
              <a:gd name="T2" fmla="*/ 83 w 116"/>
              <a:gd name="T3" fmla="*/ 3 h 171"/>
              <a:gd name="T4" fmla="*/ 110 w 116"/>
              <a:gd name="T5" fmla="*/ 19 h 171"/>
              <a:gd name="T6" fmla="*/ 113 w 116"/>
              <a:gd name="T7" fmla="*/ 33 h 171"/>
              <a:gd name="T8" fmla="*/ 109 w 116"/>
              <a:gd name="T9" fmla="*/ 39 h 171"/>
              <a:gd name="T10" fmla="*/ 65 w 116"/>
              <a:gd name="T11" fmla="*/ 12 h 171"/>
              <a:gd name="T12" fmla="*/ 69 w 116"/>
              <a:gd name="T13" fmla="*/ 6 h 171"/>
              <a:gd name="T14" fmla="*/ 60 w 116"/>
              <a:gd name="T15" fmla="*/ 21 h 171"/>
              <a:gd name="T16" fmla="*/ 54 w 116"/>
              <a:gd name="T17" fmla="*/ 31 h 171"/>
              <a:gd name="T18" fmla="*/ 98 w 116"/>
              <a:gd name="T19" fmla="*/ 58 h 171"/>
              <a:gd name="T20" fmla="*/ 104 w 116"/>
              <a:gd name="T21" fmla="*/ 48 h 171"/>
              <a:gd name="T22" fmla="*/ 60 w 116"/>
              <a:gd name="T23" fmla="*/ 21 h 171"/>
              <a:gd name="T24" fmla="*/ 1 w 116"/>
              <a:gd name="T25" fmla="*/ 164 h 171"/>
              <a:gd name="T26" fmla="*/ 5 w 116"/>
              <a:gd name="T27" fmla="*/ 130 h 171"/>
              <a:gd name="T28" fmla="*/ 33 w 116"/>
              <a:gd name="T29" fmla="*/ 147 h 171"/>
              <a:gd name="T30" fmla="*/ 5 w 116"/>
              <a:gd name="T31" fmla="*/ 167 h 171"/>
              <a:gd name="T32" fmla="*/ 1 w 116"/>
              <a:gd name="T33" fmla="*/ 164 h 171"/>
              <a:gd name="T34" fmla="*/ 7 w 116"/>
              <a:gd name="T35" fmla="*/ 109 h 171"/>
              <a:gd name="T36" fmla="*/ 49 w 116"/>
              <a:gd name="T37" fmla="*/ 40 h 171"/>
              <a:gd name="T38" fmla="*/ 63 w 116"/>
              <a:gd name="T39" fmla="*/ 49 h 171"/>
              <a:gd name="T40" fmla="*/ 22 w 116"/>
              <a:gd name="T41" fmla="*/ 117 h 171"/>
              <a:gd name="T42" fmla="*/ 7 w 116"/>
              <a:gd name="T43" fmla="*/ 109 h 171"/>
              <a:gd name="T44" fmla="*/ 36 w 116"/>
              <a:gd name="T45" fmla="*/ 126 h 171"/>
              <a:gd name="T46" fmla="*/ 78 w 116"/>
              <a:gd name="T47" fmla="*/ 58 h 171"/>
              <a:gd name="T48" fmla="*/ 92 w 116"/>
              <a:gd name="T49" fmla="*/ 67 h 171"/>
              <a:gd name="T50" fmla="*/ 51 w 116"/>
              <a:gd name="T51" fmla="*/ 135 h 171"/>
              <a:gd name="T52" fmla="*/ 36 w 116"/>
              <a:gd name="T53" fmla="*/ 126 h 171"/>
              <a:gd name="T54" fmla="*/ 35 w 116"/>
              <a:gd name="T55" fmla="*/ 164 h 171"/>
              <a:gd name="T56" fmla="*/ 110 w 116"/>
              <a:gd name="T57" fmla="*/ 164 h 171"/>
              <a:gd name="T58" fmla="*/ 114 w 116"/>
              <a:gd name="T59" fmla="*/ 168 h 171"/>
              <a:gd name="T60" fmla="*/ 110 w 116"/>
              <a:gd name="T61" fmla="*/ 171 h 171"/>
              <a:gd name="T62" fmla="*/ 35 w 116"/>
              <a:gd name="T63" fmla="*/ 171 h 171"/>
              <a:gd name="T64" fmla="*/ 31 w 116"/>
              <a:gd name="T65" fmla="*/ 168 h 171"/>
              <a:gd name="T66" fmla="*/ 35 w 116"/>
              <a:gd name="T67" fmla="*/ 16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71">
                <a:moveTo>
                  <a:pt x="69" y="6"/>
                </a:moveTo>
                <a:cubicBezTo>
                  <a:pt x="72" y="1"/>
                  <a:pt x="78" y="0"/>
                  <a:pt x="83" y="3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4" y="22"/>
                  <a:pt x="116" y="28"/>
                  <a:pt x="113" y="3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65" y="12"/>
                  <a:pt x="65" y="12"/>
                  <a:pt x="65" y="12"/>
                </a:cubicBezTo>
                <a:lnTo>
                  <a:pt x="69" y="6"/>
                </a:lnTo>
                <a:close/>
                <a:moveTo>
                  <a:pt x="60" y="21"/>
                </a:moveTo>
                <a:cubicBezTo>
                  <a:pt x="54" y="31"/>
                  <a:pt x="54" y="31"/>
                  <a:pt x="54" y="31"/>
                </a:cubicBezTo>
                <a:cubicBezTo>
                  <a:pt x="98" y="58"/>
                  <a:pt x="98" y="58"/>
                  <a:pt x="98" y="58"/>
                </a:cubicBezTo>
                <a:cubicBezTo>
                  <a:pt x="104" y="48"/>
                  <a:pt x="104" y="48"/>
                  <a:pt x="104" y="48"/>
                </a:cubicBezTo>
                <a:lnTo>
                  <a:pt x="60" y="21"/>
                </a:lnTo>
                <a:close/>
                <a:moveTo>
                  <a:pt x="1" y="164"/>
                </a:moveTo>
                <a:cubicBezTo>
                  <a:pt x="5" y="130"/>
                  <a:pt x="5" y="130"/>
                  <a:pt x="5" y="130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5" y="167"/>
                  <a:pt x="5" y="167"/>
                  <a:pt x="5" y="167"/>
                </a:cubicBezTo>
                <a:cubicBezTo>
                  <a:pt x="2" y="169"/>
                  <a:pt x="0" y="168"/>
                  <a:pt x="1" y="164"/>
                </a:cubicBezTo>
                <a:close/>
                <a:moveTo>
                  <a:pt x="7" y="109"/>
                </a:moveTo>
                <a:cubicBezTo>
                  <a:pt x="49" y="40"/>
                  <a:pt x="49" y="40"/>
                  <a:pt x="49" y="40"/>
                </a:cubicBezTo>
                <a:cubicBezTo>
                  <a:pt x="63" y="49"/>
                  <a:pt x="63" y="49"/>
                  <a:pt x="63" y="49"/>
                </a:cubicBezTo>
                <a:cubicBezTo>
                  <a:pt x="22" y="117"/>
                  <a:pt x="22" y="117"/>
                  <a:pt x="22" y="117"/>
                </a:cubicBezTo>
                <a:lnTo>
                  <a:pt x="7" y="109"/>
                </a:lnTo>
                <a:close/>
                <a:moveTo>
                  <a:pt x="36" y="126"/>
                </a:moveTo>
                <a:cubicBezTo>
                  <a:pt x="78" y="58"/>
                  <a:pt x="78" y="58"/>
                  <a:pt x="78" y="58"/>
                </a:cubicBezTo>
                <a:cubicBezTo>
                  <a:pt x="92" y="67"/>
                  <a:pt x="92" y="67"/>
                  <a:pt x="92" y="67"/>
                </a:cubicBezTo>
                <a:cubicBezTo>
                  <a:pt x="51" y="135"/>
                  <a:pt x="51" y="135"/>
                  <a:pt x="51" y="135"/>
                </a:cubicBezTo>
                <a:lnTo>
                  <a:pt x="36" y="126"/>
                </a:lnTo>
                <a:close/>
                <a:moveTo>
                  <a:pt x="35" y="164"/>
                </a:moveTo>
                <a:cubicBezTo>
                  <a:pt x="110" y="164"/>
                  <a:pt x="110" y="164"/>
                  <a:pt x="110" y="164"/>
                </a:cubicBezTo>
                <a:cubicBezTo>
                  <a:pt x="112" y="164"/>
                  <a:pt x="114" y="165"/>
                  <a:pt x="114" y="168"/>
                </a:cubicBezTo>
                <a:cubicBezTo>
                  <a:pt x="114" y="170"/>
                  <a:pt x="112" y="171"/>
                  <a:pt x="110" y="171"/>
                </a:cubicBezTo>
                <a:cubicBezTo>
                  <a:pt x="35" y="171"/>
                  <a:pt x="35" y="171"/>
                  <a:pt x="35" y="171"/>
                </a:cubicBezTo>
                <a:cubicBezTo>
                  <a:pt x="32" y="171"/>
                  <a:pt x="31" y="170"/>
                  <a:pt x="31" y="168"/>
                </a:cubicBezTo>
                <a:cubicBezTo>
                  <a:pt x="31" y="165"/>
                  <a:pt x="32" y="164"/>
                  <a:pt x="35" y="16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5" name="Freeform 883"/>
          <p:cNvSpPr>
            <a:spLocks noEditPoints="1"/>
          </p:cNvSpPr>
          <p:nvPr/>
        </p:nvSpPr>
        <p:spPr bwMode="auto">
          <a:xfrm>
            <a:off x="4197315" y="4088356"/>
            <a:ext cx="373567" cy="578347"/>
          </a:xfrm>
          <a:custGeom>
            <a:avLst/>
            <a:gdLst>
              <a:gd name="T0" fmla="*/ 7 w 127"/>
              <a:gd name="T1" fmla="*/ 10 h 197"/>
              <a:gd name="T2" fmla="*/ 11 w 127"/>
              <a:gd name="T3" fmla="*/ 1 h 197"/>
              <a:gd name="T4" fmla="*/ 20 w 127"/>
              <a:gd name="T5" fmla="*/ 5 h 197"/>
              <a:gd name="T6" fmla="*/ 24 w 127"/>
              <a:gd name="T7" fmla="*/ 18 h 197"/>
              <a:gd name="T8" fmla="*/ 20 w 127"/>
              <a:gd name="T9" fmla="*/ 26 h 197"/>
              <a:gd name="T10" fmla="*/ 18 w 127"/>
              <a:gd name="T11" fmla="*/ 27 h 197"/>
              <a:gd name="T12" fmla="*/ 11 w 127"/>
              <a:gd name="T13" fmla="*/ 22 h 197"/>
              <a:gd name="T14" fmla="*/ 7 w 127"/>
              <a:gd name="T15" fmla="*/ 10 h 197"/>
              <a:gd name="T16" fmla="*/ 60 w 127"/>
              <a:gd name="T17" fmla="*/ 113 h 197"/>
              <a:gd name="T18" fmla="*/ 51 w 127"/>
              <a:gd name="T19" fmla="*/ 109 h 197"/>
              <a:gd name="T20" fmla="*/ 47 w 127"/>
              <a:gd name="T21" fmla="*/ 118 h 197"/>
              <a:gd name="T22" fmla="*/ 52 w 127"/>
              <a:gd name="T23" fmla="*/ 132 h 197"/>
              <a:gd name="T24" fmla="*/ 61 w 127"/>
              <a:gd name="T25" fmla="*/ 136 h 197"/>
              <a:gd name="T26" fmla="*/ 65 w 127"/>
              <a:gd name="T27" fmla="*/ 127 h 197"/>
              <a:gd name="T28" fmla="*/ 60 w 127"/>
              <a:gd name="T29" fmla="*/ 113 h 197"/>
              <a:gd name="T30" fmla="*/ 126 w 127"/>
              <a:gd name="T31" fmla="*/ 157 h 197"/>
              <a:gd name="T32" fmla="*/ 122 w 127"/>
              <a:gd name="T33" fmla="*/ 152 h 197"/>
              <a:gd name="T34" fmla="*/ 121 w 127"/>
              <a:gd name="T35" fmla="*/ 143 h 197"/>
              <a:gd name="T36" fmla="*/ 65 w 127"/>
              <a:gd name="T37" fmla="*/ 77 h 197"/>
              <a:gd name="T38" fmla="*/ 68 w 127"/>
              <a:gd name="T39" fmla="*/ 63 h 197"/>
              <a:gd name="T40" fmla="*/ 66 w 127"/>
              <a:gd name="T41" fmla="*/ 51 h 197"/>
              <a:gd name="T42" fmla="*/ 34 w 127"/>
              <a:gd name="T43" fmla="*/ 29 h 197"/>
              <a:gd name="T44" fmla="*/ 22 w 127"/>
              <a:gd name="T45" fmla="*/ 31 h 197"/>
              <a:gd name="T46" fmla="*/ 0 w 127"/>
              <a:gd name="T47" fmla="*/ 63 h 197"/>
              <a:gd name="T48" fmla="*/ 2 w 127"/>
              <a:gd name="T49" fmla="*/ 75 h 197"/>
              <a:gd name="T50" fmla="*/ 19 w 127"/>
              <a:gd name="T51" fmla="*/ 94 h 197"/>
              <a:gd name="T52" fmla="*/ 20 w 127"/>
              <a:gd name="T53" fmla="*/ 181 h 197"/>
              <a:gd name="T54" fmla="*/ 25 w 127"/>
              <a:gd name="T55" fmla="*/ 188 h 197"/>
              <a:gd name="T56" fmla="*/ 25 w 127"/>
              <a:gd name="T57" fmla="*/ 195 h 197"/>
              <a:gd name="T58" fmla="*/ 27 w 127"/>
              <a:gd name="T59" fmla="*/ 197 h 197"/>
              <a:gd name="T60" fmla="*/ 30 w 127"/>
              <a:gd name="T61" fmla="*/ 194 h 197"/>
              <a:gd name="T62" fmla="*/ 29 w 127"/>
              <a:gd name="T63" fmla="*/ 188 h 197"/>
              <a:gd name="T64" fmla="*/ 35 w 127"/>
              <a:gd name="T65" fmla="*/ 181 h 197"/>
              <a:gd name="T66" fmla="*/ 35 w 127"/>
              <a:gd name="T67" fmla="*/ 74 h 197"/>
              <a:gd name="T68" fmla="*/ 27 w 127"/>
              <a:gd name="T69" fmla="*/ 66 h 197"/>
              <a:gd name="T70" fmla="*/ 19 w 127"/>
              <a:gd name="T71" fmla="*/ 74 h 197"/>
              <a:gd name="T72" fmla="*/ 19 w 127"/>
              <a:gd name="T73" fmla="*/ 86 h 197"/>
              <a:gd name="T74" fmla="*/ 9 w 127"/>
              <a:gd name="T75" fmla="*/ 73 h 197"/>
              <a:gd name="T76" fmla="*/ 7 w 127"/>
              <a:gd name="T77" fmla="*/ 63 h 197"/>
              <a:gd name="T78" fmla="*/ 24 w 127"/>
              <a:gd name="T79" fmla="*/ 38 h 197"/>
              <a:gd name="T80" fmla="*/ 34 w 127"/>
              <a:gd name="T81" fmla="*/ 36 h 197"/>
              <a:gd name="T82" fmla="*/ 59 w 127"/>
              <a:gd name="T83" fmla="*/ 54 h 197"/>
              <a:gd name="T84" fmla="*/ 61 w 127"/>
              <a:gd name="T85" fmla="*/ 63 h 197"/>
              <a:gd name="T86" fmla="*/ 60 w 127"/>
              <a:gd name="T87" fmla="*/ 71 h 197"/>
              <a:gd name="T88" fmla="*/ 52 w 127"/>
              <a:gd name="T89" fmla="*/ 62 h 197"/>
              <a:gd name="T90" fmla="*/ 41 w 127"/>
              <a:gd name="T91" fmla="*/ 61 h 197"/>
              <a:gd name="T92" fmla="*/ 40 w 127"/>
              <a:gd name="T93" fmla="*/ 72 h 197"/>
              <a:gd name="T94" fmla="*/ 110 w 127"/>
              <a:gd name="T95" fmla="*/ 153 h 197"/>
              <a:gd name="T96" fmla="*/ 115 w 127"/>
              <a:gd name="T97" fmla="*/ 156 h 197"/>
              <a:gd name="T98" fmla="*/ 119 w 127"/>
              <a:gd name="T99" fmla="*/ 155 h 197"/>
              <a:gd name="T100" fmla="*/ 123 w 127"/>
              <a:gd name="T101" fmla="*/ 160 h 197"/>
              <a:gd name="T102" fmla="*/ 124 w 127"/>
              <a:gd name="T103" fmla="*/ 161 h 197"/>
              <a:gd name="T104" fmla="*/ 126 w 127"/>
              <a:gd name="T105" fmla="*/ 160 h 197"/>
              <a:gd name="T106" fmla="*/ 126 w 127"/>
              <a:gd name="T107" fmla="*/ 15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7" h="197">
                <a:moveTo>
                  <a:pt x="7" y="10"/>
                </a:moveTo>
                <a:cubicBezTo>
                  <a:pt x="5" y="6"/>
                  <a:pt x="7" y="2"/>
                  <a:pt x="11" y="1"/>
                </a:cubicBezTo>
                <a:cubicBezTo>
                  <a:pt x="14" y="0"/>
                  <a:pt x="18" y="2"/>
                  <a:pt x="20" y="5"/>
                </a:cubicBezTo>
                <a:cubicBezTo>
                  <a:pt x="24" y="18"/>
                  <a:pt x="24" y="18"/>
                  <a:pt x="24" y="18"/>
                </a:cubicBezTo>
                <a:cubicBezTo>
                  <a:pt x="26" y="21"/>
                  <a:pt x="24" y="25"/>
                  <a:pt x="20" y="26"/>
                </a:cubicBezTo>
                <a:cubicBezTo>
                  <a:pt x="19" y="27"/>
                  <a:pt x="19" y="27"/>
                  <a:pt x="18" y="27"/>
                </a:cubicBezTo>
                <a:cubicBezTo>
                  <a:pt x="15" y="27"/>
                  <a:pt x="12" y="25"/>
                  <a:pt x="11" y="22"/>
                </a:cubicBezTo>
                <a:lnTo>
                  <a:pt x="7" y="10"/>
                </a:lnTo>
                <a:close/>
                <a:moveTo>
                  <a:pt x="60" y="113"/>
                </a:moveTo>
                <a:cubicBezTo>
                  <a:pt x="58" y="109"/>
                  <a:pt x="54" y="108"/>
                  <a:pt x="51" y="109"/>
                </a:cubicBezTo>
                <a:cubicBezTo>
                  <a:pt x="47" y="110"/>
                  <a:pt x="45" y="114"/>
                  <a:pt x="47" y="118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53" y="135"/>
                  <a:pt x="57" y="137"/>
                  <a:pt x="61" y="136"/>
                </a:cubicBezTo>
                <a:cubicBezTo>
                  <a:pt x="64" y="134"/>
                  <a:pt x="66" y="131"/>
                  <a:pt x="65" y="127"/>
                </a:cubicBezTo>
                <a:lnTo>
                  <a:pt x="60" y="113"/>
                </a:lnTo>
                <a:close/>
                <a:moveTo>
                  <a:pt x="126" y="157"/>
                </a:moveTo>
                <a:cubicBezTo>
                  <a:pt x="122" y="152"/>
                  <a:pt x="122" y="152"/>
                  <a:pt x="122" y="152"/>
                </a:cubicBezTo>
                <a:cubicBezTo>
                  <a:pt x="124" y="149"/>
                  <a:pt x="124" y="146"/>
                  <a:pt x="121" y="143"/>
                </a:cubicBezTo>
                <a:cubicBezTo>
                  <a:pt x="65" y="77"/>
                  <a:pt x="65" y="77"/>
                  <a:pt x="65" y="77"/>
                </a:cubicBezTo>
                <a:cubicBezTo>
                  <a:pt x="67" y="73"/>
                  <a:pt x="68" y="68"/>
                  <a:pt x="68" y="63"/>
                </a:cubicBezTo>
                <a:cubicBezTo>
                  <a:pt x="68" y="59"/>
                  <a:pt x="67" y="55"/>
                  <a:pt x="66" y="51"/>
                </a:cubicBezTo>
                <a:cubicBezTo>
                  <a:pt x="61" y="38"/>
                  <a:pt x="48" y="29"/>
                  <a:pt x="34" y="29"/>
                </a:cubicBezTo>
                <a:cubicBezTo>
                  <a:pt x="30" y="29"/>
                  <a:pt x="26" y="30"/>
                  <a:pt x="22" y="31"/>
                </a:cubicBezTo>
                <a:cubicBezTo>
                  <a:pt x="8" y="36"/>
                  <a:pt x="0" y="49"/>
                  <a:pt x="0" y="63"/>
                </a:cubicBezTo>
                <a:cubicBezTo>
                  <a:pt x="0" y="67"/>
                  <a:pt x="0" y="71"/>
                  <a:pt x="2" y="75"/>
                </a:cubicBezTo>
                <a:cubicBezTo>
                  <a:pt x="5" y="84"/>
                  <a:pt x="11" y="90"/>
                  <a:pt x="19" y="94"/>
                </a:cubicBezTo>
                <a:cubicBezTo>
                  <a:pt x="20" y="181"/>
                  <a:pt x="20" y="181"/>
                  <a:pt x="20" y="181"/>
                </a:cubicBezTo>
                <a:cubicBezTo>
                  <a:pt x="20" y="184"/>
                  <a:pt x="22" y="187"/>
                  <a:pt x="25" y="188"/>
                </a:cubicBezTo>
                <a:cubicBezTo>
                  <a:pt x="25" y="195"/>
                  <a:pt x="25" y="195"/>
                  <a:pt x="25" y="195"/>
                </a:cubicBezTo>
                <a:cubicBezTo>
                  <a:pt x="25" y="196"/>
                  <a:pt x="26" y="197"/>
                  <a:pt x="27" y="197"/>
                </a:cubicBezTo>
                <a:cubicBezTo>
                  <a:pt x="29" y="197"/>
                  <a:pt x="30" y="196"/>
                  <a:pt x="30" y="194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33" y="187"/>
                  <a:pt x="35" y="184"/>
                  <a:pt x="35" y="181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0"/>
                  <a:pt x="31" y="66"/>
                  <a:pt x="27" y="66"/>
                </a:cubicBezTo>
                <a:cubicBezTo>
                  <a:pt x="22" y="66"/>
                  <a:pt x="19" y="70"/>
                  <a:pt x="19" y="74"/>
                </a:cubicBezTo>
                <a:cubicBezTo>
                  <a:pt x="19" y="86"/>
                  <a:pt x="19" y="86"/>
                  <a:pt x="19" y="86"/>
                </a:cubicBezTo>
                <a:cubicBezTo>
                  <a:pt x="14" y="83"/>
                  <a:pt x="11" y="78"/>
                  <a:pt x="9" y="73"/>
                </a:cubicBezTo>
                <a:cubicBezTo>
                  <a:pt x="7" y="70"/>
                  <a:pt x="7" y="66"/>
                  <a:pt x="7" y="63"/>
                </a:cubicBezTo>
                <a:cubicBezTo>
                  <a:pt x="7" y="52"/>
                  <a:pt x="14" y="42"/>
                  <a:pt x="24" y="38"/>
                </a:cubicBezTo>
                <a:cubicBezTo>
                  <a:pt x="28" y="37"/>
                  <a:pt x="31" y="36"/>
                  <a:pt x="34" y="36"/>
                </a:cubicBezTo>
                <a:cubicBezTo>
                  <a:pt x="45" y="36"/>
                  <a:pt x="55" y="43"/>
                  <a:pt x="59" y="54"/>
                </a:cubicBezTo>
                <a:cubicBezTo>
                  <a:pt x="60" y="57"/>
                  <a:pt x="61" y="60"/>
                  <a:pt x="61" y="63"/>
                </a:cubicBezTo>
                <a:cubicBezTo>
                  <a:pt x="61" y="66"/>
                  <a:pt x="60" y="68"/>
                  <a:pt x="60" y="71"/>
                </a:cubicBezTo>
                <a:cubicBezTo>
                  <a:pt x="52" y="62"/>
                  <a:pt x="52" y="62"/>
                  <a:pt x="52" y="62"/>
                </a:cubicBezTo>
                <a:cubicBezTo>
                  <a:pt x="50" y="59"/>
                  <a:pt x="45" y="58"/>
                  <a:pt x="41" y="61"/>
                </a:cubicBezTo>
                <a:cubicBezTo>
                  <a:pt x="38" y="64"/>
                  <a:pt x="38" y="69"/>
                  <a:pt x="40" y="72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11" y="155"/>
                  <a:pt x="113" y="156"/>
                  <a:pt x="115" y="156"/>
                </a:cubicBezTo>
                <a:cubicBezTo>
                  <a:pt x="117" y="156"/>
                  <a:pt x="118" y="155"/>
                  <a:pt x="119" y="155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23" y="160"/>
                  <a:pt x="124" y="161"/>
                  <a:pt x="124" y="161"/>
                </a:cubicBezTo>
                <a:cubicBezTo>
                  <a:pt x="125" y="161"/>
                  <a:pt x="125" y="161"/>
                  <a:pt x="126" y="160"/>
                </a:cubicBezTo>
                <a:cubicBezTo>
                  <a:pt x="127" y="159"/>
                  <a:pt x="127" y="158"/>
                  <a:pt x="126" y="15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6" name="Freeform 884"/>
          <p:cNvSpPr>
            <a:spLocks noEditPoints="1"/>
          </p:cNvSpPr>
          <p:nvPr/>
        </p:nvSpPr>
        <p:spPr bwMode="auto">
          <a:xfrm>
            <a:off x="7734357" y="1932213"/>
            <a:ext cx="608133" cy="496435"/>
          </a:xfrm>
          <a:custGeom>
            <a:avLst/>
            <a:gdLst>
              <a:gd name="T0" fmla="*/ 114 w 207"/>
              <a:gd name="T1" fmla="*/ 136 h 169"/>
              <a:gd name="T2" fmla="*/ 118 w 207"/>
              <a:gd name="T3" fmla="*/ 136 h 169"/>
              <a:gd name="T4" fmla="*/ 203 w 207"/>
              <a:gd name="T5" fmla="*/ 91 h 169"/>
              <a:gd name="T6" fmla="*/ 206 w 207"/>
              <a:gd name="T7" fmla="*/ 83 h 169"/>
              <a:gd name="T8" fmla="*/ 198 w 207"/>
              <a:gd name="T9" fmla="*/ 80 h 169"/>
              <a:gd name="T10" fmla="*/ 115 w 207"/>
              <a:gd name="T11" fmla="*/ 124 h 169"/>
              <a:gd name="T12" fmla="*/ 22 w 207"/>
              <a:gd name="T13" fmla="*/ 105 h 169"/>
              <a:gd name="T14" fmla="*/ 15 w 207"/>
              <a:gd name="T15" fmla="*/ 93 h 169"/>
              <a:gd name="T16" fmla="*/ 27 w 207"/>
              <a:gd name="T17" fmla="*/ 85 h 169"/>
              <a:gd name="T18" fmla="*/ 116 w 207"/>
              <a:gd name="T19" fmla="*/ 104 h 169"/>
              <a:gd name="T20" fmla="*/ 118 w 207"/>
              <a:gd name="T21" fmla="*/ 103 h 169"/>
              <a:gd name="T22" fmla="*/ 203 w 207"/>
              <a:gd name="T23" fmla="*/ 58 h 169"/>
              <a:gd name="T24" fmla="*/ 206 w 207"/>
              <a:gd name="T25" fmla="*/ 50 h 169"/>
              <a:gd name="T26" fmla="*/ 198 w 207"/>
              <a:gd name="T27" fmla="*/ 48 h 169"/>
              <a:gd name="T28" fmla="*/ 114 w 207"/>
              <a:gd name="T29" fmla="*/ 92 h 169"/>
              <a:gd name="T30" fmla="*/ 22 w 207"/>
              <a:gd name="T31" fmla="*/ 72 h 169"/>
              <a:gd name="T32" fmla="*/ 15 w 207"/>
              <a:gd name="T33" fmla="*/ 60 h 169"/>
              <a:gd name="T34" fmla="*/ 27 w 207"/>
              <a:gd name="T35" fmla="*/ 52 h 169"/>
              <a:gd name="T36" fmla="*/ 110 w 207"/>
              <a:gd name="T37" fmla="*/ 70 h 169"/>
              <a:gd name="T38" fmla="*/ 113 w 207"/>
              <a:gd name="T39" fmla="*/ 69 h 169"/>
              <a:gd name="T40" fmla="*/ 198 w 207"/>
              <a:gd name="T41" fmla="*/ 25 h 169"/>
              <a:gd name="T42" fmla="*/ 197 w 207"/>
              <a:gd name="T43" fmla="*/ 17 h 169"/>
              <a:gd name="T44" fmla="*/ 114 w 207"/>
              <a:gd name="T45" fmla="*/ 1 h 169"/>
              <a:gd name="T46" fmla="*/ 92 w 207"/>
              <a:gd name="T47" fmla="*/ 4 h 169"/>
              <a:gd name="T48" fmla="*/ 16 w 207"/>
              <a:gd name="T49" fmla="*/ 42 h 169"/>
              <a:gd name="T50" fmla="*/ 13 w 207"/>
              <a:gd name="T51" fmla="*/ 44 h 169"/>
              <a:gd name="T52" fmla="*/ 3 w 207"/>
              <a:gd name="T53" fmla="*/ 58 h 169"/>
              <a:gd name="T54" fmla="*/ 10 w 207"/>
              <a:gd name="T55" fmla="*/ 78 h 169"/>
              <a:gd name="T56" fmla="*/ 3 w 207"/>
              <a:gd name="T57" fmla="*/ 90 h 169"/>
              <a:gd name="T58" fmla="*/ 10 w 207"/>
              <a:gd name="T59" fmla="*/ 111 h 169"/>
              <a:gd name="T60" fmla="*/ 3 w 207"/>
              <a:gd name="T61" fmla="*/ 123 h 169"/>
              <a:gd name="T62" fmla="*/ 20 w 207"/>
              <a:gd name="T63" fmla="*/ 149 h 169"/>
              <a:gd name="T64" fmla="*/ 115 w 207"/>
              <a:gd name="T65" fmla="*/ 169 h 169"/>
              <a:gd name="T66" fmla="*/ 118 w 207"/>
              <a:gd name="T67" fmla="*/ 168 h 169"/>
              <a:gd name="T68" fmla="*/ 203 w 207"/>
              <a:gd name="T69" fmla="*/ 123 h 169"/>
              <a:gd name="T70" fmla="*/ 206 w 207"/>
              <a:gd name="T71" fmla="*/ 115 h 169"/>
              <a:gd name="T72" fmla="*/ 198 w 207"/>
              <a:gd name="T73" fmla="*/ 113 h 169"/>
              <a:gd name="T74" fmla="*/ 114 w 207"/>
              <a:gd name="T75" fmla="*/ 157 h 169"/>
              <a:gd name="T76" fmla="*/ 22 w 207"/>
              <a:gd name="T77" fmla="*/ 137 h 169"/>
              <a:gd name="T78" fmla="*/ 15 w 207"/>
              <a:gd name="T79" fmla="*/ 125 h 169"/>
              <a:gd name="T80" fmla="*/ 27 w 207"/>
              <a:gd name="T81" fmla="*/ 117 h 169"/>
              <a:gd name="T82" fmla="*/ 114 w 207"/>
              <a:gd name="T83" fmla="*/ 136 h 169"/>
              <a:gd name="T84" fmla="*/ 109 w 207"/>
              <a:gd name="T85" fmla="*/ 21 h 169"/>
              <a:gd name="T86" fmla="*/ 149 w 207"/>
              <a:gd name="T87" fmla="*/ 29 h 169"/>
              <a:gd name="T88" fmla="*/ 131 w 207"/>
              <a:gd name="T89" fmla="*/ 37 h 169"/>
              <a:gd name="T90" fmla="*/ 92 w 207"/>
              <a:gd name="T91" fmla="*/ 29 h 169"/>
              <a:gd name="T92" fmla="*/ 109 w 207"/>
              <a:gd name="T93" fmla="*/ 2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7" h="169">
                <a:moveTo>
                  <a:pt x="114" y="136"/>
                </a:moveTo>
                <a:cubicBezTo>
                  <a:pt x="116" y="136"/>
                  <a:pt x="117" y="136"/>
                  <a:pt x="118" y="136"/>
                </a:cubicBezTo>
                <a:cubicBezTo>
                  <a:pt x="203" y="91"/>
                  <a:pt x="203" y="91"/>
                  <a:pt x="203" y="91"/>
                </a:cubicBezTo>
                <a:cubicBezTo>
                  <a:pt x="206" y="89"/>
                  <a:pt x="207" y="86"/>
                  <a:pt x="206" y="83"/>
                </a:cubicBezTo>
                <a:cubicBezTo>
                  <a:pt x="204" y="80"/>
                  <a:pt x="201" y="79"/>
                  <a:pt x="198" y="80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7" y="103"/>
                  <a:pt x="13" y="98"/>
                  <a:pt x="15" y="93"/>
                </a:cubicBezTo>
                <a:cubicBezTo>
                  <a:pt x="16" y="87"/>
                  <a:pt x="21" y="84"/>
                  <a:pt x="27" y="85"/>
                </a:cubicBezTo>
                <a:cubicBezTo>
                  <a:pt x="27" y="85"/>
                  <a:pt x="115" y="104"/>
                  <a:pt x="116" y="104"/>
                </a:cubicBezTo>
                <a:cubicBezTo>
                  <a:pt x="116" y="104"/>
                  <a:pt x="117" y="104"/>
                  <a:pt x="118" y="103"/>
                </a:cubicBezTo>
                <a:cubicBezTo>
                  <a:pt x="203" y="58"/>
                  <a:pt x="203" y="58"/>
                  <a:pt x="203" y="58"/>
                </a:cubicBezTo>
                <a:cubicBezTo>
                  <a:pt x="206" y="57"/>
                  <a:pt x="207" y="53"/>
                  <a:pt x="206" y="50"/>
                </a:cubicBezTo>
                <a:cubicBezTo>
                  <a:pt x="204" y="48"/>
                  <a:pt x="201" y="46"/>
                  <a:pt x="198" y="48"/>
                </a:cubicBezTo>
                <a:cubicBezTo>
                  <a:pt x="114" y="92"/>
                  <a:pt x="114" y="92"/>
                  <a:pt x="114" y="92"/>
                </a:cubicBezTo>
                <a:cubicBezTo>
                  <a:pt x="22" y="72"/>
                  <a:pt x="22" y="72"/>
                  <a:pt x="22" y="72"/>
                </a:cubicBezTo>
                <a:cubicBezTo>
                  <a:pt x="17" y="71"/>
                  <a:pt x="13" y="66"/>
                  <a:pt x="15" y="60"/>
                </a:cubicBezTo>
                <a:cubicBezTo>
                  <a:pt x="16" y="55"/>
                  <a:pt x="21" y="51"/>
                  <a:pt x="27" y="52"/>
                </a:cubicBezTo>
                <a:cubicBezTo>
                  <a:pt x="27" y="52"/>
                  <a:pt x="110" y="70"/>
                  <a:pt x="110" y="70"/>
                </a:cubicBezTo>
                <a:cubicBezTo>
                  <a:pt x="111" y="70"/>
                  <a:pt x="112" y="70"/>
                  <a:pt x="113" y="69"/>
                </a:cubicBezTo>
                <a:cubicBezTo>
                  <a:pt x="113" y="69"/>
                  <a:pt x="198" y="25"/>
                  <a:pt x="198" y="25"/>
                </a:cubicBezTo>
                <a:cubicBezTo>
                  <a:pt x="204" y="22"/>
                  <a:pt x="203" y="19"/>
                  <a:pt x="197" y="17"/>
                </a:cubicBezTo>
                <a:cubicBezTo>
                  <a:pt x="114" y="1"/>
                  <a:pt x="114" y="1"/>
                  <a:pt x="114" y="1"/>
                </a:cubicBezTo>
                <a:cubicBezTo>
                  <a:pt x="108" y="0"/>
                  <a:pt x="98" y="1"/>
                  <a:pt x="92" y="4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4" y="43"/>
                  <a:pt x="13" y="44"/>
                </a:cubicBezTo>
                <a:cubicBezTo>
                  <a:pt x="8" y="47"/>
                  <a:pt x="4" y="52"/>
                  <a:pt x="3" y="58"/>
                </a:cubicBezTo>
                <a:cubicBezTo>
                  <a:pt x="1" y="66"/>
                  <a:pt x="4" y="73"/>
                  <a:pt x="10" y="78"/>
                </a:cubicBezTo>
                <a:cubicBezTo>
                  <a:pt x="6" y="81"/>
                  <a:pt x="4" y="85"/>
                  <a:pt x="3" y="90"/>
                </a:cubicBezTo>
                <a:cubicBezTo>
                  <a:pt x="1" y="98"/>
                  <a:pt x="4" y="106"/>
                  <a:pt x="10" y="111"/>
                </a:cubicBezTo>
                <a:cubicBezTo>
                  <a:pt x="6" y="114"/>
                  <a:pt x="4" y="118"/>
                  <a:pt x="3" y="123"/>
                </a:cubicBezTo>
                <a:cubicBezTo>
                  <a:pt x="0" y="134"/>
                  <a:pt x="8" y="146"/>
                  <a:pt x="20" y="149"/>
                </a:cubicBezTo>
                <a:cubicBezTo>
                  <a:pt x="20" y="149"/>
                  <a:pt x="114" y="169"/>
                  <a:pt x="115" y="169"/>
                </a:cubicBezTo>
                <a:cubicBezTo>
                  <a:pt x="116" y="169"/>
                  <a:pt x="117" y="169"/>
                  <a:pt x="118" y="168"/>
                </a:cubicBezTo>
                <a:cubicBezTo>
                  <a:pt x="203" y="123"/>
                  <a:pt x="203" y="123"/>
                  <a:pt x="203" y="123"/>
                </a:cubicBezTo>
                <a:cubicBezTo>
                  <a:pt x="206" y="122"/>
                  <a:pt x="207" y="118"/>
                  <a:pt x="206" y="115"/>
                </a:cubicBezTo>
                <a:cubicBezTo>
                  <a:pt x="204" y="113"/>
                  <a:pt x="201" y="111"/>
                  <a:pt x="198" y="113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22" y="137"/>
                  <a:pt x="22" y="137"/>
                  <a:pt x="22" y="137"/>
                </a:cubicBezTo>
                <a:cubicBezTo>
                  <a:pt x="17" y="136"/>
                  <a:pt x="13" y="131"/>
                  <a:pt x="15" y="125"/>
                </a:cubicBezTo>
                <a:cubicBezTo>
                  <a:pt x="16" y="120"/>
                  <a:pt x="21" y="116"/>
                  <a:pt x="27" y="117"/>
                </a:cubicBezTo>
                <a:cubicBezTo>
                  <a:pt x="27" y="117"/>
                  <a:pt x="114" y="136"/>
                  <a:pt x="114" y="136"/>
                </a:cubicBezTo>
                <a:close/>
                <a:moveTo>
                  <a:pt x="109" y="21"/>
                </a:moveTo>
                <a:cubicBezTo>
                  <a:pt x="149" y="29"/>
                  <a:pt x="149" y="29"/>
                  <a:pt x="149" y="29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92" y="29"/>
                  <a:pt x="92" y="29"/>
                  <a:pt x="92" y="29"/>
                </a:cubicBezTo>
                <a:lnTo>
                  <a:pt x="109" y="21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7" name="Freeform 885"/>
          <p:cNvSpPr>
            <a:spLocks noEditPoints="1"/>
          </p:cNvSpPr>
          <p:nvPr/>
        </p:nvSpPr>
        <p:spPr bwMode="auto">
          <a:xfrm>
            <a:off x="5830529" y="1975651"/>
            <a:ext cx="681357" cy="461685"/>
          </a:xfrm>
          <a:custGeom>
            <a:avLst/>
            <a:gdLst>
              <a:gd name="T0" fmla="*/ 231 w 232"/>
              <a:gd name="T1" fmla="*/ 16 h 157"/>
              <a:gd name="T2" fmla="*/ 173 w 232"/>
              <a:gd name="T3" fmla="*/ 0 h 157"/>
              <a:gd name="T4" fmla="*/ 116 w 232"/>
              <a:gd name="T5" fmla="*/ 15 h 157"/>
              <a:gd name="T6" fmla="*/ 62 w 232"/>
              <a:gd name="T7" fmla="*/ 0 h 157"/>
              <a:gd name="T8" fmla="*/ 2 w 232"/>
              <a:gd name="T9" fmla="*/ 16 h 157"/>
              <a:gd name="T10" fmla="*/ 0 w 232"/>
              <a:gd name="T11" fmla="*/ 19 h 157"/>
              <a:gd name="T12" fmla="*/ 0 w 232"/>
              <a:gd name="T13" fmla="*/ 151 h 157"/>
              <a:gd name="T14" fmla="*/ 9 w 232"/>
              <a:gd name="T15" fmla="*/ 157 h 157"/>
              <a:gd name="T16" fmla="*/ 115 w 232"/>
              <a:gd name="T17" fmla="*/ 157 h 157"/>
              <a:gd name="T18" fmla="*/ 224 w 232"/>
              <a:gd name="T19" fmla="*/ 157 h 157"/>
              <a:gd name="T20" fmla="*/ 232 w 232"/>
              <a:gd name="T21" fmla="*/ 151 h 157"/>
              <a:gd name="T22" fmla="*/ 232 w 232"/>
              <a:gd name="T23" fmla="*/ 19 h 157"/>
              <a:gd name="T24" fmla="*/ 231 w 232"/>
              <a:gd name="T25" fmla="*/ 16 h 157"/>
              <a:gd name="T26" fmla="*/ 112 w 232"/>
              <a:gd name="T27" fmla="*/ 22 h 157"/>
              <a:gd name="T28" fmla="*/ 112 w 232"/>
              <a:gd name="T29" fmla="*/ 144 h 157"/>
              <a:gd name="T30" fmla="*/ 62 w 232"/>
              <a:gd name="T31" fmla="*/ 130 h 157"/>
              <a:gd name="T32" fmla="*/ 15 w 232"/>
              <a:gd name="T33" fmla="*/ 139 h 157"/>
              <a:gd name="T34" fmla="*/ 15 w 232"/>
              <a:gd name="T35" fmla="*/ 16 h 157"/>
              <a:gd name="T36" fmla="*/ 63 w 232"/>
              <a:gd name="T37" fmla="*/ 7 h 157"/>
              <a:gd name="T38" fmla="*/ 112 w 232"/>
              <a:gd name="T39" fmla="*/ 22 h 157"/>
              <a:gd name="T40" fmla="*/ 217 w 232"/>
              <a:gd name="T41" fmla="*/ 16 h 157"/>
              <a:gd name="T42" fmla="*/ 217 w 232"/>
              <a:gd name="T43" fmla="*/ 139 h 157"/>
              <a:gd name="T44" fmla="*/ 170 w 232"/>
              <a:gd name="T45" fmla="*/ 131 h 157"/>
              <a:gd name="T46" fmla="*/ 119 w 232"/>
              <a:gd name="T47" fmla="*/ 144 h 157"/>
              <a:gd name="T48" fmla="*/ 119 w 232"/>
              <a:gd name="T49" fmla="*/ 22 h 157"/>
              <a:gd name="T50" fmla="*/ 173 w 232"/>
              <a:gd name="T51" fmla="*/ 7 h 157"/>
              <a:gd name="T52" fmla="*/ 217 w 232"/>
              <a:gd name="T53" fmla="*/ 1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2" h="157">
                <a:moveTo>
                  <a:pt x="231" y="16"/>
                </a:moveTo>
                <a:cubicBezTo>
                  <a:pt x="218" y="6"/>
                  <a:pt x="197" y="0"/>
                  <a:pt x="173" y="0"/>
                </a:cubicBezTo>
                <a:cubicBezTo>
                  <a:pt x="150" y="0"/>
                  <a:pt x="129" y="5"/>
                  <a:pt x="116" y="15"/>
                </a:cubicBezTo>
                <a:cubicBezTo>
                  <a:pt x="106" y="5"/>
                  <a:pt x="86" y="0"/>
                  <a:pt x="62" y="0"/>
                </a:cubicBezTo>
                <a:cubicBezTo>
                  <a:pt x="37" y="0"/>
                  <a:pt x="14" y="6"/>
                  <a:pt x="2" y="16"/>
                </a:cubicBezTo>
                <a:cubicBezTo>
                  <a:pt x="1" y="16"/>
                  <a:pt x="0" y="17"/>
                  <a:pt x="0" y="19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3"/>
                  <a:pt x="4" y="157"/>
                  <a:pt x="9" y="157"/>
                </a:cubicBezTo>
                <a:cubicBezTo>
                  <a:pt x="115" y="157"/>
                  <a:pt x="115" y="157"/>
                  <a:pt x="115" y="157"/>
                </a:cubicBezTo>
                <a:cubicBezTo>
                  <a:pt x="116" y="157"/>
                  <a:pt x="224" y="157"/>
                  <a:pt x="224" y="157"/>
                </a:cubicBezTo>
                <a:cubicBezTo>
                  <a:pt x="227" y="157"/>
                  <a:pt x="232" y="155"/>
                  <a:pt x="232" y="151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32" y="17"/>
                  <a:pt x="232" y="16"/>
                  <a:pt x="231" y="16"/>
                </a:cubicBezTo>
                <a:close/>
                <a:moveTo>
                  <a:pt x="112" y="22"/>
                </a:moveTo>
                <a:cubicBezTo>
                  <a:pt x="112" y="24"/>
                  <a:pt x="112" y="144"/>
                  <a:pt x="112" y="144"/>
                </a:cubicBezTo>
                <a:cubicBezTo>
                  <a:pt x="102" y="135"/>
                  <a:pt x="84" y="130"/>
                  <a:pt x="62" y="130"/>
                </a:cubicBezTo>
                <a:cubicBezTo>
                  <a:pt x="44" y="130"/>
                  <a:pt x="28" y="133"/>
                  <a:pt x="15" y="139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32" y="7"/>
                  <a:pt x="63" y="7"/>
                </a:cubicBezTo>
                <a:cubicBezTo>
                  <a:pt x="98" y="7"/>
                  <a:pt x="112" y="21"/>
                  <a:pt x="112" y="22"/>
                </a:cubicBezTo>
                <a:close/>
                <a:moveTo>
                  <a:pt x="217" y="16"/>
                </a:moveTo>
                <a:cubicBezTo>
                  <a:pt x="217" y="139"/>
                  <a:pt x="217" y="139"/>
                  <a:pt x="217" y="139"/>
                </a:cubicBezTo>
                <a:cubicBezTo>
                  <a:pt x="204" y="134"/>
                  <a:pt x="186" y="131"/>
                  <a:pt x="170" y="131"/>
                </a:cubicBezTo>
                <a:cubicBezTo>
                  <a:pt x="148" y="131"/>
                  <a:pt x="130" y="136"/>
                  <a:pt x="119" y="144"/>
                </a:cubicBezTo>
                <a:cubicBezTo>
                  <a:pt x="119" y="22"/>
                  <a:pt x="119" y="22"/>
                  <a:pt x="119" y="22"/>
                </a:cubicBezTo>
                <a:cubicBezTo>
                  <a:pt x="119" y="22"/>
                  <a:pt x="136" y="7"/>
                  <a:pt x="173" y="7"/>
                </a:cubicBezTo>
                <a:cubicBezTo>
                  <a:pt x="201" y="7"/>
                  <a:pt x="217" y="16"/>
                  <a:pt x="217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8" name="Freeform 886"/>
          <p:cNvSpPr>
            <a:spLocks noEditPoints="1"/>
          </p:cNvSpPr>
          <p:nvPr/>
        </p:nvSpPr>
        <p:spPr bwMode="auto">
          <a:xfrm>
            <a:off x="4081287" y="1049938"/>
            <a:ext cx="584552" cy="476578"/>
          </a:xfrm>
          <a:custGeom>
            <a:avLst/>
            <a:gdLst>
              <a:gd name="T0" fmla="*/ 14 w 199"/>
              <a:gd name="T1" fmla="*/ 0 h 162"/>
              <a:gd name="T2" fmla="*/ 0 w 199"/>
              <a:gd name="T3" fmla="*/ 148 h 162"/>
              <a:gd name="T4" fmla="*/ 184 w 199"/>
              <a:gd name="T5" fmla="*/ 162 h 162"/>
              <a:gd name="T6" fmla="*/ 199 w 199"/>
              <a:gd name="T7" fmla="*/ 15 h 162"/>
              <a:gd name="T8" fmla="*/ 188 w 199"/>
              <a:gd name="T9" fmla="*/ 145 h 162"/>
              <a:gd name="T10" fmla="*/ 18 w 199"/>
              <a:gd name="T11" fmla="*/ 152 h 162"/>
              <a:gd name="T12" fmla="*/ 10 w 199"/>
              <a:gd name="T13" fmla="*/ 18 h 162"/>
              <a:gd name="T14" fmla="*/ 181 w 199"/>
              <a:gd name="T15" fmla="*/ 11 h 162"/>
              <a:gd name="T16" fmla="*/ 188 w 199"/>
              <a:gd name="T17" fmla="*/ 145 h 162"/>
              <a:gd name="T18" fmla="*/ 25 w 199"/>
              <a:gd name="T19" fmla="*/ 21 h 162"/>
              <a:gd name="T20" fmla="*/ 21 w 199"/>
              <a:gd name="T21" fmla="*/ 138 h 162"/>
              <a:gd name="T22" fmla="*/ 115 w 199"/>
              <a:gd name="T23" fmla="*/ 142 h 162"/>
              <a:gd name="T24" fmla="*/ 117 w 199"/>
              <a:gd name="T25" fmla="*/ 132 h 162"/>
              <a:gd name="T26" fmla="*/ 164 w 199"/>
              <a:gd name="T27" fmla="*/ 134 h 162"/>
              <a:gd name="T28" fmla="*/ 173 w 199"/>
              <a:gd name="T29" fmla="*/ 142 h 162"/>
              <a:gd name="T30" fmla="*/ 177 w 199"/>
              <a:gd name="T31" fmla="*/ 25 h 162"/>
              <a:gd name="T32" fmla="*/ 76 w 199"/>
              <a:gd name="T33" fmla="*/ 96 h 162"/>
              <a:gd name="T34" fmla="*/ 59 w 199"/>
              <a:gd name="T35" fmla="*/ 105 h 162"/>
              <a:gd name="T36" fmla="*/ 45 w 199"/>
              <a:gd name="T37" fmla="*/ 99 h 162"/>
              <a:gd name="T38" fmla="*/ 47 w 199"/>
              <a:gd name="T39" fmla="*/ 93 h 162"/>
              <a:gd name="T40" fmla="*/ 52 w 199"/>
              <a:gd name="T41" fmla="*/ 95 h 162"/>
              <a:gd name="T42" fmla="*/ 56 w 199"/>
              <a:gd name="T43" fmla="*/ 99 h 162"/>
              <a:gd name="T44" fmla="*/ 68 w 199"/>
              <a:gd name="T45" fmla="*/ 93 h 162"/>
              <a:gd name="T46" fmla="*/ 64 w 199"/>
              <a:gd name="T47" fmla="*/ 81 h 162"/>
              <a:gd name="T48" fmla="*/ 56 w 199"/>
              <a:gd name="T49" fmla="*/ 81 h 162"/>
              <a:gd name="T50" fmla="*/ 51 w 199"/>
              <a:gd name="T51" fmla="*/ 80 h 162"/>
              <a:gd name="T52" fmla="*/ 53 w 199"/>
              <a:gd name="T53" fmla="*/ 75 h 162"/>
              <a:gd name="T54" fmla="*/ 62 w 199"/>
              <a:gd name="T55" fmla="*/ 68 h 162"/>
              <a:gd name="T56" fmla="*/ 59 w 199"/>
              <a:gd name="T57" fmla="*/ 65 h 162"/>
              <a:gd name="T58" fmla="*/ 50 w 199"/>
              <a:gd name="T59" fmla="*/ 68 h 162"/>
              <a:gd name="T60" fmla="*/ 45 w 199"/>
              <a:gd name="T61" fmla="*/ 71 h 162"/>
              <a:gd name="T62" fmla="*/ 42 w 199"/>
              <a:gd name="T63" fmla="*/ 65 h 162"/>
              <a:gd name="T64" fmla="*/ 63 w 199"/>
              <a:gd name="T65" fmla="*/ 60 h 162"/>
              <a:gd name="T66" fmla="*/ 70 w 199"/>
              <a:gd name="T67" fmla="*/ 71 h 162"/>
              <a:gd name="T68" fmla="*/ 70 w 199"/>
              <a:gd name="T69" fmla="*/ 77 h 162"/>
              <a:gd name="T70" fmla="*/ 76 w 199"/>
              <a:gd name="T71" fmla="*/ 96 h 162"/>
              <a:gd name="T72" fmla="*/ 118 w 199"/>
              <a:gd name="T73" fmla="*/ 78 h 162"/>
              <a:gd name="T74" fmla="*/ 108 w 199"/>
              <a:gd name="T75" fmla="*/ 79 h 162"/>
              <a:gd name="T76" fmla="*/ 107 w 199"/>
              <a:gd name="T77" fmla="*/ 85 h 162"/>
              <a:gd name="T78" fmla="*/ 106 w 199"/>
              <a:gd name="T79" fmla="*/ 92 h 162"/>
              <a:gd name="T80" fmla="*/ 104 w 199"/>
              <a:gd name="T81" fmla="*/ 91 h 162"/>
              <a:gd name="T82" fmla="*/ 100 w 199"/>
              <a:gd name="T83" fmla="*/ 81 h 162"/>
              <a:gd name="T84" fmla="*/ 93 w 199"/>
              <a:gd name="T85" fmla="*/ 83 h 162"/>
              <a:gd name="T86" fmla="*/ 89 w 199"/>
              <a:gd name="T87" fmla="*/ 81 h 162"/>
              <a:gd name="T88" fmla="*/ 90 w 199"/>
              <a:gd name="T89" fmla="*/ 78 h 162"/>
              <a:gd name="T90" fmla="*/ 100 w 199"/>
              <a:gd name="T91" fmla="*/ 76 h 162"/>
              <a:gd name="T92" fmla="*/ 103 w 199"/>
              <a:gd name="T93" fmla="*/ 65 h 162"/>
              <a:gd name="T94" fmla="*/ 106 w 199"/>
              <a:gd name="T95" fmla="*/ 71 h 162"/>
              <a:gd name="T96" fmla="*/ 112 w 199"/>
              <a:gd name="T97" fmla="*/ 74 h 162"/>
              <a:gd name="T98" fmla="*/ 119 w 199"/>
              <a:gd name="T99" fmla="*/ 75 h 162"/>
              <a:gd name="T100" fmla="*/ 148 w 199"/>
              <a:gd name="T101" fmla="*/ 87 h 162"/>
              <a:gd name="T102" fmla="*/ 145 w 199"/>
              <a:gd name="T103" fmla="*/ 90 h 162"/>
              <a:gd name="T104" fmla="*/ 141 w 199"/>
              <a:gd name="T105" fmla="*/ 88 h 162"/>
              <a:gd name="T106" fmla="*/ 136 w 199"/>
              <a:gd name="T107" fmla="*/ 55 h 162"/>
              <a:gd name="T108" fmla="*/ 125 w 199"/>
              <a:gd name="T109" fmla="*/ 62 h 162"/>
              <a:gd name="T110" fmla="*/ 120 w 199"/>
              <a:gd name="T111" fmla="*/ 58 h 162"/>
              <a:gd name="T112" fmla="*/ 133 w 199"/>
              <a:gd name="T113" fmla="*/ 48 h 162"/>
              <a:gd name="T114" fmla="*/ 141 w 199"/>
              <a:gd name="T115" fmla="*/ 45 h 162"/>
              <a:gd name="T116" fmla="*/ 144 w 199"/>
              <a:gd name="T117" fmla="*/ 50 h 162"/>
              <a:gd name="T118" fmla="*/ 148 w 199"/>
              <a:gd name="T119" fmla="*/ 8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9" h="162">
                <a:moveTo>
                  <a:pt x="18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6"/>
                  <a:pt x="6" y="162"/>
                  <a:pt x="14" y="162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92" y="162"/>
                  <a:pt x="199" y="156"/>
                  <a:pt x="199" y="148"/>
                </a:cubicBezTo>
                <a:cubicBezTo>
                  <a:pt x="199" y="15"/>
                  <a:pt x="199" y="15"/>
                  <a:pt x="199" y="15"/>
                </a:cubicBezTo>
                <a:cubicBezTo>
                  <a:pt x="199" y="7"/>
                  <a:pt x="192" y="0"/>
                  <a:pt x="184" y="0"/>
                </a:cubicBezTo>
                <a:close/>
                <a:moveTo>
                  <a:pt x="188" y="145"/>
                </a:moveTo>
                <a:cubicBezTo>
                  <a:pt x="188" y="149"/>
                  <a:pt x="185" y="152"/>
                  <a:pt x="181" y="152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14" y="152"/>
                  <a:pt x="10" y="149"/>
                  <a:pt x="10" y="145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5"/>
                  <a:pt x="14" y="11"/>
                  <a:pt x="18" y="11"/>
                </a:cubicBezTo>
                <a:cubicBezTo>
                  <a:pt x="181" y="11"/>
                  <a:pt x="181" y="11"/>
                  <a:pt x="181" y="11"/>
                </a:cubicBezTo>
                <a:cubicBezTo>
                  <a:pt x="185" y="11"/>
                  <a:pt x="188" y="15"/>
                  <a:pt x="188" y="18"/>
                </a:cubicBezTo>
                <a:lnTo>
                  <a:pt x="188" y="145"/>
                </a:lnTo>
                <a:close/>
                <a:moveTo>
                  <a:pt x="173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3" y="21"/>
                  <a:pt x="21" y="23"/>
                  <a:pt x="21" y="25"/>
                </a:cubicBezTo>
                <a:cubicBezTo>
                  <a:pt x="21" y="138"/>
                  <a:pt x="21" y="138"/>
                  <a:pt x="21" y="138"/>
                </a:cubicBezTo>
                <a:cubicBezTo>
                  <a:pt x="21" y="140"/>
                  <a:pt x="23" y="142"/>
                  <a:pt x="25" y="142"/>
                </a:cubicBezTo>
                <a:cubicBezTo>
                  <a:pt x="115" y="142"/>
                  <a:pt x="115" y="142"/>
                  <a:pt x="115" y="142"/>
                </a:cubicBezTo>
                <a:cubicBezTo>
                  <a:pt x="115" y="134"/>
                  <a:pt x="115" y="134"/>
                  <a:pt x="115" y="134"/>
                </a:cubicBezTo>
                <a:cubicBezTo>
                  <a:pt x="115" y="133"/>
                  <a:pt x="116" y="132"/>
                  <a:pt x="117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3" y="132"/>
                  <a:pt x="164" y="133"/>
                  <a:pt x="164" y="134"/>
                </a:cubicBezTo>
                <a:cubicBezTo>
                  <a:pt x="164" y="142"/>
                  <a:pt x="164" y="142"/>
                  <a:pt x="164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5" y="142"/>
                  <a:pt x="177" y="140"/>
                  <a:pt x="177" y="138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7" y="23"/>
                  <a:pt x="175" y="21"/>
                  <a:pt x="173" y="21"/>
                </a:cubicBezTo>
                <a:close/>
                <a:moveTo>
                  <a:pt x="76" y="96"/>
                </a:moveTo>
                <a:cubicBezTo>
                  <a:pt x="73" y="101"/>
                  <a:pt x="69" y="104"/>
                  <a:pt x="63" y="105"/>
                </a:cubicBezTo>
                <a:cubicBezTo>
                  <a:pt x="62" y="105"/>
                  <a:pt x="60" y="105"/>
                  <a:pt x="59" y="105"/>
                </a:cubicBezTo>
                <a:cubicBezTo>
                  <a:pt x="57" y="105"/>
                  <a:pt x="54" y="105"/>
                  <a:pt x="51" y="104"/>
                </a:cubicBezTo>
                <a:cubicBezTo>
                  <a:pt x="48" y="102"/>
                  <a:pt x="46" y="101"/>
                  <a:pt x="45" y="99"/>
                </a:cubicBezTo>
                <a:cubicBezTo>
                  <a:pt x="43" y="97"/>
                  <a:pt x="43" y="96"/>
                  <a:pt x="44" y="95"/>
                </a:cubicBezTo>
                <a:cubicBezTo>
                  <a:pt x="44" y="94"/>
                  <a:pt x="45" y="93"/>
                  <a:pt x="47" y="93"/>
                </a:cubicBezTo>
                <a:cubicBezTo>
                  <a:pt x="49" y="92"/>
                  <a:pt x="51" y="93"/>
                  <a:pt x="52" y="94"/>
                </a:cubicBezTo>
                <a:cubicBezTo>
                  <a:pt x="52" y="94"/>
                  <a:pt x="52" y="95"/>
                  <a:pt x="52" y="95"/>
                </a:cubicBezTo>
                <a:cubicBezTo>
                  <a:pt x="53" y="96"/>
                  <a:pt x="53" y="96"/>
                  <a:pt x="53" y="96"/>
                </a:cubicBezTo>
                <a:cubicBezTo>
                  <a:pt x="54" y="98"/>
                  <a:pt x="55" y="98"/>
                  <a:pt x="56" y="99"/>
                </a:cubicBezTo>
                <a:cubicBezTo>
                  <a:pt x="58" y="99"/>
                  <a:pt x="59" y="100"/>
                  <a:pt x="61" y="99"/>
                </a:cubicBezTo>
                <a:cubicBezTo>
                  <a:pt x="64" y="99"/>
                  <a:pt x="66" y="97"/>
                  <a:pt x="68" y="93"/>
                </a:cubicBezTo>
                <a:cubicBezTo>
                  <a:pt x="70" y="89"/>
                  <a:pt x="69" y="86"/>
                  <a:pt x="67" y="84"/>
                </a:cubicBezTo>
                <a:cubicBezTo>
                  <a:pt x="66" y="82"/>
                  <a:pt x="65" y="81"/>
                  <a:pt x="64" y="81"/>
                </a:cubicBezTo>
                <a:cubicBezTo>
                  <a:pt x="62" y="80"/>
                  <a:pt x="60" y="80"/>
                  <a:pt x="58" y="80"/>
                </a:cubicBezTo>
                <a:cubicBezTo>
                  <a:pt x="58" y="80"/>
                  <a:pt x="57" y="81"/>
                  <a:pt x="56" y="81"/>
                </a:cubicBezTo>
                <a:cubicBezTo>
                  <a:pt x="55" y="81"/>
                  <a:pt x="55" y="81"/>
                  <a:pt x="54" y="82"/>
                </a:cubicBezTo>
                <a:cubicBezTo>
                  <a:pt x="53" y="82"/>
                  <a:pt x="52" y="81"/>
                  <a:pt x="51" y="80"/>
                </a:cubicBezTo>
                <a:cubicBezTo>
                  <a:pt x="50" y="79"/>
                  <a:pt x="50" y="77"/>
                  <a:pt x="50" y="77"/>
                </a:cubicBezTo>
                <a:cubicBezTo>
                  <a:pt x="51" y="76"/>
                  <a:pt x="52" y="76"/>
                  <a:pt x="53" y="75"/>
                </a:cubicBezTo>
                <a:cubicBezTo>
                  <a:pt x="56" y="74"/>
                  <a:pt x="59" y="72"/>
                  <a:pt x="60" y="71"/>
                </a:cubicBezTo>
                <a:cubicBezTo>
                  <a:pt x="61" y="70"/>
                  <a:pt x="62" y="69"/>
                  <a:pt x="62" y="68"/>
                </a:cubicBezTo>
                <a:cubicBezTo>
                  <a:pt x="62" y="68"/>
                  <a:pt x="62" y="67"/>
                  <a:pt x="61" y="67"/>
                </a:cubicBezTo>
                <a:cubicBezTo>
                  <a:pt x="61" y="66"/>
                  <a:pt x="60" y="66"/>
                  <a:pt x="59" y="65"/>
                </a:cubicBezTo>
                <a:cubicBezTo>
                  <a:pt x="58" y="65"/>
                  <a:pt x="57" y="65"/>
                  <a:pt x="56" y="65"/>
                </a:cubicBezTo>
                <a:cubicBezTo>
                  <a:pt x="54" y="66"/>
                  <a:pt x="52" y="67"/>
                  <a:pt x="50" y="68"/>
                </a:cubicBezTo>
                <a:cubicBezTo>
                  <a:pt x="50" y="68"/>
                  <a:pt x="49" y="69"/>
                  <a:pt x="47" y="70"/>
                </a:cubicBezTo>
                <a:cubicBezTo>
                  <a:pt x="47" y="71"/>
                  <a:pt x="46" y="71"/>
                  <a:pt x="45" y="71"/>
                </a:cubicBezTo>
                <a:cubicBezTo>
                  <a:pt x="43" y="71"/>
                  <a:pt x="42" y="71"/>
                  <a:pt x="41" y="70"/>
                </a:cubicBezTo>
                <a:cubicBezTo>
                  <a:pt x="41" y="69"/>
                  <a:pt x="40" y="67"/>
                  <a:pt x="42" y="65"/>
                </a:cubicBezTo>
                <a:cubicBezTo>
                  <a:pt x="46" y="62"/>
                  <a:pt x="50" y="60"/>
                  <a:pt x="54" y="59"/>
                </a:cubicBezTo>
                <a:cubicBezTo>
                  <a:pt x="57" y="59"/>
                  <a:pt x="60" y="59"/>
                  <a:pt x="63" y="60"/>
                </a:cubicBezTo>
                <a:cubicBezTo>
                  <a:pt x="66" y="61"/>
                  <a:pt x="68" y="62"/>
                  <a:pt x="70" y="64"/>
                </a:cubicBezTo>
                <a:cubicBezTo>
                  <a:pt x="71" y="66"/>
                  <a:pt x="71" y="69"/>
                  <a:pt x="70" y="71"/>
                </a:cubicBezTo>
                <a:cubicBezTo>
                  <a:pt x="69" y="73"/>
                  <a:pt x="68" y="74"/>
                  <a:pt x="66" y="76"/>
                </a:cubicBezTo>
                <a:cubicBezTo>
                  <a:pt x="67" y="76"/>
                  <a:pt x="69" y="76"/>
                  <a:pt x="70" y="77"/>
                </a:cubicBezTo>
                <a:cubicBezTo>
                  <a:pt x="72" y="77"/>
                  <a:pt x="74" y="79"/>
                  <a:pt x="75" y="81"/>
                </a:cubicBezTo>
                <a:cubicBezTo>
                  <a:pt x="79" y="85"/>
                  <a:pt x="79" y="90"/>
                  <a:pt x="76" y="96"/>
                </a:cubicBezTo>
                <a:close/>
                <a:moveTo>
                  <a:pt x="120" y="77"/>
                </a:moveTo>
                <a:cubicBezTo>
                  <a:pt x="119" y="77"/>
                  <a:pt x="119" y="78"/>
                  <a:pt x="118" y="78"/>
                </a:cubicBezTo>
                <a:cubicBezTo>
                  <a:pt x="118" y="78"/>
                  <a:pt x="117" y="78"/>
                  <a:pt x="116" y="78"/>
                </a:cubicBezTo>
                <a:cubicBezTo>
                  <a:pt x="115" y="78"/>
                  <a:pt x="114" y="78"/>
                  <a:pt x="108" y="79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7" y="81"/>
                  <a:pt x="107" y="83"/>
                  <a:pt x="107" y="85"/>
                </a:cubicBezTo>
                <a:cubicBezTo>
                  <a:pt x="108" y="87"/>
                  <a:pt x="108" y="89"/>
                  <a:pt x="108" y="90"/>
                </a:cubicBezTo>
                <a:cubicBezTo>
                  <a:pt x="107" y="91"/>
                  <a:pt x="107" y="91"/>
                  <a:pt x="106" y="92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5" y="92"/>
                  <a:pt x="104" y="92"/>
                  <a:pt x="104" y="91"/>
                </a:cubicBezTo>
                <a:cubicBezTo>
                  <a:pt x="103" y="91"/>
                  <a:pt x="103" y="91"/>
                  <a:pt x="102" y="90"/>
                </a:cubicBezTo>
                <a:cubicBezTo>
                  <a:pt x="102" y="90"/>
                  <a:pt x="101" y="88"/>
                  <a:pt x="100" y="81"/>
                </a:cubicBezTo>
                <a:cubicBezTo>
                  <a:pt x="98" y="81"/>
                  <a:pt x="96" y="82"/>
                  <a:pt x="95" y="82"/>
                </a:cubicBezTo>
                <a:cubicBezTo>
                  <a:pt x="94" y="82"/>
                  <a:pt x="93" y="82"/>
                  <a:pt x="93" y="83"/>
                </a:cubicBezTo>
                <a:cubicBezTo>
                  <a:pt x="92" y="83"/>
                  <a:pt x="91" y="83"/>
                  <a:pt x="90" y="82"/>
                </a:cubicBezTo>
                <a:cubicBezTo>
                  <a:pt x="89" y="82"/>
                  <a:pt x="89" y="82"/>
                  <a:pt x="89" y="81"/>
                </a:cubicBezTo>
                <a:cubicBezTo>
                  <a:pt x="88" y="81"/>
                  <a:pt x="88" y="80"/>
                  <a:pt x="88" y="79"/>
                </a:cubicBezTo>
                <a:cubicBezTo>
                  <a:pt x="88" y="79"/>
                  <a:pt x="89" y="78"/>
                  <a:pt x="90" y="78"/>
                </a:cubicBezTo>
                <a:cubicBezTo>
                  <a:pt x="91" y="78"/>
                  <a:pt x="94" y="77"/>
                  <a:pt x="99" y="76"/>
                </a:cubicBezTo>
                <a:cubicBezTo>
                  <a:pt x="100" y="76"/>
                  <a:pt x="100" y="76"/>
                  <a:pt x="100" y="76"/>
                </a:cubicBezTo>
                <a:cubicBezTo>
                  <a:pt x="100" y="73"/>
                  <a:pt x="100" y="71"/>
                  <a:pt x="100" y="69"/>
                </a:cubicBezTo>
                <a:cubicBezTo>
                  <a:pt x="100" y="67"/>
                  <a:pt x="101" y="65"/>
                  <a:pt x="103" y="65"/>
                </a:cubicBezTo>
                <a:cubicBezTo>
                  <a:pt x="104" y="65"/>
                  <a:pt x="105" y="65"/>
                  <a:pt x="106" y="66"/>
                </a:cubicBezTo>
                <a:cubicBezTo>
                  <a:pt x="106" y="66"/>
                  <a:pt x="106" y="67"/>
                  <a:pt x="106" y="71"/>
                </a:cubicBezTo>
                <a:cubicBezTo>
                  <a:pt x="106" y="72"/>
                  <a:pt x="106" y="73"/>
                  <a:pt x="106" y="75"/>
                </a:cubicBezTo>
                <a:cubicBezTo>
                  <a:pt x="109" y="74"/>
                  <a:pt x="111" y="74"/>
                  <a:pt x="112" y="74"/>
                </a:cubicBezTo>
                <a:cubicBezTo>
                  <a:pt x="114" y="73"/>
                  <a:pt x="116" y="73"/>
                  <a:pt x="117" y="73"/>
                </a:cubicBezTo>
                <a:cubicBezTo>
                  <a:pt x="118" y="74"/>
                  <a:pt x="119" y="74"/>
                  <a:pt x="119" y="75"/>
                </a:cubicBezTo>
                <a:cubicBezTo>
                  <a:pt x="120" y="76"/>
                  <a:pt x="120" y="76"/>
                  <a:pt x="120" y="77"/>
                </a:cubicBezTo>
                <a:close/>
                <a:moveTo>
                  <a:pt x="148" y="87"/>
                </a:moveTo>
                <a:cubicBezTo>
                  <a:pt x="148" y="89"/>
                  <a:pt x="147" y="89"/>
                  <a:pt x="146" y="89"/>
                </a:cubicBezTo>
                <a:cubicBezTo>
                  <a:pt x="146" y="89"/>
                  <a:pt x="145" y="90"/>
                  <a:pt x="145" y="90"/>
                </a:cubicBezTo>
                <a:cubicBezTo>
                  <a:pt x="144" y="90"/>
                  <a:pt x="144" y="89"/>
                  <a:pt x="143" y="89"/>
                </a:cubicBezTo>
                <a:cubicBezTo>
                  <a:pt x="142" y="89"/>
                  <a:pt x="141" y="88"/>
                  <a:pt x="141" y="88"/>
                </a:cubicBezTo>
                <a:cubicBezTo>
                  <a:pt x="140" y="87"/>
                  <a:pt x="138" y="84"/>
                  <a:pt x="137" y="72"/>
                </a:cubicBezTo>
                <a:cubicBezTo>
                  <a:pt x="136" y="64"/>
                  <a:pt x="135" y="59"/>
                  <a:pt x="136" y="55"/>
                </a:cubicBezTo>
                <a:cubicBezTo>
                  <a:pt x="134" y="56"/>
                  <a:pt x="133" y="57"/>
                  <a:pt x="132" y="58"/>
                </a:cubicBezTo>
                <a:cubicBezTo>
                  <a:pt x="129" y="60"/>
                  <a:pt x="127" y="61"/>
                  <a:pt x="125" y="62"/>
                </a:cubicBezTo>
                <a:cubicBezTo>
                  <a:pt x="124" y="62"/>
                  <a:pt x="122" y="61"/>
                  <a:pt x="121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0" y="57"/>
                  <a:pt x="121" y="57"/>
                  <a:pt x="122" y="56"/>
                </a:cubicBezTo>
                <a:cubicBezTo>
                  <a:pt x="125" y="55"/>
                  <a:pt x="128" y="52"/>
                  <a:pt x="133" y="48"/>
                </a:cubicBezTo>
                <a:cubicBezTo>
                  <a:pt x="135" y="46"/>
                  <a:pt x="137" y="45"/>
                  <a:pt x="138" y="44"/>
                </a:cubicBezTo>
                <a:cubicBezTo>
                  <a:pt x="139" y="44"/>
                  <a:pt x="140" y="44"/>
                  <a:pt x="141" y="45"/>
                </a:cubicBezTo>
                <a:cubicBezTo>
                  <a:pt x="142" y="45"/>
                  <a:pt x="143" y="46"/>
                  <a:pt x="144" y="46"/>
                </a:cubicBezTo>
                <a:cubicBezTo>
                  <a:pt x="144" y="47"/>
                  <a:pt x="145" y="48"/>
                  <a:pt x="144" y="50"/>
                </a:cubicBezTo>
                <a:cubicBezTo>
                  <a:pt x="144" y="65"/>
                  <a:pt x="145" y="76"/>
                  <a:pt x="147" y="84"/>
                </a:cubicBezTo>
                <a:cubicBezTo>
                  <a:pt x="148" y="86"/>
                  <a:pt x="148" y="87"/>
                  <a:pt x="148" y="8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9" name="Freeform 887"/>
          <p:cNvSpPr>
            <a:spLocks noEditPoints="1"/>
          </p:cNvSpPr>
          <p:nvPr/>
        </p:nvSpPr>
        <p:spPr bwMode="auto">
          <a:xfrm>
            <a:off x="6834019" y="1079724"/>
            <a:ext cx="587034" cy="429416"/>
          </a:xfrm>
          <a:custGeom>
            <a:avLst/>
            <a:gdLst>
              <a:gd name="T0" fmla="*/ 0 w 200"/>
              <a:gd name="T1" fmla="*/ 0 h 146"/>
              <a:gd name="T2" fmla="*/ 0 w 200"/>
              <a:gd name="T3" fmla="*/ 146 h 146"/>
              <a:gd name="T4" fmla="*/ 200 w 200"/>
              <a:gd name="T5" fmla="*/ 146 h 146"/>
              <a:gd name="T6" fmla="*/ 200 w 200"/>
              <a:gd name="T7" fmla="*/ 0 h 146"/>
              <a:gd name="T8" fmla="*/ 0 w 200"/>
              <a:gd name="T9" fmla="*/ 0 h 146"/>
              <a:gd name="T10" fmla="*/ 192 w 200"/>
              <a:gd name="T11" fmla="*/ 138 h 146"/>
              <a:gd name="T12" fmla="*/ 8 w 200"/>
              <a:gd name="T13" fmla="*/ 138 h 146"/>
              <a:gd name="T14" fmla="*/ 8 w 200"/>
              <a:gd name="T15" fmla="*/ 8 h 146"/>
              <a:gd name="T16" fmla="*/ 192 w 200"/>
              <a:gd name="T17" fmla="*/ 8 h 146"/>
              <a:gd name="T18" fmla="*/ 192 w 200"/>
              <a:gd name="T19" fmla="*/ 138 h 146"/>
              <a:gd name="T20" fmla="*/ 173 w 200"/>
              <a:gd name="T21" fmla="*/ 86 h 146"/>
              <a:gd name="T22" fmla="*/ 164 w 200"/>
              <a:gd name="T23" fmla="*/ 102 h 146"/>
              <a:gd name="T24" fmla="*/ 164 w 200"/>
              <a:gd name="T25" fmla="*/ 102 h 146"/>
              <a:gd name="T26" fmla="*/ 164 w 200"/>
              <a:gd name="T27" fmla="*/ 130 h 146"/>
              <a:gd name="T28" fmla="*/ 155 w 200"/>
              <a:gd name="T29" fmla="*/ 118 h 146"/>
              <a:gd name="T30" fmla="*/ 146 w 200"/>
              <a:gd name="T31" fmla="*/ 130 h 146"/>
              <a:gd name="T32" fmla="*/ 146 w 200"/>
              <a:gd name="T33" fmla="*/ 102 h 146"/>
              <a:gd name="T34" fmla="*/ 146 w 200"/>
              <a:gd name="T35" fmla="*/ 102 h 146"/>
              <a:gd name="T36" fmla="*/ 137 w 200"/>
              <a:gd name="T37" fmla="*/ 86 h 146"/>
              <a:gd name="T38" fmla="*/ 155 w 200"/>
              <a:gd name="T39" fmla="*/ 68 h 146"/>
              <a:gd name="T40" fmla="*/ 173 w 200"/>
              <a:gd name="T41" fmla="*/ 86 h 146"/>
              <a:gd name="T42" fmla="*/ 22 w 200"/>
              <a:gd name="T43" fmla="*/ 31 h 146"/>
              <a:gd name="T44" fmla="*/ 25 w 200"/>
              <a:gd name="T45" fmla="*/ 28 h 146"/>
              <a:gd name="T46" fmla="*/ 171 w 200"/>
              <a:gd name="T47" fmla="*/ 28 h 146"/>
              <a:gd name="T48" fmla="*/ 174 w 200"/>
              <a:gd name="T49" fmla="*/ 31 h 146"/>
              <a:gd name="T50" fmla="*/ 171 w 200"/>
              <a:gd name="T51" fmla="*/ 33 h 146"/>
              <a:gd name="T52" fmla="*/ 25 w 200"/>
              <a:gd name="T53" fmla="*/ 33 h 146"/>
              <a:gd name="T54" fmla="*/ 22 w 200"/>
              <a:gd name="T55" fmla="*/ 31 h 146"/>
              <a:gd name="T56" fmla="*/ 150 w 200"/>
              <a:gd name="T57" fmla="*/ 55 h 146"/>
              <a:gd name="T58" fmla="*/ 38 w 200"/>
              <a:gd name="T59" fmla="*/ 55 h 146"/>
              <a:gd name="T60" fmla="*/ 35 w 200"/>
              <a:gd name="T61" fmla="*/ 52 h 146"/>
              <a:gd name="T62" fmla="*/ 38 w 200"/>
              <a:gd name="T63" fmla="*/ 49 h 146"/>
              <a:gd name="T64" fmla="*/ 150 w 200"/>
              <a:gd name="T65" fmla="*/ 49 h 146"/>
              <a:gd name="T66" fmla="*/ 153 w 200"/>
              <a:gd name="T67" fmla="*/ 52 h 146"/>
              <a:gd name="T68" fmla="*/ 150 w 200"/>
              <a:gd name="T69" fmla="*/ 55 h 146"/>
              <a:gd name="T70" fmla="*/ 109 w 200"/>
              <a:gd name="T71" fmla="*/ 88 h 146"/>
              <a:gd name="T72" fmla="*/ 107 w 200"/>
              <a:gd name="T73" fmla="*/ 91 h 146"/>
              <a:gd name="T74" fmla="*/ 43 w 200"/>
              <a:gd name="T75" fmla="*/ 91 h 146"/>
              <a:gd name="T76" fmla="*/ 40 w 200"/>
              <a:gd name="T77" fmla="*/ 88 h 146"/>
              <a:gd name="T78" fmla="*/ 43 w 200"/>
              <a:gd name="T79" fmla="*/ 85 h 146"/>
              <a:gd name="T80" fmla="*/ 107 w 200"/>
              <a:gd name="T81" fmla="*/ 85 h 146"/>
              <a:gd name="T82" fmla="*/ 109 w 200"/>
              <a:gd name="T83" fmla="*/ 88 h 146"/>
              <a:gd name="T84" fmla="*/ 109 w 200"/>
              <a:gd name="T85" fmla="*/ 109 h 146"/>
              <a:gd name="T86" fmla="*/ 107 w 200"/>
              <a:gd name="T87" fmla="*/ 112 h 146"/>
              <a:gd name="T88" fmla="*/ 43 w 200"/>
              <a:gd name="T89" fmla="*/ 112 h 146"/>
              <a:gd name="T90" fmla="*/ 40 w 200"/>
              <a:gd name="T91" fmla="*/ 109 h 146"/>
              <a:gd name="T92" fmla="*/ 43 w 200"/>
              <a:gd name="T93" fmla="*/ 106 h 146"/>
              <a:gd name="T94" fmla="*/ 107 w 200"/>
              <a:gd name="T95" fmla="*/ 106 h 146"/>
              <a:gd name="T96" fmla="*/ 109 w 200"/>
              <a:gd name="T97" fmla="*/ 10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0" h="146">
                <a:moveTo>
                  <a:pt x="0" y="0"/>
                </a:moveTo>
                <a:cubicBezTo>
                  <a:pt x="0" y="146"/>
                  <a:pt x="0" y="146"/>
                  <a:pt x="0" y="146"/>
                </a:cubicBezTo>
                <a:cubicBezTo>
                  <a:pt x="200" y="146"/>
                  <a:pt x="200" y="146"/>
                  <a:pt x="200" y="146"/>
                </a:cubicBezTo>
                <a:cubicBezTo>
                  <a:pt x="200" y="0"/>
                  <a:pt x="200" y="0"/>
                  <a:pt x="200" y="0"/>
                </a:cubicBezTo>
                <a:lnTo>
                  <a:pt x="0" y="0"/>
                </a:lnTo>
                <a:close/>
                <a:moveTo>
                  <a:pt x="192" y="138"/>
                </a:moveTo>
                <a:cubicBezTo>
                  <a:pt x="8" y="138"/>
                  <a:pt x="8" y="138"/>
                  <a:pt x="8" y="138"/>
                </a:cubicBezTo>
                <a:cubicBezTo>
                  <a:pt x="8" y="8"/>
                  <a:pt x="8" y="8"/>
                  <a:pt x="8" y="8"/>
                </a:cubicBezTo>
                <a:cubicBezTo>
                  <a:pt x="192" y="8"/>
                  <a:pt x="192" y="8"/>
                  <a:pt x="192" y="8"/>
                </a:cubicBezTo>
                <a:lnTo>
                  <a:pt x="192" y="138"/>
                </a:lnTo>
                <a:close/>
                <a:moveTo>
                  <a:pt x="173" y="86"/>
                </a:moveTo>
                <a:cubicBezTo>
                  <a:pt x="173" y="93"/>
                  <a:pt x="169" y="99"/>
                  <a:pt x="164" y="102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64" y="102"/>
                  <a:pt x="164" y="130"/>
                  <a:pt x="164" y="130"/>
                </a:cubicBezTo>
                <a:cubicBezTo>
                  <a:pt x="155" y="118"/>
                  <a:pt x="155" y="118"/>
                  <a:pt x="155" y="118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6" y="102"/>
                  <a:pt x="146" y="102"/>
                  <a:pt x="146" y="102"/>
                </a:cubicBezTo>
                <a:cubicBezTo>
                  <a:pt x="146" y="102"/>
                  <a:pt x="146" y="102"/>
                  <a:pt x="146" y="102"/>
                </a:cubicBezTo>
                <a:cubicBezTo>
                  <a:pt x="140" y="99"/>
                  <a:pt x="137" y="93"/>
                  <a:pt x="137" y="86"/>
                </a:cubicBezTo>
                <a:cubicBezTo>
                  <a:pt x="137" y="76"/>
                  <a:pt x="145" y="68"/>
                  <a:pt x="155" y="68"/>
                </a:cubicBezTo>
                <a:cubicBezTo>
                  <a:pt x="165" y="68"/>
                  <a:pt x="173" y="76"/>
                  <a:pt x="173" y="86"/>
                </a:cubicBezTo>
                <a:close/>
                <a:moveTo>
                  <a:pt x="22" y="31"/>
                </a:moveTo>
                <a:cubicBezTo>
                  <a:pt x="22" y="29"/>
                  <a:pt x="23" y="28"/>
                  <a:pt x="25" y="28"/>
                </a:cubicBezTo>
                <a:cubicBezTo>
                  <a:pt x="171" y="28"/>
                  <a:pt x="171" y="28"/>
                  <a:pt x="171" y="28"/>
                </a:cubicBezTo>
                <a:cubicBezTo>
                  <a:pt x="173" y="28"/>
                  <a:pt x="174" y="29"/>
                  <a:pt x="174" y="31"/>
                </a:cubicBezTo>
                <a:cubicBezTo>
                  <a:pt x="174" y="32"/>
                  <a:pt x="173" y="33"/>
                  <a:pt x="171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3" y="33"/>
                  <a:pt x="22" y="32"/>
                  <a:pt x="22" y="31"/>
                </a:cubicBezTo>
                <a:close/>
                <a:moveTo>
                  <a:pt x="150" y="55"/>
                </a:moveTo>
                <a:cubicBezTo>
                  <a:pt x="38" y="55"/>
                  <a:pt x="38" y="55"/>
                  <a:pt x="38" y="55"/>
                </a:cubicBezTo>
                <a:cubicBezTo>
                  <a:pt x="37" y="55"/>
                  <a:pt x="35" y="54"/>
                  <a:pt x="35" y="52"/>
                </a:cubicBezTo>
                <a:cubicBezTo>
                  <a:pt x="35" y="50"/>
                  <a:pt x="37" y="49"/>
                  <a:pt x="38" y="49"/>
                </a:cubicBezTo>
                <a:cubicBezTo>
                  <a:pt x="150" y="49"/>
                  <a:pt x="150" y="49"/>
                  <a:pt x="150" y="49"/>
                </a:cubicBezTo>
                <a:cubicBezTo>
                  <a:pt x="151" y="49"/>
                  <a:pt x="153" y="50"/>
                  <a:pt x="153" y="52"/>
                </a:cubicBezTo>
                <a:cubicBezTo>
                  <a:pt x="153" y="54"/>
                  <a:pt x="151" y="55"/>
                  <a:pt x="150" y="55"/>
                </a:cubicBezTo>
                <a:close/>
                <a:moveTo>
                  <a:pt x="109" y="88"/>
                </a:moveTo>
                <a:cubicBezTo>
                  <a:pt x="109" y="90"/>
                  <a:pt x="108" y="91"/>
                  <a:pt x="107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1" y="91"/>
                  <a:pt x="40" y="90"/>
                  <a:pt x="40" y="88"/>
                </a:cubicBezTo>
                <a:cubicBezTo>
                  <a:pt x="40" y="86"/>
                  <a:pt x="41" y="85"/>
                  <a:pt x="43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9" y="86"/>
                  <a:pt x="109" y="88"/>
                </a:cubicBezTo>
                <a:close/>
                <a:moveTo>
                  <a:pt x="109" y="109"/>
                </a:moveTo>
                <a:cubicBezTo>
                  <a:pt x="109" y="111"/>
                  <a:pt x="108" y="112"/>
                  <a:pt x="107" y="112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1" y="112"/>
                  <a:pt x="40" y="111"/>
                  <a:pt x="40" y="109"/>
                </a:cubicBezTo>
                <a:cubicBezTo>
                  <a:pt x="40" y="107"/>
                  <a:pt x="41" y="106"/>
                  <a:pt x="43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7"/>
                  <a:pt x="109" y="109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0" name="Freeform 888"/>
          <p:cNvSpPr/>
          <p:nvPr/>
        </p:nvSpPr>
        <p:spPr bwMode="auto">
          <a:xfrm>
            <a:off x="5811362" y="1094617"/>
            <a:ext cx="737206" cy="402112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1" name="Freeform 889"/>
          <p:cNvSpPr>
            <a:spLocks noEditPoints="1"/>
          </p:cNvSpPr>
          <p:nvPr/>
        </p:nvSpPr>
        <p:spPr bwMode="auto">
          <a:xfrm>
            <a:off x="7751182" y="953133"/>
            <a:ext cx="522498" cy="543596"/>
          </a:xfrm>
          <a:custGeom>
            <a:avLst/>
            <a:gdLst>
              <a:gd name="T0" fmla="*/ 178 w 178"/>
              <a:gd name="T1" fmla="*/ 180 h 185"/>
              <a:gd name="T2" fmla="*/ 5 w 178"/>
              <a:gd name="T3" fmla="*/ 185 h 185"/>
              <a:gd name="T4" fmla="*/ 0 w 178"/>
              <a:gd name="T5" fmla="*/ 180 h 185"/>
              <a:gd name="T6" fmla="*/ 173 w 178"/>
              <a:gd name="T7" fmla="*/ 175 h 185"/>
              <a:gd name="T8" fmla="*/ 6 w 178"/>
              <a:gd name="T9" fmla="*/ 162 h 185"/>
              <a:gd name="T10" fmla="*/ 11 w 178"/>
              <a:gd name="T11" fmla="*/ 167 h 185"/>
              <a:gd name="T12" fmla="*/ 172 w 178"/>
              <a:gd name="T13" fmla="*/ 162 h 185"/>
              <a:gd name="T14" fmla="*/ 167 w 178"/>
              <a:gd name="T15" fmla="*/ 157 h 185"/>
              <a:gd name="T16" fmla="*/ 6 w 178"/>
              <a:gd name="T17" fmla="*/ 162 h 185"/>
              <a:gd name="T18" fmla="*/ 8 w 178"/>
              <a:gd name="T19" fmla="*/ 50 h 185"/>
              <a:gd name="T20" fmla="*/ 91 w 178"/>
              <a:gd name="T21" fmla="*/ 1 h 185"/>
              <a:gd name="T22" fmla="*/ 174 w 178"/>
              <a:gd name="T23" fmla="*/ 57 h 185"/>
              <a:gd name="T24" fmla="*/ 9 w 178"/>
              <a:gd name="T25" fmla="*/ 61 h 185"/>
              <a:gd name="T26" fmla="*/ 77 w 178"/>
              <a:gd name="T27" fmla="*/ 34 h 185"/>
              <a:gd name="T28" fmla="*/ 101 w 178"/>
              <a:gd name="T29" fmla="*/ 34 h 185"/>
              <a:gd name="T30" fmla="*/ 77 w 178"/>
              <a:gd name="T31" fmla="*/ 34 h 185"/>
              <a:gd name="T32" fmla="*/ 19 w 178"/>
              <a:gd name="T33" fmla="*/ 141 h 185"/>
              <a:gd name="T34" fmla="*/ 25 w 178"/>
              <a:gd name="T35" fmla="*/ 147 h 185"/>
              <a:gd name="T36" fmla="*/ 54 w 178"/>
              <a:gd name="T37" fmla="*/ 142 h 185"/>
              <a:gd name="T38" fmla="*/ 49 w 178"/>
              <a:gd name="T39" fmla="*/ 137 h 185"/>
              <a:gd name="T40" fmla="*/ 47 w 178"/>
              <a:gd name="T41" fmla="*/ 80 h 185"/>
              <a:gd name="T42" fmla="*/ 54 w 178"/>
              <a:gd name="T43" fmla="*/ 76 h 185"/>
              <a:gd name="T44" fmla="*/ 50 w 178"/>
              <a:gd name="T45" fmla="*/ 70 h 185"/>
              <a:gd name="T46" fmla="*/ 19 w 178"/>
              <a:gd name="T47" fmla="*/ 75 h 185"/>
              <a:gd name="T48" fmla="*/ 24 w 178"/>
              <a:gd name="T49" fmla="*/ 80 h 185"/>
              <a:gd name="T50" fmla="*/ 25 w 178"/>
              <a:gd name="T51" fmla="*/ 137 h 185"/>
              <a:gd name="T52" fmla="*/ 77 w 178"/>
              <a:gd name="T53" fmla="*/ 137 h 185"/>
              <a:gd name="T54" fmla="*/ 72 w 178"/>
              <a:gd name="T55" fmla="*/ 142 h 185"/>
              <a:gd name="T56" fmla="*/ 101 w 178"/>
              <a:gd name="T57" fmla="*/ 147 h 185"/>
              <a:gd name="T58" fmla="*/ 106 w 178"/>
              <a:gd name="T59" fmla="*/ 141 h 185"/>
              <a:gd name="T60" fmla="*/ 100 w 178"/>
              <a:gd name="T61" fmla="*/ 137 h 185"/>
              <a:gd name="T62" fmla="*/ 101 w 178"/>
              <a:gd name="T63" fmla="*/ 80 h 185"/>
              <a:gd name="T64" fmla="*/ 106 w 178"/>
              <a:gd name="T65" fmla="*/ 75 h 185"/>
              <a:gd name="T66" fmla="*/ 78 w 178"/>
              <a:gd name="T67" fmla="*/ 70 h 185"/>
              <a:gd name="T68" fmla="*/ 72 w 178"/>
              <a:gd name="T69" fmla="*/ 76 h 185"/>
              <a:gd name="T70" fmla="*/ 78 w 178"/>
              <a:gd name="T71" fmla="*/ 80 h 185"/>
              <a:gd name="T72" fmla="*/ 77 w 178"/>
              <a:gd name="T73" fmla="*/ 137 h 185"/>
              <a:gd name="T74" fmla="*/ 124 w 178"/>
              <a:gd name="T75" fmla="*/ 141 h 185"/>
              <a:gd name="T76" fmla="*/ 130 w 178"/>
              <a:gd name="T77" fmla="*/ 147 h 185"/>
              <a:gd name="T78" fmla="*/ 159 w 178"/>
              <a:gd name="T79" fmla="*/ 142 h 185"/>
              <a:gd name="T80" fmla="*/ 154 w 178"/>
              <a:gd name="T81" fmla="*/ 137 h 185"/>
              <a:gd name="T82" fmla="*/ 152 w 178"/>
              <a:gd name="T83" fmla="*/ 80 h 185"/>
              <a:gd name="T84" fmla="*/ 159 w 178"/>
              <a:gd name="T85" fmla="*/ 76 h 185"/>
              <a:gd name="T86" fmla="*/ 155 w 178"/>
              <a:gd name="T87" fmla="*/ 70 h 185"/>
              <a:gd name="T88" fmla="*/ 124 w 178"/>
              <a:gd name="T89" fmla="*/ 75 h 185"/>
              <a:gd name="T90" fmla="*/ 129 w 178"/>
              <a:gd name="T91" fmla="*/ 80 h 185"/>
              <a:gd name="T92" fmla="*/ 130 w 178"/>
              <a:gd name="T93" fmla="*/ 13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8" h="185">
                <a:moveTo>
                  <a:pt x="178" y="180"/>
                </a:moveTo>
                <a:cubicBezTo>
                  <a:pt x="178" y="180"/>
                  <a:pt x="178" y="180"/>
                  <a:pt x="178" y="180"/>
                </a:cubicBezTo>
                <a:cubicBezTo>
                  <a:pt x="178" y="183"/>
                  <a:pt x="176" y="185"/>
                  <a:pt x="173" y="185"/>
                </a:cubicBezTo>
                <a:cubicBezTo>
                  <a:pt x="5" y="185"/>
                  <a:pt x="5" y="185"/>
                  <a:pt x="5" y="185"/>
                </a:cubicBezTo>
                <a:cubicBezTo>
                  <a:pt x="2" y="185"/>
                  <a:pt x="0" y="183"/>
                  <a:pt x="0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77"/>
                  <a:pt x="2" y="175"/>
                  <a:pt x="5" y="175"/>
                </a:cubicBezTo>
                <a:cubicBezTo>
                  <a:pt x="173" y="175"/>
                  <a:pt x="173" y="175"/>
                  <a:pt x="173" y="175"/>
                </a:cubicBezTo>
                <a:cubicBezTo>
                  <a:pt x="176" y="175"/>
                  <a:pt x="178" y="177"/>
                  <a:pt x="178" y="180"/>
                </a:cubicBezTo>
                <a:close/>
                <a:moveTo>
                  <a:pt x="6" y="162"/>
                </a:moveTo>
                <a:cubicBezTo>
                  <a:pt x="6" y="162"/>
                  <a:pt x="6" y="162"/>
                  <a:pt x="6" y="162"/>
                </a:cubicBezTo>
                <a:cubicBezTo>
                  <a:pt x="6" y="165"/>
                  <a:pt x="9" y="167"/>
                  <a:pt x="11" y="167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69" y="167"/>
                  <a:pt x="172" y="165"/>
                  <a:pt x="172" y="162"/>
                </a:cubicBezTo>
                <a:cubicBezTo>
                  <a:pt x="172" y="162"/>
                  <a:pt x="172" y="162"/>
                  <a:pt x="172" y="162"/>
                </a:cubicBezTo>
                <a:cubicBezTo>
                  <a:pt x="172" y="159"/>
                  <a:pt x="169" y="157"/>
                  <a:pt x="167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9" y="157"/>
                  <a:pt x="6" y="159"/>
                  <a:pt x="6" y="162"/>
                </a:cubicBezTo>
                <a:close/>
                <a:moveTo>
                  <a:pt x="4" y="57"/>
                </a:moveTo>
                <a:cubicBezTo>
                  <a:pt x="4" y="54"/>
                  <a:pt x="3" y="52"/>
                  <a:pt x="8" y="50"/>
                </a:cubicBezTo>
                <a:cubicBezTo>
                  <a:pt x="12" y="47"/>
                  <a:pt x="87" y="1"/>
                  <a:pt x="87" y="1"/>
                </a:cubicBezTo>
                <a:cubicBezTo>
                  <a:pt x="88" y="0"/>
                  <a:pt x="90" y="0"/>
                  <a:pt x="91" y="1"/>
                </a:cubicBezTo>
                <a:cubicBezTo>
                  <a:pt x="91" y="1"/>
                  <a:pt x="167" y="47"/>
                  <a:pt x="170" y="50"/>
                </a:cubicBezTo>
                <a:cubicBezTo>
                  <a:pt x="174" y="52"/>
                  <a:pt x="174" y="54"/>
                  <a:pt x="174" y="57"/>
                </a:cubicBezTo>
                <a:cubicBezTo>
                  <a:pt x="174" y="59"/>
                  <a:pt x="171" y="61"/>
                  <a:pt x="169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7" y="61"/>
                  <a:pt x="4" y="59"/>
                  <a:pt x="4" y="57"/>
                </a:cubicBezTo>
                <a:close/>
                <a:moveTo>
                  <a:pt x="77" y="34"/>
                </a:moveTo>
                <a:cubicBezTo>
                  <a:pt x="77" y="40"/>
                  <a:pt x="83" y="45"/>
                  <a:pt x="89" y="45"/>
                </a:cubicBezTo>
                <a:cubicBezTo>
                  <a:pt x="95" y="45"/>
                  <a:pt x="101" y="40"/>
                  <a:pt x="101" y="34"/>
                </a:cubicBezTo>
                <a:cubicBezTo>
                  <a:pt x="101" y="27"/>
                  <a:pt x="95" y="22"/>
                  <a:pt x="89" y="22"/>
                </a:cubicBezTo>
                <a:cubicBezTo>
                  <a:pt x="83" y="22"/>
                  <a:pt x="77" y="27"/>
                  <a:pt x="77" y="34"/>
                </a:cubicBezTo>
                <a:close/>
                <a:moveTo>
                  <a:pt x="24" y="137"/>
                </a:moveTo>
                <a:cubicBezTo>
                  <a:pt x="21" y="137"/>
                  <a:pt x="19" y="139"/>
                  <a:pt x="19" y="141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9" y="144"/>
                  <a:pt x="22" y="147"/>
                  <a:pt x="25" y="147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52" y="147"/>
                  <a:pt x="54" y="144"/>
                  <a:pt x="54" y="142"/>
                </a:cubicBezTo>
                <a:cubicBezTo>
                  <a:pt x="54" y="141"/>
                  <a:pt x="54" y="141"/>
                  <a:pt x="54" y="141"/>
                </a:cubicBezTo>
                <a:cubicBezTo>
                  <a:pt x="54" y="139"/>
                  <a:pt x="52" y="137"/>
                  <a:pt x="49" y="137"/>
                </a:cubicBezTo>
                <a:cubicBezTo>
                  <a:pt x="47" y="137"/>
                  <a:pt x="47" y="137"/>
                  <a:pt x="47" y="137"/>
                </a:cubicBezTo>
                <a:cubicBezTo>
                  <a:pt x="47" y="80"/>
                  <a:pt x="47" y="80"/>
                  <a:pt x="47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52" y="80"/>
                  <a:pt x="54" y="78"/>
                  <a:pt x="54" y="76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3"/>
                  <a:pt x="52" y="70"/>
                  <a:pt x="50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1" y="70"/>
                  <a:pt x="19" y="73"/>
                  <a:pt x="19" y="75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8"/>
                  <a:pt x="21" y="80"/>
                  <a:pt x="24" y="80"/>
                </a:cubicBezTo>
                <a:cubicBezTo>
                  <a:pt x="25" y="80"/>
                  <a:pt x="25" y="80"/>
                  <a:pt x="25" y="80"/>
                </a:cubicBezTo>
                <a:cubicBezTo>
                  <a:pt x="25" y="137"/>
                  <a:pt x="25" y="137"/>
                  <a:pt x="25" y="137"/>
                </a:cubicBezTo>
                <a:lnTo>
                  <a:pt x="24" y="137"/>
                </a:lnTo>
                <a:close/>
                <a:moveTo>
                  <a:pt x="77" y="137"/>
                </a:moveTo>
                <a:cubicBezTo>
                  <a:pt x="74" y="137"/>
                  <a:pt x="72" y="139"/>
                  <a:pt x="72" y="141"/>
                </a:cubicBezTo>
                <a:cubicBezTo>
                  <a:pt x="72" y="142"/>
                  <a:pt x="72" y="142"/>
                  <a:pt x="72" y="142"/>
                </a:cubicBezTo>
                <a:cubicBezTo>
                  <a:pt x="72" y="144"/>
                  <a:pt x="75" y="147"/>
                  <a:pt x="78" y="147"/>
                </a:cubicBezTo>
                <a:cubicBezTo>
                  <a:pt x="101" y="147"/>
                  <a:pt x="101" y="147"/>
                  <a:pt x="101" y="147"/>
                </a:cubicBezTo>
                <a:cubicBezTo>
                  <a:pt x="104" y="147"/>
                  <a:pt x="106" y="144"/>
                  <a:pt x="106" y="142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06" y="139"/>
                  <a:pt x="104" y="137"/>
                  <a:pt x="101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4" y="80"/>
                  <a:pt x="106" y="78"/>
                  <a:pt x="106" y="76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3"/>
                  <a:pt x="104" y="70"/>
                  <a:pt x="102" y="70"/>
                </a:cubicBezTo>
                <a:cubicBezTo>
                  <a:pt x="78" y="70"/>
                  <a:pt x="78" y="70"/>
                  <a:pt x="78" y="70"/>
                </a:cubicBezTo>
                <a:cubicBezTo>
                  <a:pt x="74" y="70"/>
                  <a:pt x="72" y="73"/>
                  <a:pt x="72" y="75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8"/>
                  <a:pt x="74" y="80"/>
                  <a:pt x="77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137"/>
                  <a:pt x="78" y="137"/>
                  <a:pt x="78" y="137"/>
                </a:cubicBezTo>
                <a:lnTo>
                  <a:pt x="77" y="137"/>
                </a:lnTo>
                <a:close/>
                <a:moveTo>
                  <a:pt x="129" y="137"/>
                </a:moveTo>
                <a:cubicBezTo>
                  <a:pt x="126" y="137"/>
                  <a:pt x="124" y="139"/>
                  <a:pt x="124" y="141"/>
                </a:cubicBezTo>
                <a:cubicBezTo>
                  <a:pt x="124" y="142"/>
                  <a:pt x="124" y="142"/>
                  <a:pt x="124" y="142"/>
                </a:cubicBezTo>
                <a:cubicBezTo>
                  <a:pt x="124" y="144"/>
                  <a:pt x="127" y="147"/>
                  <a:pt x="130" y="147"/>
                </a:cubicBezTo>
                <a:cubicBezTo>
                  <a:pt x="154" y="147"/>
                  <a:pt x="154" y="147"/>
                  <a:pt x="154" y="147"/>
                </a:cubicBezTo>
                <a:cubicBezTo>
                  <a:pt x="157" y="147"/>
                  <a:pt x="159" y="144"/>
                  <a:pt x="159" y="142"/>
                </a:cubicBezTo>
                <a:cubicBezTo>
                  <a:pt x="159" y="141"/>
                  <a:pt x="159" y="141"/>
                  <a:pt x="159" y="141"/>
                </a:cubicBezTo>
                <a:cubicBezTo>
                  <a:pt x="159" y="139"/>
                  <a:pt x="157" y="137"/>
                  <a:pt x="154" y="137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52" y="80"/>
                  <a:pt x="152" y="80"/>
                  <a:pt x="152" y="80"/>
                </a:cubicBezTo>
                <a:cubicBezTo>
                  <a:pt x="154" y="80"/>
                  <a:pt x="154" y="80"/>
                  <a:pt x="154" y="80"/>
                </a:cubicBezTo>
                <a:cubicBezTo>
                  <a:pt x="157" y="80"/>
                  <a:pt x="159" y="78"/>
                  <a:pt x="159" y="76"/>
                </a:cubicBezTo>
                <a:cubicBezTo>
                  <a:pt x="159" y="75"/>
                  <a:pt x="159" y="75"/>
                  <a:pt x="159" y="75"/>
                </a:cubicBezTo>
                <a:cubicBezTo>
                  <a:pt x="159" y="73"/>
                  <a:pt x="157" y="70"/>
                  <a:pt x="155" y="70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26" y="70"/>
                  <a:pt x="124" y="73"/>
                  <a:pt x="124" y="75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8"/>
                  <a:pt x="126" y="80"/>
                  <a:pt x="129" y="80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30" y="137"/>
                  <a:pt x="130" y="137"/>
                  <a:pt x="130" y="137"/>
                </a:cubicBezTo>
                <a:lnTo>
                  <a:pt x="129" y="137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2" name="Freeform 890"/>
          <p:cNvSpPr>
            <a:spLocks noEditPoints="1"/>
          </p:cNvSpPr>
          <p:nvPr/>
        </p:nvSpPr>
        <p:spPr bwMode="auto">
          <a:xfrm>
            <a:off x="6780464" y="3028280"/>
            <a:ext cx="640401" cy="464167"/>
          </a:xfrm>
          <a:custGeom>
            <a:avLst/>
            <a:gdLst>
              <a:gd name="T0" fmla="*/ 143 w 218"/>
              <a:gd name="T1" fmla="*/ 46 h 158"/>
              <a:gd name="T2" fmla="*/ 137 w 218"/>
              <a:gd name="T3" fmla="*/ 52 h 158"/>
              <a:gd name="T4" fmla="*/ 127 w 218"/>
              <a:gd name="T5" fmla="*/ 104 h 158"/>
              <a:gd name="T6" fmla="*/ 81 w 218"/>
              <a:gd name="T7" fmla="*/ 93 h 158"/>
              <a:gd name="T8" fmla="*/ 81 w 218"/>
              <a:gd name="T9" fmla="*/ 46 h 158"/>
              <a:gd name="T10" fmla="*/ 75 w 218"/>
              <a:gd name="T11" fmla="*/ 34 h 158"/>
              <a:gd name="T12" fmla="*/ 99 w 218"/>
              <a:gd name="T13" fmla="*/ 45 h 158"/>
              <a:gd name="T14" fmla="*/ 96 w 218"/>
              <a:gd name="T15" fmla="*/ 51 h 158"/>
              <a:gd name="T16" fmla="*/ 96 w 218"/>
              <a:gd name="T17" fmla="*/ 90 h 158"/>
              <a:gd name="T18" fmla="*/ 117 w 218"/>
              <a:gd name="T19" fmla="*/ 90 h 158"/>
              <a:gd name="T20" fmla="*/ 123 w 218"/>
              <a:gd name="T21" fmla="*/ 84 h 158"/>
              <a:gd name="T22" fmla="*/ 123 w 218"/>
              <a:gd name="T23" fmla="*/ 45 h 158"/>
              <a:gd name="T24" fmla="*/ 119 w 218"/>
              <a:gd name="T25" fmla="*/ 34 h 158"/>
              <a:gd name="T26" fmla="*/ 149 w 218"/>
              <a:gd name="T27" fmla="*/ 28 h 158"/>
              <a:gd name="T28" fmla="*/ 113 w 218"/>
              <a:gd name="T29" fmla="*/ 51 h 158"/>
              <a:gd name="T30" fmla="*/ 117 w 218"/>
              <a:gd name="T31" fmla="*/ 84 h 158"/>
              <a:gd name="T32" fmla="*/ 102 w 218"/>
              <a:gd name="T33" fmla="*/ 51 h 158"/>
              <a:gd name="T34" fmla="*/ 106 w 218"/>
              <a:gd name="T35" fmla="*/ 28 h 158"/>
              <a:gd name="T36" fmla="*/ 69 w 218"/>
              <a:gd name="T37" fmla="*/ 52 h 158"/>
              <a:gd name="T38" fmla="*/ 75 w 218"/>
              <a:gd name="T39" fmla="*/ 96 h 158"/>
              <a:gd name="T40" fmla="*/ 129 w 218"/>
              <a:gd name="T41" fmla="*/ 110 h 158"/>
              <a:gd name="T42" fmla="*/ 144 w 218"/>
              <a:gd name="T43" fmla="*/ 52 h 158"/>
              <a:gd name="T44" fmla="*/ 149 w 218"/>
              <a:gd name="T45" fmla="*/ 28 h 158"/>
              <a:gd name="T46" fmla="*/ 206 w 218"/>
              <a:gd name="T47" fmla="*/ 16 h 158"/>
              <a:gd name="T48" fmla="*/ 26 w 218"/>
              <a:gd name="T49" fmla="*/ 0 h 158"/>
              <a:gd name="T50" fmla="*/ 12 w 218"/>
              <a:gd name="T51" fmla="*/ 135 h 158"/>
              <a:gd name="T52" fmla="*/ 0 w 218"/>
              <a:gd name="T53" fmla="*/ 141 h 158"/>
              <a:gd name="T54" fmla="*/ 203 w 218"/>
              <a:gd name="T55" fmla="*/ 158 h 158"/>
              <a:gd name="T56" fmla="*/ 218 w 218"/>
              <a:gd name="T57" fmla="*/ 135 h 158"/>
              <a:gd name="T58" fmla="*/ 120 w 218"/>
              <a:gd name="T59" fmla="*/ 149 h 158"/>
              <a:gd name="T60" fmla="*/ 90 w 218"/>
              <a:gd name="T61" fmla="*/ 145 h 158"/>
              <a:gd name="T62" fmla="*/ 120 w 218"/>
              <a:gd name="T63" fmla="*/ 140 h 158"/>
              <a:gd name="T64" fmla="*/ 120 w 218"/>
              <a:gd name="T65" fmla="*/ 149 h 158"/>
              <a:gd name="T66" fmla="*/ 186 w 218"/>
              <a:gd name="T67" fmla="*/ 124 h 158"/>
              <a:gd name="T68" fmla="*/ 24 w 218"/>
              <a:gd name="T69" fmla="*/ 117 h 158"/>
              <a:gd name="T70" fmla="*/ 33 w 218"/>
              <a:gd name="T71" fmla="*/ 14 h 158"/>
              <a:gd name="T72" fmla="*/ 192 w 218"/>
              <a:gd name="T73" fmla="*/ 2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8" h="158">
                <a:moveTo>
                  <a:pt x="143" y="34"/>
                </a:moveTo>
                <a:cubicBezTo>
                  <a:pt x="143" y="46"/>
                  <a:pt x="143" y="46"/>
                  <a:pt x="143" y="46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27" y="104"/>
                  <a:pt x="127" y="104"/>
                  <a:pt x="127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81" y="93"/>
                  <a:pt x="81" y="93"/>
                  <a:pt x="81" y="93"/>
                </a:cubicBezTo>
                <a:cubicBezTo>
                  <a:pt x="81" y="52"/>
                  <a:pt x="81" y="52"/>
                  <a:pt x="81" y="52"/>
                </a:cubicBezTo>
                <a:cubicBezTo>
                  <a:pt x="81" y="46"/>
                  <a:pt x="81" y="46"/>
                  <a:pt x="81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34"/>
                  <a:pt x="75" y="34"/>
                  <a:pt x="75" y="34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45"/>
                  <a:pt x="99" y="45"/>
                  <a:pt x="99" y="45"/>
                </a:cubicBezTo>
                <a:cubicBezTo>
                  <a:pt x="96" y="45"/>
                  <a:pt x="96" y="45"/>
                  <a:pt x="96" y="45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90"/>
                  <a:pt x="96" y="90"/>
                  <a:pt x="96" y="9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23" y="51"/>
                  <a:pt x="123" y="51"/>
                  <a:pt x="123" y="51"/>
                </a:cubicBezTo>
                <a:cubicBezTo>
                  <a:pt x="123" y="45"/>
                  <a:pt x="123" y="45"/>
                  <a:pt x="123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34"/>
                  <a:pt x="119" y="34"/>
                  <a:pt x="119" y="34"/>
                </a:cubicBezTo>
                <a:cubicBezTo>
                  <a:pt x="143" y="34"/>
                  <a:pt x="143" y="34"/>
                  <a:pt x="143" y="34"/>
                </a:cubicBezTo>
                <a:close/>
                <a:moveTo>
                  <a:pt x="149" y="28"/>
                </a:moveTo>
                <a:cubicBezTo>
                  <a:pt x="113" y="28"/>
                  <a:pt x="113" y="28"/>
                  <a:pt x="113" y="28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52"/>
                  <a:pt x="69" y="52"/>
                  <a:pt x="69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96"/>
                  <a:pt x="75" y="96"/>
                  <a:pt x="75" y="96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129" y="110"/>
                  <a:pt x="129" y="110"/>
                  <a:pt x="129" y="110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2"/>
                  <a:pt x="149" y="52"/>
                  <a:pt x="149" y="52"/>
                </a:cubicBezTo>
                <a:cubicBezTo>
                  <a:pt x="149" y="28"/>
                  <a:pt x="149" y="28"/>
                  <a:pt x="149" y="28"/>
                </a:cubicBezTo>
                <a:close/>
                <a:moveTo>
                  <a:pt x="206" y="135"/>
                </a:moveTo>
                <a:cubicBezTo>
                  <a:pt x="206" y="16"/>
                  <a:pt x="206" y="16"/>
                  <a:pt x="206" y="16"/>
                </a:cubicBezTo>
                <a:cubicBezTo>
                  <a:pt x="206" y="7"/>
                  <a:pt x="199" y="0"/>
                  <a:pt x="19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8" y="0"/>
                  <a:pt x="12" y="7"/>
                  <a:pt x="12" y="16"/>
                </a:cubicBezTo>
                <a:cubicBezTo>
                  <a:pt x="12" y="135"/>
                  <a:pt x="12" y="135"/>
                  <a:pt x="12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0"/>
                  <a:pt x="7" y="158"/>
                  <a:pt x="16" y="158"/>
                </a:cubicBezTo>
                <a:cubicBezTo>
                  <a:pt x="203" y="158"/>
                  <a:pt x="203" y="158"/>
                  <a:pt x="203" y="158"/>
                </a:cubicBezTo>
                <a:cubicBezTo>
                  <a:pt x="211" y="158"/>
                  <a:pt x="218" y="150"/>
                  <a:pt x="218" y="141"/>
                </a:cubicBezTo>
                <a:cubicBezTo>
                  <a:pt x="218" y="135"/>
                  <a:pt x="218" y="135"/>
                  <a:pt x="218" y="135"/>
                </a:cubicBezTo>
                <a:lnTo>
                  <a:pt x="206" y="135"/>
                </a:lnTo>
                <a:close/>
                <a:moveTo>
                  <a:pt x="120" y="149"/>
                </a:moveTo>
                <a:cubicBezTo>
                  <a:pt x="94" y="149"/>
                  <a:pt x="94" y="149"/>
                  <a:pt x="94" y="149"/>
                </a:cubicBezTo>
                <a:cubicBezTo>
                  <a:pt x="92" y="149"/>
                  <a:pt x="90" y="147"/>
                  <a:pt x="90" y="145"/>
                </a:cubicBezTo>
                <a:cubicBezTo>
                  <a:pt x="90" y="142"/>
                  <a:pt x="92" y="140"/>
                  <a:pt x="94" y="140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3" y="140"/>
                  <a:pt x="125" y="142"/>
                  <a:pt x="125" y="145"/>
                </a:cubicBezTo>
                <a:cubicBezTo>
                  <a:pt x="125" y="147"/>
                  <a:pt x="123" y="149"/>
                  <a:pt x="120" y="149"/>
                </a:cubicBezTo>
                <a:close/>
                <a:moveTo>
                  <a:pt x="192" y="117"/>
                </a:moveTo>
                <a:cubicBezTo>
                  <a:pt x="192" y="120"/>
                  <a:pt x="190" y="124"/>
                  <a:pt x="186" y="124"/>
                </a:cubicBezTo>
                <a:cubicBezTo>
                  <a:pt x="31" y="124"/>
                  <a:pt x="31" y="124"/>
                  <a:pt x="31" y="124"/>
                </a:cubicBezTo>
                <a:cubicBezTo>
                  <a:pt x="27" y="124"/>
                  <a:pt x="24" y="120"/>
                  <a:pt x="24" y="117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17"/>
                  <a:pt x="27" y="14"/>
                  <a:pt x="33" y="14"/>
                </a:cubicBezTo>
                <a:cubicBezTo>
                  <a:pt x="188" y="14"/>
                  <a:pt x="188" y="14"/>
                  <a:pt x="188" y="14"/>
                </a:cubicBezTo>
                <a:cubicBezTo>
                  <a:pt x="190" y="14"/>
                  <a:pt x="192" y="17"/>
                  <a:pt x="192" y="21"/>
                </a:cubicBezTo>
                <a:lnTo>
                  <a:pt x="192" y="117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3" name="Freeform 891"/>
          <p:cNvSpPr>
            <a:spLocks noEditPoints="1"/>
          </p:cNvSpPr>
          <p:nvPr/>
        </p:nvSpPr>
        <p:spPr bwMode="auto">
          <a:xfrm>
            <a:off x="4127019" y="2977396"/>
            <a:ext cx="429416" cy="547320"/>
          </a:xfrm>
          <a:custGeom>
            <a:avLst/>
            <a:gdLst>
              <a:gd name="T0" fmla="*/ 71 w 146"/>
              <a:gd name="T1" fmla="*/ 88 h 186"/>
              <a:gd name="T2" fmla="*/ 67 w 146"/>
              <a:gd name="T3" fmla="*/ 101 h 186"/>
              <a:gd name="T4" fmla="*/ 55 w 146"/>
              <a:gd name="T5" fmla="*/ 104 h 186"/>
              <a:gd name="T6" fmla="*/ 73 w 146"/>
              <a:gd name="T7" fmla="*/ 82 h 186"/>
              <a:gd name="T8" fmla="*/ 92 w 146"/>
              <a:gd name="T9" fmla="*/ 126 h 186"/>
              <a:gd name="T10" fmla="*/ 92 w 146"/>
              <a:gd name="T11" fmla="*/ 128 h 186"/>
              <a:gd name="T12" fmla="*/ 101 w 146"/>
              <a:gd name="T13" fmla="*/ 122 h 186"/>
              <a:gd name="T14" fmla="*/ 105 w 146"/>
              <a:gd name="T15" fmla="*/ 111 h 186"/>
              <a:gd name="T16" fmla="*/ 104 w 146"/>
              <a:gd name="T17" fmla="*/ 110 h 186"/>
              <a:gd name="T18" fmla="*/ 94 w 146"/>
              <a:gd name="T19" fmla="*/ 121 h 186"/>
              <a:gd name="T20" fmla="*/ 127 w 146"/>
              <a:gd name="T21" fmla="*/ 186 h 186"/>
              <a:gd name="T22" fmla="*/ 0 w 146"/>
              <a:gd name="T23" fmla="*/ 168 h 186"/>
              <a:gd name="T24" fmla="*/ 21 w 146"/>
              <a:gd name="T25" fmla="*/ 0 h 186"/>
              <a:gd name="T26" fmla="*/ 144 w 146"/>
              <a:gd name="T27" fmla="*/ 5 h 186"/>
              <a:gd name="T28" fmla="*/ 20 w 146"/>
              <a:gd name="T29" fmla="*/ 10 h 186"/>
              <a:gd name="T30" fmla="*/ 19 w 146"/>
              <a:gd name="T31" fmla="*/ 31 h 186"/>
              <a:gd name="T32" fmla="*/ 146 w 146"/>
              <a:gd name="T33" fmla="*/ 39 h 186"/>
              <a:gd name="T34" fmla="*/ 75 w 146"/>
              <a:gd name="T35" fmla="*/ 100 h 186"/>
              <a:gd name="T36" fmla="*/ 80 w 146"/>
              <a:gd name="T37" fmla="*/ 79 h 186"/>
              <a:gd name="T38" fmla="*/ 80 w 146"/>
              <a:gd name="T39" fmla="*/ 71 h 186"/>
              <a:gd name="T40" fmla="*/ 71 w 146"/>
              <a:gd name="T41" fmla="*/ 74 h 186"/>
              <a:gd name="T42" fmla="*/ 50 w 146"/>
              <a:gd name="T43" fmla="*/ 100 h 186"/>
              <a:gd name="T44" fmla="*/ 40 w 146"/>
              <a:gd name="T45" fmla="*/ 109 h 186"/>
              <a:gd name="T46" fmla="*/ 32 w 146"/>
              <a:gd name="T47" fmla="*/ 115 h 186"/>
              <a:gd name="T48" fmla="*/ 34 w 146"/>
              <a:gd name="T49" fmla="*/ 118 h 186"/>
              <a:gd name="T50" fmla="*/ 40 w 146"/>
              <a:gd name="T51" fmla="*/ 116 h 186"/>
              <a:gd name="T52" fmla="*/ 33 w 146"/>
              <a:gd name="T53" fmla="*/ 128 h 186"/>
              <a:gd name="T54" fmla="*/ 31 w 146"/>
              <a:gd name="T55" fmla="*/ 138 h 186"/>
              <a:gd name="T56" fmla="*/ 37 w 146"/>
              <a:gd name="T57" fmla="*/ 136 h 186"/>
              <a:gd name="T58" fmla="*/ 41 w 146"/>
              <a:gd name="T59" fmla="*/ 128 h 186"/>
              <a:gd name="T60" fmla="*/ 66 w 146"/>
              <a:gd name="T61" fmla="*/ 108 h 186"/>
              <a:gd name="T62" fmla="*/ 64 w 146"/>
              <a:gd name="T63" fmla="*/ 133 h 186"/>
              <a:gd name="T64" fmla="*/ 68 w 146"/>
              <a:gd name="T65" fmla="*/ 139 h 186"/>
              <a:gd name="T66" fmla="*/ 70 w 146"/>
              <a:gd name="T67" fmla="*/ 134 h 186"/>
              <a:gd name="T68" fmla="*/ 73 w 146"/>
              <a:gd name="T69" fmla="*/ 106 h 186"/>
              <a:gd name="T70" fmla="*/ 79 w 146"/>
              <a:gd name="T71" fmla="*/ 106 h 186"/>
              <a:gd name="T72" fmla="*/ 81 w 146"/>
              <a:gd name="T73" fmla="*/ 102 h 186"/>
              <a:gd name="T74" fmla="*/ 75 w 146"/>
              <a:gd name="T75" fmla="*/ 100 h 186"/>
              <a:gd name="T76" fmla="*/ 115 w 146"/>
              <a:gd name="T77" fmla="*/ 78 h 186"/>
              <a:gd name="T78" fmla="*/ 111 w 146"/>
              <a:gd name="T79" fmla="*/ 75 h 186"/>
              <a:gd name="T80" fmla="*/ 104 w 146"/>
              <a:gd name="T81" fmla="*/ 85 h 186"/>
              <a:gd name="T82" fmla="*/ 83 w 146"/>
              <a:gd name="T83" fmla="*/ 133 h 186"/>
              <a:gd name="T84" fmla="*/ 86 w 146"/>
              <a:gd name="T85" fmla="*/ 136 h 186"/>
              <a:gd name="T86" fmla="*/ 89 w 146"/>
              <a:gd name="T87" fmla="*/ 133 h 186"/>
              <a:gd name="T88" fmla="*/ 94 w 146"/>
              <a:gd name="T89" fmla="*/ 135 h 186"/>
              <a:gd name="T90" fmla="*/ 110 w 146"/>
              <a:gd name="T91" fmla="*/ 119 h 186"/>
              <a:gd name="T92" fmla="*/ 110 w 146"/>
              <a:gd name="T93" fmla="*/ 106 h 186"/>
              <a:gd name="T94" fmla="*/ 101 w 146"/>
              <a:gd name="T95" fmla="*/ 106 h 186"/>
              <a:gd name="T96" fmla="*/ 114 w 146"/>
              <a:gd name="T9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6" h="186">
                <a:moveTo>
                  <a:pt x="73" y="82"/>
                </a:moveTo>
                <a:cubicBezTo>
                  <a:pt x="71" y="88"/>
                  <a:pt x="71" y="88"/>
                  <a:pt x="71" y="88"/>
                </a:cubicBezTo>
                <a:cubicBezTo>
                  <a:pt x="70" y="91"/>
                  <a:pt x="69" y="93"/>
                  <a:pt x="69" y="94"/>
                </a:cubicBezTo>
                <a:cubicBezTo>
                  <a:pt x="68" y="97"/>
                  <a:pt x="68" y="100"/>
                  <a:pt x="67" y="101"/>
                </a:cubicBezTo>
                <a:cubicBezTo>
                  <a:pt x="64" y="102"/>
                  <a:pt x="61" y="102"/>
                  <a:pt x="60" y="103"/>
                </a:cubicBezTo>
                <a:cubicBezTo>
                  <a:pt x="58" y="103"/>
                  <a:pt x="56" y="104"/>
                  <a:pt x="55" y="104"/>
                </a:cubicBezTo>
                <a:cubicBezTo>
                  <a:pt x="58" y="99"/>
                  <a:pt x="62" y="93"/>
                  <a:pt x="69" y="86"/>
                </a:cubicBezTo>
                <a:cubicBezTo>
                  <a:pt x="70" y="84"/>
                  <a:pt x="71" y="83"/>
                  <a:pt x="73" y="82"/>
                </a:cubicBezTo>
                <a:close/>
                <a:moveTo>
                  <a:pt x="94" y="121"/>
                </a:moveTo>
                <a:cubicBezTo>
                  <a:pt x="93" y="123"/>
                  <a:pt x="92" y="125"/>
                  <a:pt x="92" y="126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3" y="128"/>
                  <a:pt x="93" y="128"/>
                  <a:pt x="94" y="128"/>
                </a:cubicBezTo>
                <a:cubicBezTo>
                  <a:pt x="96" y="128"/>
                  <a:pt x="99" y="126"/>
                  <a:pt x="101" y="122"/>
                </a:cubicBezTo>
                <a:cubicBezTo>
                  <a:pt x="103" y="120"/>
                  <a:pt x="104" y="117"/>
                  <a:pt x="104" y="115"/>
                </a:cubicBezTo>
                <a:cubicBezTo>
                  <a:pt x="105" y="113"/>
                  <a:pt x="105" y="112"/>
                  <a:pt x="105" y="111"/>
                </a:cubicBezTo>
                <a:cubicBezTo>
                  <a:pt x="105" y="111"/>
                  <a:pt x="105" y="111"/>
                  <a:pt x="105" y="110"/>
                </a:cubicBezTo>
                <a:cubicBezTo>
                  <a:pt x="105" y="110"/>
                  <a:pt x="104" y="110"/>
                  <a:pt x="104" y="110"/>
                </a:cubicBezTo>
                <a:cubicBezTo>
                  <a:pt x="103" y="110"/>
                  <a:pt x="101" y="111"/>
                  <a:pt x="99" y="113"/>
                </a:cubicBezTo>
                <a:cubicBezTo>
                  <a:pt x="97" y="115"/>
                  <a:pt x="96" y="118"/>
                  <a:pt x="94" y="121"/>
                </a:cubicBezTo>
                <a:close/>
                <a:moveTo>
                  <a:pt x="146" y="168"/>
                </a:moveTo>
                <a:cubicBezTo>
                  <a:pt x="146" y="178"/>
                  <a:pt x="138" y="186"/>
                  <a:pt x="127" y="186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8" y="186"/>
                  <a:pt x="0" y="178"/>
                  <a:pt x="0" y="16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2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1" y="0"/>
                  <a:pt x="144" y="2"/>
                  <a:pt x="144" y="5"/>
                </a:cubicBezTo>
                <a:cubicBezTo>
                  <a:pt x="144" y="8"/>
                  <a:pt x="141" y="10"/>
                  <a:pt x="138" y="10"/>
                </a:cubicBezTo>
                <a:cubicBezTo>
                  <a:pt x="138" y="10"/>
                  <a:pt x="20" y="10"/>
                  <a:pt x="20" y="10"/>
                </a:cubicBezTo>
                <a:cubicBezTo>
                  <a:pt x="13" y="10"/>
                  <a:pt x="9" y="15"/>
                  <a:pt x="9" y="20"/>
                </a:cubicBezTo>
                <a:cubicBezTo>
                  <a:pt x="9" y="25"/>
                  <a:pt x="13" y="31"/>
                  <a:pt x="19" y="31"/>
                </a:cubicBezTo>
                <a:cubicBezTo>
                  <a:pt x="19" y="31"/>
                  <a:pt x="138" y="31"/>
                  <a:pt x="138" y="31"/>
                </a:cubicBezTo>
                <a:cubicBezTo>
                  <a:pt x="142" y="31"/>
                  <a:pt x="146" y="35"/>
                  <a:pt x="146" y="39"/>
                </a:cubicBezTo>
                <a:cubicBezTo>
                  <a:pt x="146" y="39"/>
                  <a:pt x="146" y="168"/>
                  <a:pt x="146" y="168"/>
                </a:cubicBezTo>
                <a:close/>
                <a:moveTo>
                  <a:pt x="75" y="100"/>
                </a:moveTo>
                <a:cubicBezTo>
                  <a:pt x="75" y="98"/>
                  <a:pt x="76" y="95"/>
                  <a:pt x="77" y="91"/>
                </a:cubicBezTo>
                <a:cubicBezTo>
                  <a:pt x="78" y="87"/>
                  <a:pt x="79" y="83"/>
                  <a:pt x="80" y="79"/>
                </a:cubicBezTo>
                <a:cubicBezTo>
                  <a:pt x="81" y="77"/>
                  <a:pt x="81" y="75"/>
                  <a:pt x="81" y="74"/>
                </a:cubicBezTo>
                <a:cubicBezTo>
                  <a:pt x="81" y="73"/>
                  <a:pt x="81" y="72"/>
                  <a:pt x="80" y="71"/>
                </a:cubicBezTo>
                <a:cubicBezTo>
                  <a:pt x="80" y="71"/>
                  <a:pt x="79" y="70"/>
                  <a:pt x="78" y="70"/>
                </a:cubicBezTo>
                <a:cubicBezTo>
                  <a:pt x="76" y="70"/>
                  <a:pt x="74" y="71"/>
                  <a:pt x="71" y="74"/>
                </a:cubicBezTo>
                <a:cubicBezTo>
                  <a:pt x="67" y="78"/>
                  <a:pt x="63" y="83"/>
                  <a:pt x="60" y="87"/>
                </a:cubicBezTo>
                <a:cubicBezTo>
                  <a:pt x="54" y="94"/>
                  <a:pt x="51" y="98"/>
                  <a:pt x="50" y="100"/>
                </a:cubicBezTo>
                <a:cubicBezTo>
                  <a:pt x="47" y="105"/>
                  <a:pt x="46" y="106"/>
                  <a:pt x="45" y="107"/>
                </a:cubicBezTo>
                <a:cubicBezTo>
                  <a:pt x="44" y="108"/>
                  <a:pt x="42" y="108"/>
                  <a:pt x="40" y="109"/>
                </a:cubicBezTo>
                <a:cubicBezTo>
                  <a:pt x="36" y="110"/>
                  <a:pt x="34" y="111"/>
                  <a:pt x="33" y="112"/>
                </a:cubicBezTo>
                <a:cubicBezTo>
                  <a:pt x="32" y="112"/>
                  <a:pt x="32" y="113"/>
                  <a:pt x="32" y="115"/>
                </a:cubicBezTo>
                <a:cubicBezTo>
                  <a:pt x="32" y="115"/>
                  <a:pt x="32" y="116"/>
                  <a:pt x="32" y="117"/>
                </a:cubicBezTo>
                <a:cubicBezTo>
                  <a:pt x="33" y="117"/>
                  <a:pt x="33" y="118"/>
                  <a:pt x="34" y="118"/>
                </a:cubicBezTo>
                <a:cubicBezTo>
                  <a:pt x="35" y="118"/>
                  <a:pt x="36" y="117"/>
                  <a:pt x="37" y="117"/>
                </a:cubicBezTo>
                <a:cubicBezTo>
                  <a:pt x="38" y="117"/>
                  <a:pt x="39" y="116"/>
                  <a:pt x="40" y="116"/>
                </a:cubicBezTo>
                <a:cubicBezTo>
                  <a:pt x="40" y="116"/>
                  <a:pt x="39" y="117"/>
                  <a:pt x="39" y="118"/>
                </a:cubicBezTo>
                <a:cubicBezTo>
                  <a:pt x="36" y="122"/>
                  <a:pt x="34" y="125"/>
                  <a:pt x="33" y="128"/>
                </a:cubicBezTo>
                <a:cubicBezTo>
                  <a:pt x="30" y="134"/>
                  <a:pt x="30" y="135"/>
                  <a:pt x="30" y="136"/>
                </a:cubicBezTo>
                <a:cubicBezTo>
                  <a:pt x="30" y="136"/>
                  <a:pt x="30" y="137"/>
                  <a:pt x="31" y="138"/>
                </a:cubicBezTo>
                <a:cubicBezTo>
                  <a:pt x="31" y="138"/>
                  <a:pt x="32" y="139"/>
                  <a:pt x="33" y="139"/>
                </a:cubicBezTo>
                <a:cubicBezTo>
                  <a:pt x="34" y="139"/>
                  <a:pt x="36" y="138"/>
                  <a:pt x="37" y="136"/>
                </a:cubicBezTo>
                <a:cubicBezTo>
                  <a:pt x="37" y="134"/>
                  <a:pt x="38" y="133"/>
                  <a:pt x="39" y="132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4" y="122"/>
                  <a:pt x="47" y="117"/>
                  <a:pt x="49" y="112"/>
                </a:cubicBezTo>
                <a:cubicBezTo>
                  <a:pt x="54" y="111"/>
                  <a:pt x="59" y="109"/>
                  <a:pt x="66" y="108"/>
                </a:cubicBezTo>
                <a:cubicBezTo>
                  <a:pt x="66" y="110"/>
                  <a:pt x="65" y="112"/>
                  <a:pt x="65" y="115"/>
                </a:cubicBezTo>
                <a:cubicBezTo>
                  <a:pt x="64" y="123"/>
                  <a:pt x="63" y="129"/>
                  <a:pt x="64" y="133"/>
                </a:cubicBezTo>
                <a:cubicBezTo>
                  <a:pt x="64" y="135"/>
                  <a:pt x="64" y="136"/>
                  <a:pt x="64" y="137"/>
                </a:cubicBezTo>
                <a:cubicBezTo>
                  <a:pt x="65" y="138"/>
                  <a:pt x="67" y="139"/>
                  <a:pt x="68" y="139"/>
                </a:cubicBezTo>
                <a:cubicBezTo>
                  <a:pt x="68" y="139"/>
                  <a:pt x="69" y="138"/>
                  <a:pt x="70" y="138"/>
                </a:cubicBezTo>
                <a:cubicBezTo>
                  <a:pt x="70" y="137"/>
                  <a:pt x="70" y="136"/>
                  <a:pt x="70" y="134"/>
                </a:cubicBezTo>
                <a:cubicBezTo>
                  <a:pt x="70" y="134"/>
                  <a:pt x="70" y="131"/>
                  <a:pt x="71" y="123"/>
                </a:cubicBezTo>
                <a:cubicBezTo>
                  <a:pt x="72" y="114"/>
                  <a:pt x="73" y="109"/>
                  <a:pt x="73" y="106"/>
                </a:cubicBezTo>
                <a:cubicBezTo>
                  <a:pt x="74" y="106"/>
                  <a:pt x="75" y="106"/>
                  <a:pt x="77" y="106"/>
                </a:cubicBezTo>
                <a:cubicBezTo>
                  <a:pt x="78" y="106"/>
                  <a:pt x="79" y="106"/>
                  <a:pt x="79" y="106"/>
                </a:cubicBezTo>
                <a:cubicBezTo>
                  <a:pt x="79" y="106"/>
                  <a:pt x="80" y="105"/>
                  <a:pt x="80" y="105"/>
                </a:cubicBezTo>
                <a:cubicBezTo>
                  <a:pt x="81" y="104"/>
                  <a:pt x="81" y="103"/>
                  <a:pt x="81" y="102"/>
                </a:cubicBezTo>
                <a:cubicBezTo>
                  <a:pt x="81" y="101"/>
                  <a:pt x="80" y="100"/>
                  <a:pt x="77" y="100"/>
                </a:cubicBezTo>
                <a:cubicBezTo>
                  <a:pt x="77" y="100"/>
                  <a:pt x="76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lose/>
                <a:moveTo>
                  <a:pt x="115" y="78"/>
                </a:moveTo>
                <a:cubicBezTo>
                  <a:pt x="114" y="77"/>
                  <a:pt x="114" y="77"/>
                  <a:pt x="114" y="76"/>
                </a:cubicBezTo>
                <a:cubicBezTo>
                  <a:pt x="113" y="75"/>
                  <a:pt x="112" y="75"/>
                  <a:pt x="111" y="75"/>
                </a:cubicBezTo>
                <a:cubicBezTo>
                  <a:pt x="110" y="75"/>
                  <a:pt x="110" y="76"/>
                  <a:pt x="109" y="77"/>
                </a:cubicBezTo>
                <a:cubicBezTo>
                  <a:pt x="108" y="78"/>
                  <a:pt x="107" y="80"/>
                  <a:pt x="104" y="85"/>
                </a:cubicBezTo>
                <a:cubicBezTo>
                  <a:pt x="98" y="96"/>
                  <a:pt x="93" y="108"/>
                  <a:pt x="88" y="119"/>
                </a:cubicBezTo>
                <a:cubicBezTo>
                  <a:pt x="83" y="131"/>
                  <a:pt x="83" y="132"/>
                  <a:pt x="83" y="133"/>
                </a:cubicBezTo>
                <a:cubicBezTo>
                  <a:pt x="83" y="133"/>
                  <a:pt x="84" y="134"/>
                  <a:pt x="84" y="135"/>
                </a:cubicBezTo>
                <a:cubicBezTo>
                  <a:pt x="85" y="136"/>
                  <a:pt x="86" y="136"/>
                  <a:pt x="86" y="136"/>
                </a:cubicBezTo>
                <a:cubicBezTo>
                  <a:pt x="87" y="136"/>
                  <a:pt x="88" y="136"/>
                  <a:pt x="88" y="135"/>
                </a:cubicBezTo>
                <a:cubicBezTo>
                  <a:pt x="88" y="135"/>
                  <a:pt x="88" y="135"/>
                  <a:pt x="89" y="133"/>
                </a:cubicBezTo>
                <a:cubicBezTo>
                  <a:pt x="90" y="133"/>
                  <a:pt x="90" y="134"/>
                  <a:pt x="91" y="134"/>
                </a:cubicBezTo>
                <a:cubicBezTo>
                  <a:pt x="92" y="134"/>
                  <a:pt x="93" y="135"/>
                  <a:pt x="94" y="135"/>
                </a:cubicBezTo>
                <a:cubicBezTo>
                  <a:pt x="96" y="135"/>
                  <a:pt x="99" y="133"/>
                  <a:pt x="102" y="130"/>
                </a:cubicBezTo>
                <a:cubicBezTo>
                  <a:pt x="105" y="127"/>
                  <a:pt x="108" y="123"/>
                  <a:pt x="110" y="119"/>
                </a:cubicBezTo>
                <a:cubicBezTo>
                  <a:pt x="111" y="115"/>
                  <a:pt x="112" y="112"/>
                  <a:pt x="112" y="110"/>
                </a:cubicBezTo>
                <a:cubicBezTo>
                  <a:pt x="111" y="108"/>
                  <a:pt x="111" y="107"/>
                  <a:pt x="110" y="106"/>
                </a:cubicBezTo>
                <a:cubicBezTo>
                  <a:pt x="109" y="104"/>
                  <a:pt x="108" y="104"/>
                  <a:pt x="106" y="104"/>
                </a:cubicBezTo>
                <a:cubicBezTo>
                  <a:pt x="104" y="104"/>
                  <a:pt x="103" y="104"/>
                  <a:pt x="101" y="106"/>
                </a:cubicBezTo>
                <a:cubicBezTo>
                  <a:pt x="103" y="100"/>
                  <a:pt x="106" y="94"/>
                  <a:pt x="111" y="86"/>
                </a:cubicBezTo>
                <a:cubicBezTo>
                  <a:pt x="113" y="83"/>
                  <a:pt x="114" y="81"/>
                  <a:pt x="114" y="81"/>
                </a:cubicBezTo>
                <a:cubicBezTo>
                  <a:pt x="114" y="80"/>
                  <a:pt x="115" y="79"/>
                  <a:pt x="115" y="78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4" name="Freeform 892"/>
          <p:cNvSpPr>
            <a:spLocks noEditPoints="1"/>
          </p:cNvSpPr>
          <p:nvPr/>
        </p:nvSpPr>
        <p:spPr bwMode="auto">
          <a:xfrm>
            <a:off x="4934521" y="4085874"/>
            <a:ext cx="596963" cy="580829"/>
          </a:xfrm>
          <a:custGeom>
            <a:avLst/>
            <a:gdLst>
              <a:gd name="T0" fmla="*/ 180 w 203"/>
              <a:gd name="T1" fmla="*/ 39 h 198"/>
              <a:gd name="T2" fmla="*/ 23 w 203"/>
              <a:gd name="T3" fmla="*/ 109 h 198"/>
              <a:gd name="T4" fmla="*/ 10 w 203"/>
              <a:gd name="T5" fmla="*/ 158 h 198"/>
              <a:gd name="T6" fmla="*/ 185 w 203"/>
              <a:gd name="T7" fmla="*/ 166 h 198"/>
              <a:gd name="T8" fmla="*/ 192 w 203"/>
              <a:gd name="T9" fmla="*/ 126 h 198"/>
              <a:gd name="T10" fmla="*/ 41 w 203"/>
              <a:gd name="T11" fmla="*/ 146 h 198"/>
              <a:gd name="T12" fmla="*/ 41 w 203"/>
              <a:gd name="T13" fmla="*/ 122 h 198"/>
              <a:gd name="T14" fmla="*/ 41 w 203"/>
              <a:gd name="T15" fmla="*/ 146 h 198"/>
              <a:gd name="T16" fmla="*/ 48 w 203"/>
              <a:gd name="T17" fmla="*/ 58 h 198"/>
              <a:gd name="T18" fmla="*/ 96 w 203"/>
              <a:gd name="T19" fmla="*/ 53 h 198"/>
              <a:gd name="T20" fmla="*/ 53 w 203"/>
              <a:gd name="T21" fmla="*/ 91 h 198"/>
              <a:gd name="T22" fmla="*/ 131 w 203"/>
              <a:gd name="T23" fmla="*/ 149 h 198"/>
              <a:gd name="T24" fmla="*/ 68 w 203"/>
              <a:gd name="T25" fmla="*/ 145 h 198"/>
              <a:gd name="T26" fmla="*/ 131 w 203"/>
              <a:gd name="T27" fmla="*/ 142 h 198"/>
              <a:gd name="T28" fmla="*/ 131 w 203"/>
              <a:gd name="T29" fmla="*/ 149 h 198"/>
              <a:gd name="T30" fmla="*/ 72 w 203"/>
              <a:gd name="T31" fmla="*/ 133 h 198"/>
              <a:gd name="T32" fmla="*/ 72 w 203"/>
              <a:gd name="T33" fmla="*/ 126 h 198"/>
              <a:gd name="T34" fmla="*/ 135 w 203"/>
              <a:gd name="T35" fmla="*/ 130 h 198"/>
              <a:gd name="T36" fmla="*/ 131 w 203"/>
              <a:gd name="T37" fmla="*/ 118 h 198"/>
              <a:gd name="T38" fmla="*/ 68 w 203"/>
              <a:gd name="T39" fmla="*/ 114 h 198"/>
              <a:gd name="T40" fmla="*/ 131 w 203"/>
              <a:gd name="T41" fmla="*/ 111 h 198"/>
              <a:gd name="T42" fmla="*/ 131 w 203"/>
              <a:gd name="T43" fmla="*/ 118 h 198"/>
              <a:gd name="T44" fmla="*/ 107 w 203"/>
              <a:gd name="T45" fmla="*/ 53 h 198"/>
              <a:gd name="T46" fmla="*/ 155 w 203"/>
              <a:gd name="T47" fmla="*/ 58 h 198"/>
              <a:gd name="T48" fmla="*/ 150 w 203"/>
              <a:gd name="T49" fmla="*/ 91 h 198"/>
              <a:gd name="T50" fmla="*/ 161 w 203"/>
              <a:gd name="T51" fmla="*/ 146 h 198"/>
              <a:gd name="T52" fmla="*/ 161 w 203"/>
              <a:gd name="T53" fmla="*/ 122 h 198"/>
              <a:gd name="T54" fmla="*/ 161 w 203"/>
              <a:gd name="T55" fmla="*/ 146 h 198"/>
              <a:gd name="T56" fmla="*/ 203 w 203"/>
              <a:gd name="T57" fmla="*/ 82 h 198"/>
              <a:gd name="T58" fmla="*/ 191 w 203"/>
              <a:gd name="T59" fmla="*/ 86 h 198"/>
              <a:gd name="T60" fmla="*/ 187 w 203"/>
              <a:gd name="T61" fmla="*/ 63 h 198"/>
              <a:gd name="T62" fmla="*/ 198 w 203"/>
              <a:gd name="T63" fmla="*/ 58 h 198"/>
              <a:gd name="T64" fmla="*/ 12 w 203"/>
              <a:gd name="T65" fmla="*/ 86 h 198"/>
              <a:gd name="T66" fmla="*/ 0 w 203"/>
              <a:gd name="T67" fmla="*/ 82 h 198"/>
              <a:gd name="T68" fmla="*/ 4 w 203"/>
              <a:gd name="T69" fmla="*/ 54 h 198"/>
              <a:gd name="T70" fmla="*/ 16 w 203"/>
              <a:gd name="T71" fmla="*/ 59 h 198"/>
              <a:gd name="T72" fmla="*/ 12 w 203"/>
              <a:gd name="T73" fmla="*/ 86 h 198"/>
              <a:gd name="T74" fmla="*/ 102 w 203"/>
              <a:gd name="T75" fmla="*/ 0 h 198"/>
              <a:gd name="T76" fmla="*/ 180 w 203"/>
              <a:gd name="T77" fmla="*/ 32 h 198"/>
              <a:gd name="T78" fmla="*/ 47 w 203"/>
              <a:gd name="T79" fmla="*/ 19 h 198"/>
              <a:gd name="T80" fmla="*/ 58 w 203"/>
              <a:gd name="T81" fmla="*/ 19 h 198"/>
              <a:gd name="T82" fmla="*/ 71 w 203"/>
              <a:gd name="T83" fmla="*/ 25 h 198"/>
              <a:gd name="T84" fmla="*/ 71 w 203"/>
              <a:gd name="T85" fmla="*/ 14 h 198"/>
              <a:gd name="T86" fmla="*/ 71 w 203"/>
              <a:gd name="T87" fmla="*/ 25 h 198"/>
              <a:gd name="T88" fmla="*/ 125 w 203"/>
              <a:gd name="T89" fmla="*/ 19 h 198"/>
              <a:gd name="T90" fmla="*/ 136 w 203"/>
              <a:gd name="T91" fmla="*/ 19 h 198"/>
              <a:gd name="T92" fmla="*/ 150 w 203"/>
              <a:gd name="T93" fmla="*/ 25 h 198"/>
              <a:gd name="T94" fmla="*/ 150 w 203"/>
              <a:gd name="T95" fmla="*/ 14 h 198"/>
              <a:gd name="T96" fmla="*/ 150 w 203"/>
              <a:gd name="T97" fmla="*/ 25 h 198"/>
              <a:gd name="T98" fmla="*/ 173 w 203"/>
              <a:gd name="T99" fmla="*/ 172 h 198"/>
              <a:gd name="T100" fmla="*/ 165 w 203"/>
              <a:gd name="T101" fmla="*/ 198 h 198"/>
              <a:gd name="T102" fmla="*/ 146 w 203"/>
              <a:gd name="T103" fmla="*/ 190 h 198"/>
              <a:gd name="T104" fmla="*/ 30 w 203"/>
              <a:gd name="T105" fmla="*/ 172 h 198"/>
              <a:gd name="T106" fmla="*/ 57 w 203"/>
              <a:gd name="T107" fmla="*/ 190 h 198"/>
              <a:gd name="T108" fmla="*/ 38 w 203"/>
              <a:gd name="T109" fmla="*/ 198 h 198"/>
              <a:gd name="T110" fmla="*/ 30 w 203"/>
              <a:gd name="T111" fmla="*/ 17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3" h="198">
                <a:moveTo>
                  <a:pt x="180" y="109"/>
                </a:moveTo>
                <a:cubicBezTo>
                  <a:pt x="180" y="84"/>
                  <a:pt x="180" y="56"/>
                  <a:pt x="180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56"/>
                  <a:pt x="23" y="83"/>
                  <a:pt x="23" y="109"/>
                </a:cubicBezTo>
                <a:cubicBezTo>
                  <a:pt x="17" y="111"/>
                  <a:pt x="10" y="118"/>
                  <a:pt x="10" y="126"/>
                </a:cubicBezTo>
                <a:cubicBezTo>
                  <a:pt x="10" y="158"/>
                  <a:pt x="10" y="158"/>
                  <a:pt x="10" y="158"/>
                </a:cubicBezTo>
                <a:cubicBezTo>
                  <a:pt x="10" y="162"/>
                  <a:pt x="14" y="166"/>
                  <a:pt x="18" y="166"/>
                </a:cubicBezTo>
                <a:cubicBezTo>
                  <a:pt x="185" y="166"/>
                  <a:pt x="185" y="166"/>
                  <a:pt x="185" y="166"/>
                </a:cubicBezTo>
                <a:cubicBezTo>
                  <a:pt x="190" y="166"/>
                  <a:pt x="192" y="163"/>
                  <a:pt x="192" y="158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92" y="118"/>
                  <a:pt x="186" y="112"/>
                  <a:pt x="180" y="109"/>
                </a:cubicBezTo>
                <a:close/>
                <a:moveTo>
                  <a:pt x="41" y="146"/>
                </a:moveTo>
                <a:cubicBezTo>
                  <a:pt x="35" y="146"/>
                  <a:pt x="29" y="141"/>
                  <a:pt x="29" y="134"/>
                </a:cubicBezTo>
                <a:cubicBezTo>
                  <a:pt x="29" y="128"/>
                  <a:pt x="35" y="122"/>
                  <a:pt x="41" y="122"/>
                </a:cubicBezTo>
                <a:cubicBezTo>
                  <a:pt x="48" y="122"/>
                  <a:pt x="54" y="128"/>
                  <a:pt x="54" y="134"/>
                </a:cubicBezTo>
                <a:cubicBezTo>
                  <a:pt x="54" y="141"/>
                  <a:pt x="48" y="146"/>
                  <a:pt x="41" y="146"/>
                </a:cubicBezTo>
                <a:close/>
                <a:moveTo>
                  <a:pt x="48" y="87"/>
                </a:moveTo>
                <a:cubicBezTo>
                  <a:pt x="48" y="58"/>
                  <a:pt x="48" y="58"/>
                  <a:pt x="48" y="58"/>
                </a:cubicBezTo>
                <a:cubicBezTo>
                  <a:pt x="48" y="56"/>
                  <a:pt x="50" y="53"/>
                  <a:pt x="53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6" y="91"/>
                  <a:pt x="96" y="91"/>
                  <a:pt x="96" y="91"/>
                </a:cubicBezTo>
                <a:cubicBezTo>
                  <a:pt x="53" y="91"/>
                  <a:pt x="53" y="91"/>
                  <a:pt x="53" y="91"/>
                </a:cubicBezTo>
                <a:cubicBezTo>
                  <a:pt x="50" y="91"/>
                  <a:pt x="48" y="89"/>
                  <a:pt x="48" y="87"/>
                </a:cubicBezTo>
                <a:close/>
                <a:moveTo>
                  <a:pt x="131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0" y="149"/>
                  <a:pt x="68" y="147"/>
                  <a:pt x="68" y="145"/>
                </a:cubicBezTo>
                <a:cubicBezTo>
                  <a:pt x="68" y="143"/>
                  <a:pt x="70" y="142"/>
                  <a:pt x="72" y="142"/>
                </a:cubicBezTo>
                <a:cubicBezTo>
                  <a:pt x="131" y="142"/>
                  <a:pt x="131" y="142"/>
                  <a:pt x="131" y="142"/>
                </a:cubicBezTo>
                <a:cubicBezTo>
                  <a:pt x="133" y="142"/>
                  <a:pt x="135" y="143"/>
                  <a:pt x="135" y="145"/>
                </a:cubicBezTo>
                <a:cubicBezTo>
                  <a:pt x="135" y="147"/>
                  <a:pt x="133" y="149"/>
                  <a:pt x="131" y="149"/>
                </a:cubicBezTo>
                <a:close/>
                <a:moveTo>
                  <a:pt x="131" y="133"/>
                </a:moveTo>
                <a:cubicBezTo>
                  <a:pt x="72" y="133"/>
                  <a:pt x="72" y="133"/>
                  <a:pt x="72" y="133"/>
                </a:cubicBezTo>
                <a:cubicBezTo>
                  <a:pt x="70" y="133"/>
                  <a:pt x="68" y="131"/>
                  <a:pt x="68" y="130"/>
                </a:cubicBezTo>
                <a:cubicBezTo>
                  <a:pt x="68" y="128"/>
                  <a:pt x="70" y="126"/>
                  <a:pt x="72" y="126"/>
                </a:cubicBezTo>
                <a:cubicBezTo>
                  <a:pt x="131" y="126"/>
                  <a:pt x="131" y="126"/>
                  <a:pt x="131" y="126"/>
                </a:cubicBezTo>
                <a:cubicBezTo>
                  <a:pt x="133" y="126"/>
                  <a:pt x="135" y="128"/>
                  <a:pt x="135" y="130"/>
                </a:cubicBezTo>
                <a:cubicBezTo>
                  <a:pt x="135" y="131"/>
                  <a:pt x="133" y="133"/>
                  <a:pt x="131" y="133"/>
                </a:cubicBezTo>
                <a:close/>
                <a:moveTo>
                  <a:pt x="131" y="118"/>
                </a:moveTo>
                <a:cubicBezTo>
                  <a:pt x="72" y="118"/>
                  <a:pt x="72" y="118"/>
                  <a:pt x="72" y="118"/>
                </a:cubicBezTo>
                <a:cubicBezTo>
                  <a:pt x="70" y="118"/>
                  <a:pt x="68" y="116"/>
                  <a:pt x="68" y="114"/>
                </a:cubicBezTo>
                <a:cubicBezTo>
                  <a:pt x="68" y="112"/>
                  <a:pt x="70" y="111"/>
                  <a:pt x="72" y="11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33" y="111"/>
                  <a:pt x="135" y="112"/>
                  <a:pt x="135" y="114"/>
                </a:cubicBezTo>
                <a:cubicBezTo>
                  <a:pt x="135" y="116"/>
                  <a:pt x="133" y="118"/>
                  <a:pt x="131" y="118"/>
                </a:cubicBezTo>
                <a:close/>
                <a:moveTo>
                  <a:pt x="107" y="91"/>
                </a:moveTo>
                <a:cubicBezTo>
                  <a:pt x="107" y="53"/>
                  <a:pt x="107" y="53"/>
                  <a:pt x="107" y="53"/>
                </a:cubicBezTo>
                <a:cubicBezTo>
                  <a:pt x="150" y="53"/>
                  <a:pt x="150" y="53"/>
                  <a:pt x="150" y="53"/>
                </a:cubicBezTo>
                <a:cubicBezTo>
                  <a:pt x="153" y="53"/>
                  <a:pt x="155" y="56"/>
                  <a:pt x="155" y="58"/>
                </a:cubicBezTo>
                <a:cubicBezTo>
                  <a:pt x="155" y="87"/>
                  <a:pt x="155" y="87"/>
                  <a:pt x="155" y="87"/>
                </a:cubicBezTo>
                <a:cubicBezTo>
                  <a:pt x="155" y="89"/>
                  <a:pt x="153" y="91"/>
                  <a:pt x="150" y="91"/>
                </a:cubicBezTo>
                <a:lnTo>
                  <a:pt x="107" y="91"/>
                </a:lnTo>
                <a:close/>
                <a:moveTo>
                  <a:pt x="161" y="146"/>
                </a:moveTo>
                <a:cubicBezTo>
                  <a:pt x="155" y="146"/>
                  <a:pt x="149" y="141"/>
                  <a:pt x="149" y="134"/>
                </a:cubicBezTo>
                <a:cubicBezTo>
                  <a:pt x="149" y="128"/>
                  <a:pt x="155" y="122"/>
                  <a:pt x="161" y="122"/>
                </a:cubicBezTo>
                <a:cubicBezTo>
                  <a:pt x="168" y="122"/>
                  <a:pt x="173" y="128"/>
                  <a:pt x="173" y="134"/>
                </a:cubicBezTo>
                <a:cubicBezTo>
                  <a:pt x="173" y="141"/>
                  <a:pt x="168" y="146"/>
                  <a:pt x="161" y="146"/>
                </a:cubicBezTo>
                <a:close/>
                <a:moveTo>
                  <a:pt x="203" y="63"/>
                </a:moveTo>
                <a:cubicBezTo>
                  <a:pt x="203" y="82"/>
                  <a:pt x="203" y="82"/>
                  <a:pt x="203" y="82"/>
                </a:cubicBezTo>
                <a:cubicBezTo>
                  <a:pt x="203" y="84"/>
                  <a:pt x="201" y="86"/>
                  <a:pt x="198" y="86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89" y="86"/>
                  <a:pt x="187" y="84"/>
                  <a:pt x="187" y="82"/>
                </a:cubicBezTo>
                <a:cubicBezTo>
                  <a:pt x="187" y="63"/>
                  <a:pt x="187" y="63"/>
                  <a:pt x="187" y="63"/>
                </a:cubicBezTo>
                <a:cubicBezTo>
                  <a:pt x="187" y="60"/>
                  <a:pt x="189" y="58"/>
                  <a:pt x="191" y="58"/>
                </a:cubicBezTo>
                <a:cubicBezTo>
                  <a:pt x="198" y="58"/>
                  <a:pt x="198" y="58"/>
                  <a:pt x="198" y="58"/>
                </a:cubicBezTo>
                <a:cubicBezTo>
                  <a:pt x="201" y="58"/>
                  <a:pt x="203" y="60"/>
                  <a:pt x="203" y="63"/>
                </a:cubicBezTo>
                <a:close/>
                <a:moveTo>
                  <a:pt x="12" y="86"/>
                </a:moveTo>
                <a:cubicBezTo>
                  <a:pt x="4" y="86"/>
                  <a:pt x="4" y="86"/>
                  <a:pt x="4" y="86"/>
                </a:cubicBezTo>
                <a:cubicBezTo>
                  <a:pt x="2" y="86"/>
                  <a:pt x="0" y="84"/>
                  <a:pt x="0" y="8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6"/>
                  <a:pt x="2" y="54"/>
                  <a:pt x="4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4" y="54"/>
                  <a:pt x="16" y="56"/>
                  <a:pt x="16" y="59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4"/>
                  <a:pt x="14" y="86"/>
                  <a:pt x="12" y="86"/>
                </a:cubicBezTo>
                <a:close/>
                <a:moveTo>
                  <a:pt x="180" y="32"/>
                </a:moveTo>
                <a:cubicBezTo>
                  <a:pt x="180" y="13"/>
                  <a:pt x="149" y="0"/>
                  <a:pt x="102" y="0"/>
                </a:cubicBezTo>
                <a:cubicBezTo>
                  <a:pt x="54" y="0"/>
                  <a:pt x="23" y="14"/>
                  <a:pt x="23" y="32"/>
                </a:cubicBezTo>
                <a:cubicBezTo>
                  <a:pt x="23" y="32"/>
                  <a:pt x="180" y="32"/>
                  <a:pt x="180" y="32"/>
                </a:cubicBezTo>
                <a:close/>
                <a:moveTo>
                  <a:pt x="52" y="25"/>
                </a:moveTo>
                <a:cubicBezTo>
                  <a:pt x="49" y="25"/>
                  <a:pt x="47" y="22"/>
                  <a:pt x="47" y="19"/>
                </a:cubicBezTo>
                <a:cubicBezTo>
                  <a:pt x="47" y="16"/>
                  <a:pt x="49" y="14"/>
                  <a:pt x="52" y="14"/>
                </a:cubicBezTo>
                <a:cubicBezTo>
                  <a:pt x="55" y="14"/>
                  <a:pt x="58" y="16"/>
                  <a:pt x="58" y="19"/>
                </a:cubicBezTo>
                <a:cubicBezTo>
                  <a:pt x="58" y="22"/>
                  <a:pt x="55" y="25"/>
                  <a:pt x="52" y="25"/>
                </a:cubicBezTo>
                <a:close/>
                <a:moveTo>
                  <a:pt x="71" y="25"/>
                </a:moveTo>
                <a:cubicBezTo>
                  <a:pt x="68" y="25"/>
                  <a:pt x="66" y="22"/>
                  <a:pt x="66" y="19"/>
                </a:cubicBezTo>
                <a:cubicBezTo>
                  <a:pt x="66" y="16"/>
                  <a:pt x="68" y="14"/>
                  <a:pt x="71" y="14"/>
                </a:cubicBezTo>
                <a:cubicBezTo>
                  <a:pt x="75" y="14"/>
                  <a:pt x="77" y="16"/>
                  <a:pt x="77" y="19"/>
                </a:cubicBezTo>
                <a:cubicBezTo>
                  <a:pt x="77" y="22"/>
                  <a:pt x="75" y="25"/>
                  <a:pt x="71" y="25"/>
                </a:cubicBezTo>
                <a:close/>
                <a:moveTo>
                  <a:pt x="131" y="25"/>
                </a:moveTo>
                <a:cubicBezTo>
                  <a:pt x="127" y="25"/>
                  <a:pt x="125" y="22"/>
                  <a:pt x="125" y="19"/>
                </a:cubicBezTo>
                <a:cubicBezTo>
                  <a:pt x="125" y="16"/>
                  <a:pt x="127" y="14"/>
                  <a:pt x="131" y="14"/>
                </a:cubicBezTo>
                <a:cubicBezTo>
                  <a:pt x="134" y="14"/>
                  <a:pt x="136" y="16"/>
                  <a:pt x="136" y="19"/>
                </a:cubicBezTo>
                <a:cubicBezTo>
                  <a:pt x="136" y="22"/>
                  <a:pt x="134" y="25"/>
                  <a:pt x="131" y="25"/>
                </a:cubicBezTo>
                <a:close/>
                <a:moveTo>
                  <a:pt x="150" y="25"/>
                </a:moveTo>
                <a:cubicBezTo>
                  <a:pt x="147" y="25"/>
                  <a:pt x="144" y="22"/>
                  <a:pt x="144" y="19"/>
                </a:cubicBezTo>
                <a:cubicBezTo>
                  <a:pt x="144" y="16"/>
                  <a:pt x="147" y="14"/>
                  <a:pt x="150" y="14"/>
                </a:cubicBezTo>
                <a:cubicBezTo>
                  <a:pt x="153" y="14"/>
                  <a:pt x="155" y="16"/>
                  <a:pt x="155" y="19"/>
                </a:cubicBezTo>
                <a:cubicBezTo>
                  <a:pt x="155" y="22"/>
                  <a:pt x="153" y="25"/>
                  <a:pt x="150" y="25"/>
                </a:cubicBezTo>
                <a:close/>
                <a:moveTo>
                  <a:pt x="146" y="172"/>
                </a:moveTo>
                <a:cubicBezTo>
                  <a:pt x="173" y="172"/>
                  <a:pt x="173" y="172"/>
                  <a:pt x="173" y="172"/>
                </a:cubicBezTo>
                <a:cubicBezTo>
                  <a:pt x="173" y="190"/>
                  <a:pt x="173" y="190"/>
                  <a:pt x="173" y="190"/>
                </a:cubicBezTo>
                <a:cubicBezTo>
                  <a:pt x="173" y="194"/>
                  <a:pt x="169" y="198"/>
                  <a:pt x="165" y="198"/>
                </a:cubicBezTo>
                <a:cubicBezTo>
                  <a:pt x="154" y="198"/>
                  <a:pt x="154" y="198"/>
                  <a:pt x="154" y="198"/>
                </a:cubicBezTo>
                <a:cubicBezTo>
                  <a:pt x="150" y="198"/>
                  <a:pt x="146" y="194"/>
                  <a:pt x="146" y="190"/>
                </a:cubicBezTo>
                <a:lnTo>
                  <a:pt x="146" y="172"/>
                </a:lnTo>
                <a:close/>
                <a:moveTo>
                  <a:pt x="30" y="172"/>
                </a:moveTo>
                <a:cubicBezTo>
                  <a:pt x="57" y="172"/>
                  <a:pt x="57" y="172"/>
                  <a:pt x="57" y="172"/>
                </a:cubicBezTo>
                <a:cubicBezTo>
                  <a:pt x="57" y="190"/>
                  <a:pt x="57" y="190"/>
                  <a:pt x="57" y="190"/>
                </a:cubicBezTo>
                <a:cubicBezTo>
                  <a:pt x="57" y="194"/>
                  <a:pt x="53" y="198"/>
                  <a:pt x="49" y="198"/>
                </a:cubicBezTo>
                <a:cubicBezTo>
                  <a:pt x="38" y="198"/>
                  <a:pt x="38" y="198"/>
                  <a:pt x="38" y="198"/>
                </a:cubicBezTo>
                <a:cubicBezTo>
                  <a:pt x="33" y="198"/>
                  <a:pt x="30" y="194"/>
                  <a:pt x="30" y="190"/>
                </a:cubicBezTo>
                <a:lnTo>
                  <a:pt x="30" y="172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5" name="Freeform 893"/>
          <p:cNvSpPr>
            <a:spLocks noEditPoints="1"/>
          </p:cNvSpPr>
          <p:nvPr/>
        </p:nvSpPr>
        <p:spPr bwMode="auto">
          <a:xfrm>
            <a:off x="7837424" y="4053605"/>
            <a:ext cx="337576" cy="580829"/>
          </a:xfrm>
          <a:custGeom>
            <a:avLst/>
            <a:gdLst>
              <a:gd name="T0" fmla="*/ 105 w 115"/>
              <a:gd name="T1" fmla="*/ 49 h 198"/>
              <a:gd name="T2" fmla="*/ 115 w 115"/>
              <a:gd name="T3" fmla="*/ 53 h 198"/>
              <a:gd name="T4" fmla="*/ 101 w 115"/>
              <a:gd name="T5" fmla="*/ 93 h 198"/>
              <a:gd name="T6" fmla="*/ 89 w 115"/>
              <a:gd name="T7" fmla="*/ 93 h 198"/>
              <a:gd name="T8" fmla="*/ 105 w 115"/>
              <a:gd name="T9" fmla="*/ 49 h 198"/>
              <a:gd name="T10" fmla="*/ 112 w 115"/>
              <a:gd name="T11" fmla="*/ 18 h 198"/>
              <a:gd name="T12" fmla="*/ 109 w 115"/>
              <a:gd name="T13" fmla="*/ 17 h 198"/>
              <a:gd name="T14" fmla="*/ 94 w 115"/>
              <a:gd name="T15" fmla="*/ 33 h 198"/>
              <a:gd name="T16" fmla="*/ 114 w 115"/>
              <a:gd name="T17" fmla="*/ 39 h 198"/>
              <a:gd name="T18" fmla="*/ 112 w 115"/>
              <a:gd name="T19" fmla="*/ 18 h 198"/>
              <a:gd name="T20" fmla="*/ 78 w 115"/>
              <a:gd name="T21" fmla="*/ 93 h 198"/>
              <a:gd name="T22" fmla="*/ 95 w 115"/>
              <a:gd name="T23" fmla="*/ 46 h 198"/>
              <a:gd name="T24" fmla="*/ 85 w 115"/>
              <a:gd name="T25" fmla="*/ 42 h 198"/>
              <a:gd name="T26" fmla="*/ 67 w 115"/>
              <a:gd name="T27" fmla="*/ 93 h 198"/>
              <a:gd name="T28" fmla="*/ 78 w 115"/>
              <a:gd name="T29" fmla="*/ 93 h 198"/>
              <a:gd name="T30" fmla="*/ 2 w 115"/>
              <a:gd name="T31" fmla="*/ 25 h 198"/>
              <a:gd name="T32" fmla="*/ 15 w 115"/>
              <a:gd name="T33" fmla="*/ 3 h 198"/>
              <a:gd name="T34" fmla="*/ 38 w 115"/>
              <a:gd name="T35" fmla="*/ 16 h 198"/>
              <a:gd name="T36" fmla="*/ 58 w 115"/>
              <a:gd name="T37" fmla="*/ 93 h 198"/>
              <a:gd name="T38" fmla="*/ 20 w 115"/>
              <a:gd name="T39" fmla="*/ 93 h 198"/>
              <a:gd name="T40" fmla="*/ 2 w 115"/>
              <a:gd name="T41" fmla="*/ 25 h 198"/>
              <a:gd name="T42" fmla="*/ 16 w 115"/>
              <a:gd name="T43" fmla="*/ 22 h 198"/>
              <a:gd name="T44" fmla="*/ 28 w 115"/>
              <a:gd name="T45" fmla="*/ 69 h 198"/>
              <a:gd name="T46" fmla="*/ 34 w 115"/>
              <a:gd name="T47" fmla="*/ 72 h 198"/>
              <a:gd name="T48" fmla="*/ 37 w 115"/>
              <a:gd name="T49" fmla="*/ 66 h 198"/>
              <a:gd name="T50" fmla="*/ 24 w 115"/>
              <a:gd name="T51" fmla="*/ 19 h 198"/>
              <a:gd name="T52" fmla="*/ 19 w 115"/>
              <a:gd name="T53" fmla="*/ 16 h 198"/>
              <a:gd name="T54" fmla="*/ 16 w 115"/>
              <a:gd name="T55" fmla="*/ 22 h 198"/>
              <a:gd name="T56" fmla="*/ 107 w 115"/>
              <a:gd name="T57" fmla="*/ 100 h 198"/>
              <a:gd name="T58" fmla="*/ 8 w 115"/>
              <a:gd name="T59" fmla="*/ 100 h 198"/>
              <a:gd name="T60" fmla="*/ 2 w 115"/>
              <a:gd name="T61" fmla="*/ 105 h 198"/>
              <a:gd name="T62" fmla="*/ 8 w 115"/>
              <a:gd name="T63" fmla="*/ 109 h 198"/>
              <a:gd name="T64" fmla="*/ 19 w 115"/>
              <a:gd name="T65" fmla="*/ 190 h 198"/>
              <a:gd name="T66" fmla="*/ 14 w 115"/>
              <a:gd name="T67" fmla="*/ 194 h 198"/>
              <a:gd name="T68" fmla="*/ 20 w 115"/>
              <a:gd name="T69" fmla="*/ 198 h 198"/>
              <a:gd name="T70" fmla="*/ 95 w 115"/>
              <a:gd name="T71" fmla="*/ 198 h 198"/>
              <a:gd name="T72" fmla="*/ 101 w 115"/>
              <a:gd name="T73" fmla="*/ 194 h 198"/>
              <a:gd name="T74" fmla="*/ 96 w 115"/>
              <a:gd name="T75" fmla="*/ 190 h 198"/>
              <a:gd name="T76" fmla="*/ 107 w 115"/>
              <a:gd name="T77" fmla="*/ 109 h 198"/>
              <a:gd name="T78" fmla="*/ 113 w 115"/>
              <a:gd name="T79" fmla="*/ 105 h 198"/>
              <a:gd name="T80" fmla="*/ 107 w 115"/>
              <a:gd name="T81" fmla="*/ 100 h 198"/>
              <a:gd name="T82" fmla="*/ 34 w 115"/>
              <a:gd name="T83" fmla="*/ 186 h 198"/>
              <a:gd name="T84" fmla="*/ 34 w 115"/>
              <a:gd name="T85" fmla="*/ 186 h 198"/>
              <a:gd name="T86" fmla="*/ 30 w 115"/>
              <a:gd name="T87" fmla="*/ 183 h 198"/>
              <a:gd name="T88" fmla="*/ 20 w 115"/>
              <a:gd name="T89" fmla="*/ 115 h 198"/>
              <a:gd name="T90" fmla="*/ 23 w 115"/>
              <a:gd name="T91" fmla="*/ 110 h 198"/>
              <a:gd name="T92" fmla="*/ 28 w 115"/>
              <a:gd name="T93" fmla="*/ 114 h 198"/>
              <a:gd name="T94" fmla="*/ 38 w 115"/>
              <a:gd name="T95" fmla="*/ 182 h 198"/>
              <a:gd name="T96" fmla="*/ 34 w 115"/>
              <a:gd name="T97" fmla="*/ 18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" h="198">
                <a:moveTo>
                  <a:pt x="105" y="49"/>
                </a:moveTo>
                <a:cubicBezTo>
                  <a:pt x="115" y="53"/>
                  <a:pt x="115" y="53"/>
                  <a:pt x="115" y="5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89" y="93"/>
                  <a:pt x="89" y="93"/>
                  <a:pt x="89" y="93"/>
                </a:cubicBezTo>
                <a:lnTo>
                  <a:pt x="105" y="49"/>
                </a:lnTo>
                <a:close/>
                <a:moveTo>
                  <a:pt x="112" y="18"/>
                </a:moveTo>
                <a:cubicBezTo>
                  <a:pt x="112" y="16"/>
                  <a:pt x="111" y="16"/>
                  <a:pt x="109" y="17"/>
                </a:cubicBezTo>
                <a:cubicBezTo>
                  <a:pt x="94" y="33"/>
                  <a:pt x="94" y="33"/>
                  <a:pt x="94" y="33"/>
                </a:cubicBezTo>
                <a:cubicBezTo>
                  <a:pt x="114" y="39"/>
                  <a:pt x="114" y="39"/>
                  <a:pt x="114" y="39"/>
                </a:cubicBezTo>
                <a:lnTo>
                  <a:pt x="112" y="18"/>
                </a:lnTo>
                <a:close/>
                <a:moveTo>
                  <a:pt x="78" y="93"/>
                </a:moveTo>
                <a:cubicBezTo>
                  <a:pt x="95" y="46"/>
                  <a:pt x="95" y="46"/>
                  <a:pt x="95" y="46"/>
                </a:cubicBezTo>
                <a:cubicBezTo>
                  <a:pt x="85" y="42"/>
                  <a:pt x="85" y="42"/>
                  <a:pt x="85" y="42"/>
                </a:cubicBezTo>
                <a:cubicBezTo>
                  <a:pt x="67" y="93"/>
                  <a:pt x="67" y="93"/>
                  <a:pt x="67" y="93"/>
                </a:cubicBezTo>
                <a:lnTo>
                  <a:pt x="78" y="93"/>
                </a:lnTo>
                <a:close/>
                <a:moveTo>
                  <a:pt x="2" y="25"/>
                </a:moveTo>
                <a:cubicBezTo>
                  <a:pt x="0" y="15"/>
                  <a:pt x="5" y="5"/>
                  <a:pt x="15" y="3"/>
                </a:cubicBezTo>
                <a:cubicBezTo>
                  <a:pt x="25" y="0"/>
                  <a:pt x="35" y="6"/>
                  <a:pt x="38" y="16"/>
                </a:cubicBezTo>
                <a:cubicBezTo>
                  <a:pt x="58" y="93"/>
                  <a:pt x="58" y="93"/>
                  <a:pt x="58" y="93"/>
                </a:cubicBezTo>
                <a:cubicBezTo>
                  <a:pt x="20" y="93"/>
                  <a:pt x="20" y="93"/>
                  <a:pt x="20" y="93"/>
                </a:cubicBezTo>
                <a:lnTo>
                  <a:pt x="2" y="25"/>
                </a:lnTo>
                <a:close/>
                <a:moveTo>
                  <a:pt x="16" y="22"/>
                </a:moveTo>
                <a:cubicBezTo>
                  <a:pt x="28" y="69"/>
                  <a:pt x="28" y="69"/>
                  <a:pt x="28" y="69"/>
                </a:cubicBezTo>
                <a:cubicBezTo>
                  <a:pt x="29" y="71"/>
                  <a:pt x="31" y="72"/>
                  <a:pt x="34" y="72"/>
                </a:cubicBezTo>
                <a:cubicBezTo>
                  <a:pt x="36" y="71"/>
                  <a:pt x="38" y="69"/>
                  <a:pt x="37" y="66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1" y="16"/>
                  <a:pt x="19" y="16"/>
                </a:cubicBezTo>
                <a:cubicBezTo>
                  <a:pt x="16" y="17"/>
                  <a:pt x="15" y="19"/>
                  <a:pt x="16" y="22"/>
                </a:cubicBezTo>
                <a:close/>
                <a:moveTo>
                  <a:pt x="107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5" y="100"/>
                  <a:pt x="2" y="102"/>
                  <a:pt x="2" y="105"/>
                </a:cubicBezTo>
                <a:cubicBezTo>
                  <a:pt x="2" y="107"/>
                  <a:pt x="4" y="109"/>
                  <a:pt x="8" y="109"/>
                </a:cubicBezTo>
                <a:cubicBezTo>
                  <a:pt x="19" y="190"/>
                  <a:pt x="19" y="190"/>
                  <a:pt x="19" y="190"/>
                </a:cubicBezTo>
                <a:cubicBezTo>
                  <a:pt x="16" y="190"/>
                  <a:pt x="14" y="192"/>
                  <a:pt x="14" y="194"/>
                </a:cubicBezTo>
                <a:cubicBezTo>
                  <a:pt x="14" y="196"/>
                  <a:pt x="17" y="198"/>
                  <a:pt x="20" y="198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98" y="198"/>
                  <a:pt x="101" y="196"/>
                  <a:pt x="101" y="194"/>
                </a:cubicBezTo>
                <a:cubicBezTo>
                  <a:pt x="101" y="192"/>
                  <a:pt x="99" y="190"/>
                  <a:pt x="96" y="190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11" y="109"/>
                  <a:pt x="113" y="107"/>
                  <a:pt x="113" y="105"/>
                </a:cubicBezTo>
                <a:cubicBezTo>
                  <a:pt x="113" y="102"/>
                  <a:pt x="110" y="100"/>
                  <a:pt x="107" y="100"/>
                </a:cubicBezTo>
                <a:close/>
                <a:moveTo>
                  <a:pt x="34" y="186"/>
                </a:moveTo>
                <a:cubicBezTo>
                  <a:pt x="34" y="186"/>
                  <a:pt x="34" y="186"/>
                  <a:pt x="34" y="186"/>
                </a:cubicBezTo>
                <a:cubicBezTo>
                  <a:pt x="32" y="186"/>
                  <a:pt x="30" y="185"/>
                  <a:pt x="30" y="183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19" y="112"/>
                  <a:pt x="21" y="110"/>
                  <a:pt x="23" y="110"/>
                </a:cubicBezTo>
                <a:cubicBezTo>
                  <a:pt x="26" y="110"/>
                  <a:pt x="28" y="111"/>
                  <a:pt x="28" y="114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8" y="184"/>
                  <a:pt x="37" y="186"/>
                  <a:pt x="34" y="18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6" name="Freeform 894"/>
          <p:cNvSpPr>
            <a:spLocks noEditPoints="1"/>
          </p:cNvSpPr>
          <p:nvPr/>
        </p:nvSpPr>
        <p:spPr bwMode="auto">
          <a:xfrm>
            <a:off x="5905498" y="3009664"/>
            <a:ext cx="481542" cy="476578"/>
          </a:xfrm>
          <a:custGeom>
            <a:avLst/>
            <a:gdLst>
              <a:gd name="T0" fmla="*/ 108 w 164"/>
              <a:gd name="T1" fmla="*/ 130 h 162"/>
              <a:gd name="T2" fmla="*/ 106 w 164"/>
              <a:gd name="T3" fmla="*/ 137 h 162"/>
              <a:gd name="T4" fmla="*/ 87 w 164"/>
              <a:gd name="T5" fmla="*/ 148 h 162"/>
              <a:gd name="T6" fmla="*/ 80 w 164"/>
              <a:gd name="T7" fmla="*/ 147 h 162"/>
              <a:gd name="T8" fmla="*/ 77 w 164"/>
              <a:gd name="T9" fmla="*/ 142 h 162"/>
              <a:gd name="T10" fmla="*/ 59 w 164"/>
              <a:gd name="T11" fmla="*/ 128 h 162"/>
              <a:gd name="T12" fmla="*/ 60 w 164"/>
              <a:gd name="T13" fmla="*/ 128 h 162"/>
              <a:gd name="T14" fmla="*/ 102 w 164"/>
              <a:gd name="T15" fmla="*/ 104 h 162"/>
              <a:gd name="T16" fmla="*/ 102 w 164"/>
              <a:gd name="T17" fmla="*/ 103 h 162"/>
              <a:gd name="T18" fmla="*/ 105 w 164"/>
              <a:gd name="T19" fmla="*/ 126 h 162"/>
              <a:gd name="T20" fmla="*/ 108 w 164"/>
              <a:gd name="T21" fmla="*/ 130 h 162"/>
              <a:gd name="T22" fmla="*/ 115 w 164"/>
              <a:gd name="T23" fmla="*/ 155 h 162"/>
              <a:gd name="T24" fmla="*/ 112 w 164"/>
              <a:gd name="T25" fmla="*/ 159 h 162"/>
              <a:gd name="T26" fmla="*/ 100 w 164"/>
              <a:gd name="T27" fmla="*/ 161 h 162"/>
              <a:gd name="T28" fmla="*/ 95 w 164"/>
              <a:gd name="T29" fmla="*/ 159 h 162"/>
              <a:gd name="T30" fmla="*/ 93 w 164"/>
              <a:gd name="T31" fmla="*/ 155 h 162"/>
              <a:gd name="T32" fmla="*/ 94 w 164"/>
              <a:gd name="T33" fmla="*/ 151 h 162"/>
              <a:gd name="T34" fmla="*/ 105 w 164"/>
              <a:gd name="T35" fmla="*/ 144 h 162"/>
              <a:gd name="T36" fmla="*/ 109 w 164"/>
              <a:gd name="T37" fmla="*/ 146 h 162"/>
              <a:gd name="T38" fmla="*/ 115 w 164"/>
              <a:gd name="T39" fmla="*/ 155 h 162"/>
              <a:gd name="T40" fmla="*/ 164 w 164"/>
              <a:gd name="T41" fmla="*/ 154 h 162"/>
              <a:gd name="T42" fmla="*/ 159 w 164"/>
              <a:gd name="T43" fmla="*/ 160 h 162"/>
              <a:gd name="T44" fmla="*/ 132 w 164"/>
              <a:gd name="T45" fmla="*/ 160 h 162"/>
              <a:gd name="T46" fmla="*/ 126 w 164"/>
              <a:gd name="T47" fmla="*/ 154 h 162"/>
              <a:gd name="T48" fmla="*/ 132 w 164"/>
              <a:gd name="T49" fmla="*/ 149 h 162"/>
              <a:gd name="T50" fmla="*/ 159 w 164"/>
              <a:gd name="T51" fmla="*/ 149 h 162"/>
              <a:gd name="T52" fmla="*/ 164 w 164"/>
              <a:gd name="T53" fmla="*/ 154 h 162"/>
              <a:gd name="T54" fmla="*/ 98 w 164"/>
              <a:gd name="T55" fmla="*/ 98 h 162"/>
              <a:gd name="T56" fmla="*/ 57 w 164"/>
              <a:gd name="T57" fmla="*/ 122 h 162"/>
              <a:gd name="T58" fmla="*/ 43 w 164"/>
              <a:gd name="T59" fmla="*/ 118 h 162"/>
              <a:gd name="T60" fmla="*/ 3 w 164"/>
              <a:gd name="T61" fmla="*/ 32 h 162"/>
              <a:gd name="T62" fmla="*/ 6 w 164"/>
              <a:gd name="T63" fmla="*/ 19 h 162"/>
              <a:gd name="T64" fmla="*/ 34 w 164"/>
              <a:gd name="T65" fmla="*/ 2 h 162"/>
              <a:gd name="T66" fmla="*/ 48 w 164"/>
              <a:gd name="T67" fmla="*/ 6 h 162"/>
              <a:gd name="T68" fmla="*/ 102 w 164"/>
              <a:gd name="T69" fmla="*/ 84 h 162"/>
              <a:gd name="T70" fmla="*/ 98 w 164"/>
              <a:gd name="T71" fmla="*/ 98 h 162"/>
              <a:gd name="T72" fmla="*/ 89 w 164"/>
              <a:gd name="T73" fmla="*/ 84 h 162"/>
              <a:gd name="T74" fmla="*/ 40 w 164"/>
              <a:gd name="T75" fmla="*/ 14 h 162"/>
              <a:gd name="T76" fmla="*/ 36 w 164"/>
              <a:gd name="T77" fmla="*/ 13 h 162"/>
              <a:gd name="T78" fmla="*/ 35 w 164"/>
              <a:gd name="T79" fmla="*/ 17 h 162"/>
              <a:gd name="T80" fmla="*/ 84 w 164"/>
              <a:gd name="T81" fmla="*/ 88 h 162"/>
              <a:gd name="T82" fmla="*/ 86 w 164"/>
              <a:gd name="T83" fmla="*/ 89 h 162"/>
              <a:gd name="T84" fmla="*/ 88 w 164"/>
              <a:gd name="T85" fmla="*/ 88 h 162"/>
              <a:gd name="T86" fmla="*/ 89 w 164"/>
              <a:gd name="T87" fmla="*/ 8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4" h="162">
                <a:moveTo>
                  <a:pt x="108" y="130"/>
                </a:moveTo>
                <a:cubicBezTo>
                  <a:pt x="110" y="133"/>
                  <a:pt x="109" y="136"/>
                  <a:pt x="106" y="137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5" y="150"/>
                  <a:pt x="81" y="149"/>
                  <a:pt x="80" y="147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3" y="135"/>
                  <a:pt x="66" y="131"/>
                  <a:pt x="59" y="128"/>
                </a:cubicBezTo>
                <a:cubicBezTo>
                  <a:pt x="59" y="128"/>
                  <a:pt x="60" y="128"/>
                  <a:pt x="60" y="128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1" y="111"/>
                  <a:pt x="101" y="119"/>
                  <a:pt x="105" y="126"/>
                </a:cubicBezTo>
                <a:lnTo>
                  <a:pt x="108" y="130"/>
                </a:lnTo>
                <a:close/>
                <a:moveTo>
                  <a:pt x="115" y="155"/>
                </a:moveTo>
                <a:cubicBezTo>
                  <a:pt x="116" y="158"/>
                  <a:pt x="115" y="158"/>
                  <a:pt x="112" y="159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8" y="161"/>
                  <a:pt x="96" y="162"/>
                  <a:pt x="95" y="159"/>
                </a:cubicBezTo>
                <a:cubicBezTo>
                  <a:pt x="93" y="155"/>
                  <a:pt x="93" y="155"/>
                  <a:pt x="93" y="155"/>
                </a:cubicBezTo>
                <a:cubicBezTo>
                  <a:pt x="91" y="153"/>
                  <a:pt x="92" y="152"/>
                  <a:pt x="94" y="151"/>
                </a:cubicBezTo>
                <a:cubicBezTo>
                  <a:pt x="105" y="144"/>
                  <a:pt x="105" y="144"/>
                  <a:pt x="105" y="144"/>
                </a:cubicBezTo>
                <a:cubicBezTo>
                  <a:pt x="107" y="143"/>
                  <a:pt x="108" y="143"/>
                  <a:pt x="109" y="146"/>
                </a:cubicBezTo>
                <a:lnTo>
                  <a:pt x="115" y="155"/>
                </a:lnTo>
                <a:close/>
                <a:moveTo>
                  <a:pt x="164" y="154"/>
                </a:moveTo>
                <a:cubicBezTo>
                  <a:pt x="164" y="158"/>
                  <a:pt x="162" y="160"/>
                  <a:pt x="159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28" y="160"/>
                  <a:pt x="126" y="158"/>
                  <a:pt x="126" y="154"/>
                </a:cubicBezTo>
                <a:cubicBezTo>
                  <a:pt x="126" y="151"/>
                  <a:pt x="128" y="149"/>
                  <a:pt x="132" y="149"/>
                </a:cubicBezTo>
                <a:cubicBezTo>
                  <a:pt x="159" y="149"/>
                  <a:pt x="159" y="149"/>
                  <a:pt x="159" y="149"/>
                </a:cubicBezTo>
                <a:cubicBezTo>
                  <a:pt x="162" y="149"/>
                  <a:pt x="164" y="151"/>
                  <a:pt x="164" y="154"/>
                </a:cubicBezTo>
                <a:close/>
                <a:moveTo>
                  <a:pt x="98" y="98"/>
                </a:moveTo>
                <a:cubicBezTo>
                  <a:pt x="57" y="122"/>
                  <a:pt x="57" y="122"/>
                  <a:pt x="57" y="122"/>
                </a:cubicBezTo>
                <a:cubicBezTo>
                  <a:pt x="52" y="125"/>
                  <a:pt x="46" y="123"/>
                  <a:pt x="43" y="118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27"/>
                  <a:pt x="1" y="21"/>
                  <a:pt x="6" y="19"/>
                </a:cubicBezTo>
                <a:cubicBezTo>
                  <a:pt x="34" y="2"/>
                  <a:pt x="34" y="2"/>
                  <a:pt x="34" y="2"/>
                </a:cubicBezTo>
                <a:cubicBezTo>
                  <a:pt x="39" y="0"/>
                  <a:pt x="45" y="2"/>
                  <a:pt x="48" y="6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5" y="89"/>
                  <a:pt x="103" y="95"/>
                  <a:pt x="98" y="98"/>
                </a:cubicBezTo>
                <a:close/>
                <a:moveTo>
                  <a:pt x="89" y="84"/>
                </a:moveTo>
                <a:cubicBezTo>
                  <a:pt x="40" y="14"/>
                  <a:pt x="40" y="14"/>
                  <a:pt x="40" y="14"/>
                </a:cubicBezTo>
                <a:cubicBezTo>
                  <a:pt x="39" y="12"/>
                  <a:pt x="37" y="12"/>
                  <a:pt x="36" y="13"/>
                </a:cubicBezTo>
                <a:cubicBezTo>
                  <a:pt x="34" y="14"/>
                  <a:pt x="34" y="16"/>
                  <a:pt x="35" y="17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88"/>
                  <a:pt x="85" y="89"/>
                  <a:pt x="86" y="89"/>
                </a:cubicBezTo>
                <a:cubicBezTo>
                  <a:pt x="87" y="89"/>
                  <a:pt x="87" y="89"/>
                  <a:pt x="88" y="88"/>
                </a:cubicBezTo>
                <a:cubicBezTo>
                  <a:pt x="90" y="87"/>
                  <a:pt x="90" y="85"/>
                  <a:pt x="89" y="8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7" name="Freeform 895"/>
          <p:cNvSpPr>
            <a:spLocks noEditPoints="1"/>
          </p:cNvSpPr>
          <p:nvPr/>
        </p:nvSpPr>
        <p:spPr bwMode="auto">
          <a:xfrm>
            <a:off x="6842072" y="4079668"/>
            <a:ext cx="490230" cy="590758"/>
          </a:xfrm>
          <a:custGeom>
            <a:avLst/>
            <a:gdLst>
              <a:gd name="T0" fmla="*/ 167 w 167"/>
              <a:gd name="T1" fmla="*/ 194 h 201"/>
              <a:gd name="T2" fmla="*/ 160 w 167"/>
              <a:gd name="T3" fmla="*/ 201 h 201"/>
              <a:gd name="T4" fmla="*/ 31 w 167"/>
              <a:gd name="T5" fmla="*/ 201 h 201"/>
              <a:gd name="T6" fmla="*/ 0 w 167"/>
              <a:gd name="T7" fmla="*/ 170 h 201"/>
              <a:gd name="T8" fmla="*/ 31 w 167"/>
              <a:gd name="T9" fmla="*/ 139 h 201"/>
              <a:gd name="T10" fmla="*/ 160 w 167"/>
              <a:gd name="T11" fmla="*/ 139 h 201"/>
              <a:gd name="T12" fmla="*/ 167 w 167"/>
              <a:gd name="T13" fmla="*/ 146 h 201"/>
              <a:gd name="T14" fmla="*/ 160 w 167"/>
              <a:gd name="T15" fmla="*/ 154 h 201"/>
              <a:gd name="T16" fmla="*/ 33 w 167"/>
              <a:gd name="T17" fmla="*/ 154 h 201"/>
              <a:gd name="T18" fmla="*/ 17 w 167"/>
              <a:gd name="T19" fmla="*/ 170 h 201"/>
              <a:gd name="T20" fmla="*/ 33 w 167"/>
              <a:gd name="T21" fmla="*/ 187 h 201"/>
              <a:gd name="T22" fmla="*/ 160 w 167"/>
              <a:gd name="T23" fmla="*/ 187 h 201"/>
              <a:gd name="T24" fmla="*/ 167 w 167"/>
              <a:gd name="T25" fmla="*/ 194 h 201"/>
              <a:gd name="T26" fmla="*/ 86 w 167"/>
              <a:gd name="T27" fmla="*/ 28 h 201"/>
              <a:gd name="T28" fmla="*/ 114 w 167"/>
              <a:gd name="T29" fmla="*/ 2 h 201"/>
              <a:gd name="T30" fmla="*/ 113 w 167"/>
              <a:gd name="T31" fmla="*/ 0 h 201"/>
              <a:gd name="T32" fmla="*/ 111 w 167"/>
              <a:gd name="T33" fmla="*/ 0 h 201"/>
              <a:gd name="T34" fmla="*/ 84 w 167"/>
              <a:gd name="T35" fmla="*/ 26 h 201"/>
              <a:gd name="T36" fmla="*/ 84 w 167"/>
              <a:gd name="T37" fmla="*/ 28 h 201"/>
              <a:gd name="T38" fmla="*/ 86 w 167"/>
              <a:gd name="T39" fmla="*/ 28 h 201"/>
              <a:gd name="T40" fmla="*/ 137 w 167"/>
              <a:gd name="T41" fmla="*/ 50 h 201"/>
              <a:gd name="T42" fmla="*/ 108 w 167"/>
              <a:gd name="T43" fmla="*/ 31 h 201"/>
              <a:gd name="T44" fmla="*/ 85 w 167"/>
              <a:gd name="T45" fmla="*/ 36 h 201"/>
              <a:gd name="T46" fmla="*/ 63 w 167"/>
              <a:gd name="T47" fmla="*/ 31 h 201"/>
              <a:gd name="T48" fmla="*/ 34 w 167"/>
              <a:gd name="T49" fmla="*/ 50 h 201"/>
              <a:gd name="T50" fmla="*/ 64 w 167"/>
              <a:gd name="T51" fmla="*/ 125 h 201"/>
              <a:gd name="T52" fmla="*/ 85 w 167"/>
              <a:gd name="T53" fmla="*/ 120 h 201"/>
              <a:gd name="T54" fmla="*/ 106 w 167"/>
              <a:gd name="T55" fmla="*/ 125 h 201"/>
              <a:gd name="T56" fmla="*/ 137 w 167"/>
              <a:gd name="T57" fmla="*/ 50 h 201"/>
              <a:gd name="T58" fmla="*/ 63 w 167"/>
              <a:gd name="T59" fmla="*/ 46 h 201"/>
              <a:gd name="T60" fmla="*/ 62 w 167"/>
              <a:gd name="T61" fmla="*/ 46 h 201"/>
              <a:gd name="T62" fmla="*/ 47 w 167"/>
              <a:gd name="T63" fmla="*/ 59 h 201"/>
              <a:gd name="T64" fmla="*/ 44 w 167"/>
              <a:gd name="T65" fmla="*/ 62 h 201"/>
              <a:gd name="T66" fmla="*/ 43 w 167"/>
              <a:gd name="T67" fmla="*/ 62 h 201"/>
              <a:gd name="T68" fmla="*/ 43 w 167"/>
              <a:gd name="T69" fmla="*/ 62 h 201"/>
              <a:gd name="T70" fmla="*/ 40 w 167"/>
              <a:gd name="T71" fmla="*/ 57 h 201"/>
              <a:gd name="T72" fmla="*/ 62 w 167"/>
              <a:gd name="T73" fmla="*/ 39 h 201"/>
              <a:gd name="T74" fmla="*/ 63 w 167"/>
              <a:gd name="T75" fmla="*/ 39 h 201"/>
              <a:gd name="T76" fmla="*/ 67 w 167"/>
              <a:gd name="T77" fmla="*/ 43 h 201"/>
              <a:gd name="T78" fmla="*/ 63 w 167"/>
              <a:gd name="T79" fmla="*/ 4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7" h="201">
                <a:moveTo>
                  <a:pt x="167" y="194"/>
                </a:moveTo>
                <a:cubicBezTo>
                  <a:pt x="167" y="198"/>
                  <a:pt x="164" y="201"/>
                  <a:pt x="160" y="201"/>
                </a:cubicBezTo>
                <a:cubicBezTo>
                  <a:pt x="31" y="201"/>
                  <a:pt x="31" y="201"/>
                  <a:pt x="31" y="201"/>
                </a:cubicBezTo>
                <a:cubicBezTo>
                  <a:pt x="14" y="201"/>
                  <a:pt x="0" y="187"/>
                  <a:pt x="0" y="170"/>
                </a:cubicBezTo>
                <a:cubicBezTo>
                  <a:pt x="0" y="153"/>
                  <a:pt x="14" y="139"/>
                  <a:pt x="31" y="139"/>
                </a:cubicBezTo>
                <a:cubicBezTo>
                  <a:pt x="160" y="139"/>
                  <a:pt x="160" y="139"/>
                  <a:pt x="160" y="139"/>
                </a:cubicBezTo>
                <a:cubicBezTo>
                  <a:pt x="164" y="139"/>
                  <a:pt x="167" y="142"/>
                  <a:pt x="167" y="146"/>
                </a:cubicBezTo>
                <a:cubicBezTo>
                  <a:pt x="167" y="150"/>
                  <a:pt x="164" y="154"/>
                  <a:pt x="160" y="15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24" y="154"/>
                  <a:pt x="17" y="161"/>
                  <a:pt x="17" y="170"/>
                </a:cubicBezTo>
                <a:cubicBezTo>
                  <a:pt x="17" y="179"/>
                  <a:pt x="24" y="187"/>
                  <a:pt x="33" y="187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64" y="187"/>
                  <a:pt x="167" y="190"/>
                  <a:pt x="167" y="194"/>
                </a:cubicBezTo>
                <a:close/>
                <a:moveTo>
                  <a:pt x="86" y="28"/>
                </a:moveTo>
                <a:cubicBezTo>
                  <a:pt x="101" y="28"/>
                  <a:pt x="114" y="17"/>
                  <a:pt x="114" y="2"/>
                </a:cubicBezTo>
                <a:cubicBezTo>
                  <a:pt x="114" y="1"/>
                  <a:pt x="114" y="1"/>
                  <a:pt x="113" y="0"/>
                </a:cubicBezTo>
                <a:cubicBezTo>
                  <a:pt x="113" y="0"/>
                  <a:pt x="112" y="0"/>
                  <a:pt x="111" y="0"/>
                </a:cubicBezTo>
                <a:cubicBezTo>
                  <a:pt x="96" y="0"/>
                  <a:pt x="84" y="12"/>
                  <a:pt x="84" y="26"/>
                </a:cubicBezTo>
                <a:cubicBezTo>
                  <a:pt x="84" y="27"/>
                  <a:pt x="84" y="28"/>
                  <a:pt x="84" y="28"/>
                </a:cubicBezTo>
                <a:cubicBezTo>
                  <a:pt x="85" y="28"/>
                  <a:pt x="85" y="28"/>
                  <a:pt x="86" y="28"/>
                </a:cubicBezTo>
                <a:close/>
                <a:moveTo>
                  <a:pt x="137" y="50"/>
                </a:moveTo>
                <a:cubicBezTo>
                  <a:pt x="131" y="37"/>
                  <a:pt x="118" y="31"/>
                  <a:pt x="108" y="31"/>
                </a:cubicBezTo>
                <a:cubicBezTo>
                  <a:pt x="97" y="31"/>
                  <a:pt x="94" y="36"/>
                  <a:pt x="85" y="36"/>
                </a:cubicBezTo>
                <a:cubicBezTo>
                  <a:pt x="76" y="36"/>
                  <a:pt x="74" y="31"/>
                  <a:pt x="63" y="31"/>
                </a:cubicBezTo>
                <a:cubicBezTo>
                  <a:pt x="53" y="31"/>
                  <a:pt x="40" y="37"/>
                  <a:pt x="34" y="50"/>
                </a:cubicBezTo>
                <a:cubicBezTo>
                  <a:pt x="23" y="76"/>
                  <a:pt x="42" y="125"/>
                  <a:pt x="64" y="125"/>
                </a:cubicBezTo>
                <a:cubicBezTo>
                  <a:pt x="73" y="125"/>
                  <a:pt x="77" y="120"/>
                  <a:pt x="85" y="120"/>
                </a:cubicBezTo>
                <a:cubicBezTo>
                  <a:pt x="94" y="120"/>
                  <a:pt x="97" y="125"/>
                  <a:pt x="106" y="125"/>
                </a:cubicBezTo>
                <a:cubicBezTo>
                  <a:pt x="129" y="125"/>
                  <a:pt x="148" y="76"/>
                  <a:pt x="137" y="50"/>
                </a:cubicBezTo>
                <a:close/>
                <a:moveTo>
                  <a:pt x="63" y="46"/>
                </a:moveTo>
                <a:cubicBezTo>
                  <a:pt x="62" y="46"/>
                  <a:pt x="62" y="46"/>
                  <a:pt x="62" y="46"/>
                </a:cubicBezTo>
                <a:cubicBezTo>
                  <a:pt x="57" y="46"/>
                  <a:pt x="49" y="51"/>
                  <a:pt x="47" y="59"/>
                </a:cubicBezTo>
                <a:cubicBezTo>
                  <a:pt x="47" y="61"/>
                  <a:pt x="45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1" y="61"/>
                  <a:pt x="40" y="59"/>
                  <a:pt x="40" y="57"/>
                </a:cubicBezTo>
                <a:cubicBezTo>
                  <a:pt x="42" y="46"/>
                  <a:pt x="53" y="39"/>
                  <a:pt x="62" y="39"/>
                </a:cubicBezTo>
                <a:cubicBezTo>
                  <a:pt x="62" y="39"/>
                  <a:pt x="63" y="39"/>
                  <a:pt x="63" y="39"/>
                </a:cubicBezTo>
                <a:cubicBezTo>
                  <a:pt x="65" y="39"/>
                  <a:pt x="67" y="41"/>
                  <a:pt x="67" y="43"/>
                </a:cubicBezTo>
                <a:cubicBezTo>
                  <a:pt x="66" y="45"/>
                  <a:pt x="65" y="46"/>
                  <a:pt x="63" y="4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8" name="Freeform 896"/>
          <p:cNvSpPr>
            <a:spLocks noEditPoints="1"/>
          </p:cNvSpPr>
          <p:nvPr/>
        </p:nvSpPr>
        <p:spPr bwMode="auto">
          <a:xfrm>
            <a:off x="4944896" y="2998494"/>
            <a:ext cx="552284" cy="543596"/>
          </a:xfrm>
          <a:custGeom>
            <a:avLst/>
            <a:gdLst>
              <a:gd name="T0" fmla="*/ 96 w 188"/>
              <a:gd name="T1" fmla="*/ 1 h 185"/>
              <a:gd name="T2" fmla="*/ 83 w 188"/>
              <a:gd name="T3" fmla="*/ 1 h 185"/>
              <a:gd name="T4" fmla="*/ 97 w 188"/>
              <a:gd name="T5" fmla="*/ 98 h 185"/>
              <a:gd name="T6" fmla="*/ 1 w 188"/>
              <a:gd name="T7" fmla="*/ 84 h 185"/>
              <a:gd name="T8" fmla="*/ 1 w 188"/>
              <a:gd name="T9" fmla="*/ 96 h 185"/>
              <a:gd name="T10" fmla="*/ 17 w 188"/>
              <a:gd name="T11" fmla="*/ 109 h 185"/>
              <a:gd name="T12" fmla="*/ 120 w 188"/>
              <a:gd name="T13" fmla="*/ 120 h 185"/>
              <a:gd name="T14" fmla="*/ 120 w 188"/>
              <a:gd name="T15" fmla="*/ 120 h 185"/>
              <a:gd name="T16" fmla="*/ 120 w 188"/>
              <a:gd name="T17" fmla="*/ 120 h 185"/>
              <a:gd name="T18" fmla="*/ 109 w 188"/>
              <a:gd name="T19" fmla="*/ 17 h 185"/>
              <a:gd name="T20" fmla="*/ 96 w 188"/>
              <a:gd name="T21" fmla="*/ 1 h 185"/>
              <a:gd name="T22" fmla="*/ 110 w 188"/>
              <a:gd name="T23" fmla="*/ 110 h 185"/>
              <a:gd name="T24" fmla="*/ 102 w 188"/>
              <a:gd name="T25" fmla="*/ 110 h 185"/>
              <a:gd name="T26" fmla="*/ 102 w 188"/>
              <a:gd name="T27" fmla="*/ 103 h 185"/>
              <a:gd name="T28" fmla="*/ 110 w 188"/>
              <a:gd name="T29" fmla="*/ 103 h 185"/>
              <a:gd name="T30" fmla="*/ 110 w 188"/>
              <a:gd name="T31" fmla="*/ 110 h 185"/>
              <a:gd name="T32" fmla="*/ 95 w 188"/>
              <a:gd name="T33" fmla="*/ 136 h 185"/>
              <a:gd name="T34" fmla="*/ 95 w 188"/>
              <a:gd name="T35" fmla="*/ 174 h 185"/>
              <a:gd name="T36" fmla="*/ 133 w 188"/>
              <a:gd name="T37" fmla="*/ 174 h 185"/>
              <a:gd name="T38" fmla="*/ 133 w 188"/>
              <a:gd name="T39" fmla="*/ 136 h 185"/>
              <a:gd name="T40" fmla="*/ 95 w 188"/>
              <a:gd name="T41" fmla="*/ 136 h 185"/>
              <a:gd name="T42" fmla="*/ 124 w 188"/>
              <a:gd name="T43" fmla="*/ 165 h 185"/>
              <a:gd name="T44" fmla="*/ 104 w 188"/>
              <a:gd name="T45" fmla="*/ 165 h 185"/>
              <a:gd name="T46" fmla="*/ 104 w 188"/>
              <a:gd name="T47" fmla="*/ 145 h 185"/>
              <a:gd name="T48" fmla="*/ 124 w 188"/>
              <a:gd name="T49" fmla="*/ 145 h 185"/>
              <a:gd name="T50" fmla="*/ 124 w 188"/>
              <a:gd name="T51" fmla="*/ 165 h 185"/>
              <a:gd name="T52" fmla="*/ 139 w 188"/>
              <a:gd name="T53" fmla="*/ 92 h 185"/>
              <a:gd name="T54" fmla="*/ 139 w 188"/>
              <a:gd name="T55" fmla="*/ 131 h 185"/>
              <a:gd name="T56" fmla="*/ 177 w 188"/>
              <a:gd name="T57" fmla="*/ 130 h 185"/>
              <a:gd name="T58" fmla="*/ 177 w 188"/>
              <a:gd name="T59" fmla="*/ 92 h 185"/>
              <a:gd name="T60" fmla="*/ 139 w 188"/>
              <a:gd name="T61" fmla="*/ 92 h 185"/>
              <a:gd name="T62" fmla="*/ 168 w 188"/>
              <a:gd name="T63" fmla="*/ 121 h 185"/>
              <a:gd name="T64" fmla="*/ 148 w 188"/>
              <a:gd name="T65" fmla="*/ 121 h 185"/>
              <a:gd name="T66" fmla="*/ 148 w 188"/>
              <a:gd name="T67" fmla="*/ 101 h 185"/>
              <a:gd name="T68" fmla="*/ 168 w 188"/>
              <a:gd name="T69" fmla="*/ 101 h 185"/>
              <a:gd name="T70" fmla="*/ 168 w 188"/>
              <a:gd name="T71" fmla="*/ 121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8" h="185">
                <a:moveTo>
                  <a:pt x="96" y="1"/>
                </a:moveTo>
                <a:cubicBezTo>
                  <a:pt x="92" y="0"/>
                  <a:pt x="87" y="0"/>
                  <a:pt x="83" y="1"/>
                </a:cubicBezTo>
                <a:cubicBezTo>
                  <a:pt x="83" y="1"/>
                  <a:pt x="93" y="66"/>
                  <a:pt x="97" y="98"/>
                </a:cubicBezTo>
                <a:cubicBezTo>
                  <a:pt x="66" y="93"/>
                  <a:pt x="1" y="83"/>
                  <a:pt x="1" y="84"/>
                </a:cubicBezTo>
                <a:cubicBezTo>
                  <a:pt x="0" y="87"/>
                  <a:pt x="0" y="92"/>
                  <a:pt x="1" y="96"/>
                </a:cubicBezTo>
                <a:cubicBezTo>
                  <a:pt x="3" y="104"/>
                  <a:pt x="9" y="109"/>
                  <a:pt x="17" y="109"/>
                </a:cubicBezTo>
                <a:cubicBezTo>
                  <a:pt x="43" y="112"/>
                  <a:pt x="120" y="120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12" y="43"/>
                  <a:pt x="109" y="17"/>
                </a:cubicBezTo>
                <a:cubicBezTo>
                  <a:pt x="108" y="9"/>
                  <a:pt x="104" y="4"/>
                  <a:pt x="96" y="1"/>
                </a:cubicBezTo>
                <a:close/>
                <a:moveTo>
                  <a:pt x="110" y="110"/>
                </a:moveTo>
                <a:cubicBezTo>
                  <a:pt x="108" y="112"/>
                  <a:pt x="104" y="112"/>
                  <a:pt x="102" y="110"/>
                </a:cubicBezTo>
                <a:cubicBezTo>
                  <a:pt x="100" y="108"/>
                  <a:pt x="100" y="105"/>
                  <a:pt x="102" y="103"/>
                </a:cubicBezTo>
                <a:cubicBezTo>
                  <a:pt x="104" y="100"/>
                  <a:pt x="108" y="100"/>
                  <a:pt x="110" y="103"/>
                </a:cubicBezTo>
                <a:cubicBezTo>
                  <a:pt x="112" y="105"/>
                  <a:pt x="112" y="108"/>
                  <a:pt x="110" y="110"/>
                </a:cubicBezTo>
                <a:close/>
                <a:moveTo>
                  <a:pt x="95" y="136"/>
                </a:moveTo>
                <a:cubicBezTo>
                  <a:pt x="84" y="146"/>
                  <a:pt x="84" y="164"/>
                  <a:pt x="95" y="174"/>
                </a:cubicBezTo>
                <a:cubicBezTo>
                  <a:pt x="105" y="185"/>
                  <a:pt x="123" y="185"/>
                  <a:pt x="133" y="174"/>
                </a:cubicBezTo>
                <a:cubicBezTo>
                  <a:pt x="144" y="164"/>
                  <a:pt x="144" y="146"/>
                  <a:pt x="133" y="136"/>
                </a:cubicBezTo>
                <a:cubicBezTo>
                  <a:pt x="123" y="125"/>
                  <a:pt x="105" y="125"/>
                  <a:pt x="95" y="136"/>
                </a:cubicBezTo>
                <a:close/>
                <a:moveTo>
                  <a:pt x="124" y="165"/>
                </a:moveTo>
                <a:cubicBezTo>
                  <a:pt x="119" y="171"/>
                  <a:pt x="110" y="171"/>
                  <a:pt x="104" y="165"/>
                </a:cubicBezTo>
                <a:cubicBezTo>
                  <a:pt x="99" y="160"/>
                  <a:pt x="99" y="151"/>
                  <a:pt x="104" y="145"/>
                </a:cubicBezTo>
                <a:cubicBezTo>
                  <a:pt x="110" y="139"/>
                  <a:pt x="119" y="139"/>
                  <a:pt x="124" y="145"/>
                </a:cubicBezTo>
                <a:cubicBezTo>
                  <a:pt x="130" y="151"/>
                  <a:pt x="130" y="160"/>
                  <a:pt x="124" y="165"/>
                </a:cubicBezTo>
                <a:close/>
                <a:moveTo>
                  <a:pt x="139" y="92"/>
                </a:moveTo>
                <a:cubicBezTo>
                  <a:pt x="128" y="102"/>
                  <a:pt x="128" y="120"/>
                  <a:pt x="139" y="131"/>
                </a:cubicBezTo>
                <a:cubicBezTo>
                  <a:pt x="149" y="141"/>
                  <a:pt x="167" y="141"/>
                  <a:pt x="177" y="130"/>
                </a:cubicBezTo>
                <a:cubicBezTo>
                  <a:pt x="188" y="120"/>
                  <a:pt x="188" y="102"/>
                  <a:pt x="177" y="92"/>
                </a:cubicBezTo>
                <a:cubicBezTo>
                  <a:pt x="167" y="81"/>
                  <a:pt x="149" y="81"/>
                  <a:pt x="139" y="92"/>
                </a:cubicBezTo>
                <a:close/>
                <a:moveTo>
                  <a:pt x="168" y="121"/>
                </a:moveTo>
                <a:cubicBezTo>
                  <a:pt x="163" y="127"/>
                  <a:pt x="153" y="127"/>
                  <a:pt x="148" y="121"/>
                </a:cubicBezTo>
                <a:cubicBezTo>
                  <a:pt x="142" y="116"/>
                  <a:pt x="142" y="107"/>
                  <a:pt x="148" y="101"/>
                </a:cubicBezTo>
                <a:cubicBezTo>
                  <a:pt x="153" y="96"/>
                  <a:pt x="163" y="96"/>
                  <a:pt x="168" y="101"/>
                </a:cubicBezTo>
                <a:cubicBezTo>
                  <a:pt x="174" y="107"/>
                  <a:pt x="174" y="116"/>
                  <a:pt x="168" y="12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9" name="Freeform 897"/>
          <p:cNvSpPr>
            <a:spLocks noEditPoints="1"/>
          </p:cNvSpPr>
          <p:nvPr/>
        </p:nvSpPr>
        <p:spPr bwMode="auto">
          <a:xfrm>
            <a:off x="5968346" y="4082150"/>
            <a:ext cx="476578" cy="573383"/>
          </a:xfrm>
          <a:custGeom>
            <a:avLst/>
            <a:gdLst>
              <a:gd name="T0" fmla="*/ 40 w 162"/>
              <a:gd name="T1" fmla="*/ 195 h 195"/>
              <a:gd name="T2" fmla="*/ 128 w 162"/>
              <a:gd name="T3" fmla="*/ 191 h 195"/>
              <a:gd name="T4" fmla="*/ 131 w 162"/>
              <a:gd name="T5" fmla="*/ 125 h 195"/>
              <a:gd name="T6" fmla="*/ 31 w 162"/>
              <a:gd name="T7" fmla="*/ 69 h 195"/>
              <a:gd name="T8" fmla="*/ 38 w 162"/>
              <a:gd name="T9" fmla="*/ 72 h 195"/>
              <a:gd name="T10" fmla="*/ 41 w 162"/>
              <a:gd name="T11" fmla="*/ 68 h 195"/>
              <a:gd name="T12" fmla="*/ 43 w 162"/>
              <a:gd name="T13" fmla="*/ 65 h 195"/>
              <a:gd name="T14" fmla="*/ 31 w 162"/>
              <a:gd name="T15" fmla="*/ 69 h 195"/>
              <a:gd name="T16" fmla="*/ 81 w 162"/>
              <a:gd name="T17" fmla="*/ 33 h 195"/>
              <a:gd name="T18" fmla="*/ 82 w 162"/>
              <a:gd name="T19" fmla="*/ 26 h 195"/>
              <a:gd name="T20" fmla="*/ 87 w 162"/>
              <a:gd name="T21" fmla="*/ 37 h 195"/>
              <a:gd name="T22" fmla="*/ 81 w 162"/>
              <a:gd name="T23" fmla="*/ 51 h 195"/>
              <a:gd name="T24" fmla="*/ 85 w 162"/>
              <a:gd name="T25" fmla="*/ 58 h 195"/>
              <a:gd name="T26" fmla="*/ 87 w 162"/>
              <a:gd name="T27" fmla="*/ 49 h 195"/>
              <a:gd name="T28" fmla="*/ 89 w 162"/>
              <a:gd name="T29" fmla="*/ 46 h 195"/>
              <a:gd name="T30" fmla="*/ 104 w 162"/>
              <a:gd name="T31" fmla="*/ 45 h 195"/>
              <a:gd name="T32" fmla="*/ 92 w 162"/>
              <a:gd name="T33" fmla="*/ 55 h 195"/>
              <a:gd name="T34" fmla="*/ 96 w 162"/>
              <a:gd name="T35" fmla="*/ 78 h 195"/>
              <a:gd name="T36" fmla="*/ 107 w 162"/>
              <a:gd name="T37" fmla="*/ 74 h 195"/>
              <a:gd name="T38" fmla="*/ 131 w 162"/>
              <a:gd name="T39" fmla="*/ 94 h 195"/>
              <a:gd name="T40" fmla="*/ 129 w 162"/>
              <a:gd name="T41" fmla="*/ 80 h 195"/>
              <a:gd name="T42" fmla="*/ 118 w 162"/>
              <a:gd name="T43" fmla="*/ 60 h 195"/>
              <a:gd name="T44" fmla="*/ 119 w 162"/>
              <a:gd name="T45" fmla="*/ 47 h 195"/>
              <a:gd name="T46" fmla="*/ 112 w 162"/>
              <a:gd name="T47" fmla="*/ 46 h 195"/>
              <a:gd name="T48" fmla="*/ 119 w 162"/>
              <a:gd name="T49" fmla="*/ 44 h 195"/>
              <a:gd name="T50" fmla="*/ 128 w 162"/>
              <a:gd name="T51" fmla="*/ 45 h 195"/>
              <a:gd name="T52" fmla="*/ 89 w 162"/>
              <a:gd name="T53" fmla="*/ 17 h 195"/>
              <a:gd name="T54" fmla="*/ 87 w 162"/>
              <a:gd name="T55" fmla="*/ 21 h 195"/>
              <a:gd name="T56" fmla="*/ 76 w 162"/>
              <a:gd name="T57" fmla="*/ 26 h 195"/>
              <a:gd name="T58" fmla="*/ 72 w 162"/>
              <a:gd name="T59" fmla="*/ 115 h 195"/>
              <a:gd name="T60" fmla="*/ 94 w 162"/>
              <a:gd name="T61" fmla="*/ 128 h 195"/>
              <a:gd name="T62" fmla="*/ 100 w 162"/>
              <a:gd name="T63" fmla="*/ 131 h 195"/>
              <a:gd name="T64" fmla="*/ 98 w 162"/>
              <a:gd name="T65" fmla="*/ 127 h 195"/>
              <a:gd name="T66" fmla="*/ 98 w 162"/>
              <a:gd name="T67" fmla="*/ 119 h 195"/>
              <a:gd name="T68" fmla="*/ 100 w 162"/>
              <a:gd name="T69" fmla="*/ 116 h 195"/>
              <a:gd name="T70" fmla="*/ 99 w 162"/>
              <a:gd name="T71" fmla="*/ 108 h 195"/>
              <a:gd name="T72" fmla="*/ 92 w 162"/>
              <a:gd name="T73" fmla="*/ 96 h 195"/>
              <a:gd name="T74" fmla="*/ 80 w 162"/>
              <a:gd name="T75" fmla="*/ 100 h 195"/>
              <a:gd name="T76" fmla="*/ 56 w 162"/>
              <a:gd name="T77" fmla="*/ 73 h 195"/>
              <a:gd name="T78" fmla="*/ 60 w 162"/>
              <a:gd name="T79" fmla="*/ 72 h 195"/>
              <a:gd name="T80" fmla="*/ 39 w 162"/>
              <a:gd name="T81" fmla="*/ 77 h 195"/>
              <a:gd name="T82" fmla="*/ 33 w 162"/>
              <a:gd name="T83" fmla="*/ 77 h 195"/>
              <a:gd name="T84" fmla="*/ 48 w 162"/>
              <a:gd name="T85" fmla="*/ 113 h 195"/>
              <a:gd name="T86" fmla="*/ 57 w 162"/>
              <a:gd name="T87" fmla="*/ 105 h 195"/>
              <a:gd name="T88" fmla="*/ 45 w 162"/>
              <a:gd name="T89" fmla="*/ 110 h 195"/>
              <a:gd name="T90" fmla="*/ 43 w 162"/>
              <a:gd name="T91" fmla="*/ 100 h 195"/>
              <a:gd name="T92" fmla="*/ 51 w 162"/>
              <a:gd name="T93" fmla="*/ 96 h 195"/>
              <a:gd name="T94" fmla="*/ 55 w 162"/>
              <a:gd name="T95" fmla="*/ 78 h 195"/>
              <a:gd name="T96" fmla="*/ 44 w 162"/>
              <a:gd name="T97" fmla="*/ 38 h 195"/>
              <a:gd name="T98" fmla="*/ 45 w 162"/>
              <a:gd name="T99" fmla="*/ 54 h 195"/>
              <a:gd name="T100" fmla="*/ 47 w 162"/>
              <a:gd name="T101" fmla="*/ 53 h 195"/>
              <a:gd name="T102" fmla="*/ 48 w 162"/>
              <a:gd name="T103" fmla="*/ 56 h 195"/>
              <a:gd name="T104" fmla="*/ 55 w 162"/>
              <a:gd name="T105" fmla="*/ 46 h 195"/>
              <a:gd name="T106" fmla="*/ 55 w 162"/>
              <a:gd name="T107" fmla="*/ 41 h 195"/>
              <a:gd name="T108" fmla="*/ 47 w 162"/>
              <a:gd name="T109" fmla="*/ 39 h 195"/>
              <a:gd name="T110" fmla="*/ 44 w 162"/>
              <a:gd name="T111" fmla="*/ 39 h 195"/>
              <a:gd name="T112" fmla="*/ 144 w 162"/>
              <a:gd name="T113" fmla="*/ 130 h 195"/>
              <a:gd name="T114" fmla="*/ 13 w 162"/>
              <a:gd name="T115" fmla="*/ 89 h 195"/>
              <a:gd name="T116" fmla="*/ 47 w 162"/>
              <a:gd name="T117" fmla="*/ 4 h 195"/>
              <a:gd name="T118" fmla="*/ 2 w 162"/>
              <a:gd name="T119" fmla="*/ 91 h 195"/>
              <a:gd name="T120" fmla="*/ 153 w 162"/>
              <a:gd name="T121" fmla="*/ 13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95">
                <a:moveTo>
                  <a:pt x="128" y="191"/>
                </a:moveTo>
                <a:cubicBezTo>
                  <a:pt x="130" y="192"/>
                  <a:pt x="128" y="195"/>
                  <a:pt x="125" y="195"/>
                </a:cubicBezTo>
                <a:cubicBezTo>
                  <a:pt x="40" y="195"/>
                  <a:pt x="40" y="195"/>
                  <a:pt x="40" y="195"/>
                </a:cubicBezTo>
                <a:cubicBezTo>
                  <a:pt x="37" y="195"/>
                  <a:pt x="37" y="192"/>
                  <a:pt x="38" y="191"/>
                </a:cubicBezTo>
                <a:cubicBezTo>
                  <a:pt x="44" y="181"/>
                  <a:pt x="63" y="172"/>
                  <a:pt x="83" y="172"/>
                </a:cubicBezTo>
                <a:cubicBezTo>
                  <a:pt x="102" y="172"/>
                  <a:pt x="121" y="180"/>
                  <a:pt x="128" y="191"/>
                </a:cubicBezTo>
                <a:close/>
                <a:moveTo>
                  <a:pt x="49" y="26"/>
                </a:moveTo>
                <a:cubicBezTo>
                  <a:pt x="76" y="3"/>
                  <a:pt x="116" y="7"/>
                  <a:pt x="139" y="34"/>
                </a:cubicBezTo>
                <a:cubicBezTo>
                  <a:pt x="162" y="61"/>
                  <a:pt x="158" y="102"/>
                  <a:pt x="131" y="125"/>
                </a:cubicBezTo>
                <a:cubicBezTo>
                  <a:pt x="104" y="147"/>
                  <a:pt x="63" y="144"/>
                  <a:pt x="41" y="117"/>
                </a:cubicBezTo>
                <a:cubicBezTo>
                  <a:pt x="18" y="89"/>
                  <a:pt x="21" y="49"/>
                  <a:pt x="49" y="26"/>
                </a:cubicBezTo>
                <a:close/>
                <a:moveTo>
                  <a:pt x="31" y="69"/>
                </a:moveTo>
                <a:cubicBezTo>
                  <a:pt x="32" y="68"/>
                  <a:pt x="33" y="68"/>
                  <a:pt x="34" y="68"/>
                </a:cubicBezTo>
                <a:cubicBezTo>
                  <a:pt x="35" y="68"/>
                  <a:pt x="36" y="68"/>
                  <a:pt x="37" y="69"/>
                </a:cubicBezTo>
                <a:cubicBezTo>
                  <a:pt x="37" y="70"/>
                  <a:pt x="38" y="71"/>
                  <a:pt x="38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1" y="70"/>
                  <a:pt x="42" y="70"/>
                  <a:pt x="42" y="69"/>
                </a:cubicBezTo>
                <a:cubicBezTo>
                  <a:pt x="42" y="69"/>
                  <a:pt x="42" y="69"/>
                  <a:pt x="41" y="68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6"/>
                  <a:pt x="41" y="66"/>
                  <a:pt x="41" y="66"/>
                </a:cubicBezTo>
                <a:cubicBezTo>
                  <a:pt x="42" y="66"/>
                  <a:pt x="43" y="65"/>
                  <a:pt x="43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39" y="65"/>
                  <a:pt x="35" y="66"/>
                  <a:pt x="32" y="68"/>
                </a:cubicBezTo>
                <a:cubicBezTo>
                  <a:pt x="31" y="68"/>
                  <a:pt x="31" y="68"/>
                  <a:pt x="31" y="69"/>
                </a:cubicBezTo>
                <a:close/>
                <a:moveTo>
                  <a:pt x="78" y="37"/>
                </a:moveTo>
                <a:cubicBezTo>
                  <a:pt x="79" y="37"/>
                  <a:pt x="80" y="37"/>
                  <a:pt x="82" y="37"/>
                </a:cubicBezTo>
                <a:cubicBezTo>
                  <a:pt x="81" y="36"/>
                  <a:pt x="81" y="34"/>
                  <a:pt x="81" y="33"/>
                </a:cubicBezTo>
                <a:cubicBezTo>
                  <a:pt x="80" y="27"/>
                  <a:pt x="80" y="26"/>
                  <a:pt x="80" y="25"/>
                </a:cubicBezTo>
                <a:cubicBezTo>
                  <a:pt x="80" y="25"/>
                  <a:pt x="81" y="25"/>
                  <a:pt x="81" y="25"/>
                </a:cubicBezTo>
                <a:cubicBezTo>
                  <a:pt x="82" y="25"/>
                  <a:pt x="82" y="26"/>
                  <a:pt x="82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3" y="27"/>
                  <a:pt x="83" y="28"/>
                  <a:pt x="84" y="29"/>
                </a:cubicBezTo>
                <a:cubicBezTo>
                  <a:pt x="86" y="32"/>
                  <a:pt x="88" y="35"/>
                  <a:pt x="87" y="37"/>
                </a:cubicBezTo>
                <a:cubicBezTo>
                  <a:pt x="87" y="39"/>
                  <a:pt x="86" y="40"/>
                  <a:pt x="84" y="41"/>
                </a:cubicBezTo>
                <a:cubicBezTo>
                  <a:pt x="83" y="42"/>
                  <a:pt x="83" y="42"/>
                  <a:pt x="83" y="44"/>
                </a:cubicBezTo>
                <a:cubicBezTo>
                  <a:pt x="83" y="45"/>
                  <a:pt x="82" y="47"/>
                  <a:pt x="81" y="51"/>
                </a:cubicBezTo>
                <a:cubicBezTo>
                  <a:pt x="82" y="52"/>
                  <a:pt x="82" y="54"/>
                  <a:pt x="82" y="55"/>
                </a:cubicBezTo>
                <a:cubicBezTo>
                  <a:pt x="82" y="56"/>
                  <a:pt x="82" y="57"/>
                  <a:pt x="84" y="59"/>
                </a:cubicBezTo>
                <a:cubicBezTo>
                  <a:pt x="84" y="59"/>
                  <a:pt x="85" y="59"/>
                  <a:pt x="85" y="58"/>
                </a:cubicBezTo>
                <a:cubicBezTo>
                  <a:pt x="86" y="57"/>
                  <a:pt x="86" y="56"/>
                  <a:pt x="86" y="54"/>
                </a:cubicBezTo>
                <a:cubicBezTo>
                  <a:pt x="85" y="52"/>
                  <a:pt x="85" y="51"/>
                  <a:pt x="86" y="50"/>
                </a:cubicBezTo>
                <a:cubicBezTo>
                  <a:pt x="86" y="49"/>
                  <a:pt x="87" y="49"/>
                  <a:pt x="87" y="49"/>
                </a:cubicBezTo>
                <a:cubicBezTo>
                  <a:pt x="88" y="48"/>
                  <a:pt x="88" y="48"/>
                  <a:pt x="88" y="47"/>
                </a:cubicBezTo>
                <a:cubicBezTo>
                  <a:pt x="88" y="47"/>
                  <a:pt x="88" y="47"/>
                  <a:pt x="88" y="47"/>
                </a:cubicBezTo>
                <a:cubicBezTo>
                  <a:pt x="88" y="46"/>
                  <a:pt x="88" y="46"/>
                  <a:pt x="89" y="46"/>
                </a:cubicBezTo>
                <a:cubicBezTo>
                  <a:pt x="91" y="46"/>
                  <a:pt x="94" y="47"/>
                  <a:pt x="97" y="48"/>
                </a:cubicBezTo>
                <a:cubicBezTo>
                  <a:pt x="97" y="47"/>
                  <a:pt x="97" y="47"/>
                  <a:pt x="98" y="46"/>
                </a:cubicBezTo>
                <a:cubicBezTo>
                  <a:pt x="100" y="44"/>
                  <a:pt x="102" y="44"/>
                  <a:pt x="104" y="45"/>
                </a:cubicBezTo>
                <a:cubicBezTo>
                  <a:pt x="106" y="46"/>
                  <a:pt x="106" y="48"/>
                  <a:pt x="106" y="50"/>
                </a:cubicBezTo>
                <a:cubicBezTo>
                  <a:pt x="104" y="53"/>
                  <a:pt x="100" y="57"/>
                  <a:pt x="96" y="57"/>
                </a:cubicBezTo>
                <a:cubicBezTo>
                  <a:pt x="94" y="57"/>
                  <a:pt x="93" y="56"/>
                  <a:pt x="92" y="55"/>
                </a:cubicBezTo>
                <a:cubicBezTo>
                  <a:pt x="90" y="56"/>
                  <a:pt x="88" y="57"/>
                  <a:pt x="87" y="60"/>
                </a:cubicBezTo>
                <a:cubicBezTo>
                  <a:pt x="86" y="64"/>
                  <a:pt x="87" y="69"/>
                  <a:pt x="90" y="74"/>
                </a:cubicBezTo>
                <a:cubicBezTo>
                  <a:pt x="92" y="78"/>
                  <a:pt x="95" y="78"/>
                  <a:pt x="96" y="78"/>
                </a:cubicBezTo>
                <a:cubicBezTo>
                  <a:pt x="98" y="78"/>
                  <a:pt x="100" y="77"/>
                  <a:pt x="101" y="76"/>
                </a:cubicBezTo>
                <a:cubicBezTo>
                  <a:pt x="103" y="75"/>
                  <a:pt x="105" y="75"/>
                  <a:pt x="107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4"/>
                  <a:pt x="108" y="74"/>
                  <a:pt x="108" y="74"/>
                </a:cubicBezTo>
                <a:cubicBezTo>
                  <a:pt x="109" y="75"/>
                  <a:pt x="110" y="76"/>
                  <a:pt x="112" y="78"/>
                </a:cubicBezTo>
                <a:cubicBezTo>
                  <a:pt x="117" y="83"/>
                  <a:pt x="128" y="94"/>
                  <a:pt x="131" y="94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32" y="93"/>
                  <a:pt x="133" y="92"/>
                  <a:pt x="131" y="87"/>
                </a:cubicBezTo>
                <a:cubicBezTo>
                  <a:pt x="131" y="85"/>
                  <a:pt x="130" y="83"/>
                  <a:pt x="129" y="80"/>
                </a:cubicBezTo>
                <a:cubicBezTo>
                  <a:pt x="128" y="73"/>
                  <a:pt x="125" y="63"/>
                  <a:pt x="122" y="58"/>
                </a:cubicBezTo>
                <a:cubicBezTo>
                  <a:pt x="121" y="59"/>
                  <a:pt x="120" y="60"/>
                  <a:pt x="119" y="60"/>
                </a:cubicBezTo>
                <a:cubicBezTo>
                  <a:pt x="119" y="61"/>
                  <a:pt x="118" y="60"/>
                  <a:pt x="118" y="60"/>
                </a:cubicBezTo>
                <a:cubicBezTo>
                  <a:pt x="117" y="58"/>
                  <a:pt x="118" y="56"/>
                  <a:pt x="119" y="54"/>
                </a:cubicBezTo>
                <a:cubicBezTo>
                  <a:pt x="120" y="52"/>
                  <a:pt x="121" y="50"/>
                  <a:pt x="120" y="48"/>
                </a:cubicBezTo>
                <a:cubicBezTo>
                  <a:pt x="120" y="48"/>
                  <a:pt x="119" y="47"/>
                  <a:pt x="119" y="47"/>
                </a:cubicBezTo>
                <a:cubicBezTo>
                  <a:pt x="119" y="47"/>
                  <a:pt x="118" y="48"/>
                  <a:pt x="118" y="48"/>
                </a:cubicBezTo>
                <a:cubicBezTo>
                  <a:pt x="117" y="49"/>
                  <a:pt x="116" y="49"/>
                  <a:pt x="115" y="49"/>
                </a:cubicBezTo>
                <a:cubicBezTo>
                  <a:pt x="113" y="49"/>
                  <a:pt x="112" y="48"/>
                  <a:pt x="112" y="46"/>
                </a:cubicBezTo>
                <a:cubicBezTo>
                  <a:pt x="111" y="46"/>
                  <a:pt x="111" y="45"/>
                  <a:pt x="112" y="45"/>
                </a:cubicBezTo>
                <a:cubicBezTo>
                  <a:pt x="112" y="45"/>
                  <a:pt x="113" y="45"/>
                  <a:pt x="113" y="45"/>
                </a:cubicBezTo>
                <a:cubicBezTo>
                  <a:pt x="115" y="46"/>
                  <a:pt x="117" y="45"/>
                  <a:pt x="119" y="44"/>
                </a:cubicBezTo>
                <a:cubicBezTo>
                  <a:pt x="120" y="43"/>
                  <a:pt x="122" y="43"/>
                  <a:pt x="123" y="43"/>
                </a:cubicBezTo>
                <a:cubicBezTo>
                  <a:pt x="124" y="43"/>
                  <a:pt x="126" y="43"/>
                  <a:pt x="127" y="44"/>
                </a:cubicBezTo>
                <a:cubicBezTo>
                  <a:pt x="127" y="44"/>
                  <a:pt x="128" y="45"/>
                  <a:pt x="128" y="45"/>
                </a:cubicBezTo>
                <a:cubicBezTo>
                  <a:pt x="129" y="47"/>
                  <a:pt x="130" y="48"/>
                  <a:pt x="134" y="48"/>
                </a:cubicBezTo>
                <a:cubicBezTo>
                  <a:pt x="133" y="45"/>
                  <a:pt x="132" y="40"/>
                  <a:pt x="134" y="37"/>
                </a:cubicBezTo>
                <a:cubicBezTo>
                  <a:pt x="123" y="24"/>
                  <a:pt x="106" y="16"/>
                  <a:pt x="89" y="17"/>
                </a:cubicBezTo>
                <a:cubicBezTo>
                  <a:pt x="90" y="17"/>
                  <a:pt x="90" y="18"/>
                  <a:pt x="90" y="19"/>
                </a:cubicBezTo>
                <a:cubicBezTo>
                  <a:pt x="90" y="20"/>
                  <a:pt x="89" y="21"/>
                  <a:pt x="88" y="21"/>
                </a:cubicBezTo>
                <a:cubicBezTo>
                  <a:pt x="88" y="21"/>
                  <a:pt x="88" y="21"/>
                  <a:pt x="87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86" y="20"/>
                  <a:pt x="85" y="19"/>
                  <a:pt x="84" y="19"/>
                </a:cubicBezTo>
                <a:cubicBezTo>
                  <a:pt x="82" y="19"/>
                  <a:pt x="78" y="22"/>
                  <a:pt x="76" y="26"/>
                </a:cubicBezTo>
                <a:cubicBezTo>
                  <a:pt x="75" y="28"/>
                  <a:pt x="74" y="33"/>
                  <a:pt x="78" y="37"/>
                </a:cubicBezTo>
                <a:close/>
                <a:moveTo>
                  <a:pt x="69" y="105"/>
                </a:moveTo>
                <a:cubicBezTo>
                  <a:pt x="69" y="109"/>
                  <a:pt x="70" y="112"/>
                  <a:pt x="72" y="115"/>
                </a:cubicBezTo>
                <a:cubicBezTo>
                  <a:pt x="72" y="115"/>
                  <a:pt x="73" y="116"/>
                  <a:pt x="73" y="117"/>
                </a:cubicBezTo>
                <a:cubicBezTo>
                  <a:pt x="74" y="116"/>
                  <a:pt x="75" y="116"/>
                  <a:pt x="77" y="116"/>
                </a:cubicBezTo>
                <a:cubicBezTo>
                  <a:pt x="84" y="116"/>
                  <a:pt x="89" y="122"/>
                  <a:pt x="94" y="128"/>
                </a:cubicBezTo>
                <a:cubicBezTo>
                  <a:pt x="95" y="130"/>
                  <a:pt x="97" y="132"/>
                  <a:pt x="98" y="133"/>
                </a:cubicBezTo>
                <a:cubicBezTo>
                  <a:pt x="99" y="133"/>
                  <a:pt x="100" y="133"/>
                  <a:pt x="101" y="133"/>
                </a:cubicBezTo>
                <a:cubicBezTo>
                  <a:pt x="101" y="132"/>
                  <a:pt x="100" y="131"/>
                  <a:pt x="100" y="131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28"/>
                  <a:pt x="99" y="127"/>
                  <a:pt x="99" y="127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98" y="127"/>
                  <a:pt x="98" y="126"/>
                  <a:pt x="98" y="126"/>
                </a:cubicBezTo>
                <a:cubicBezTo>
                  <a:pt x="98" y="124"/>
                  <a:pt x="99" y="122"/>
                  <a:pt x="100" y="120"/>
                </a:cubicBezTo>
                <a:cubicBezTo>
                  <a:pt x="99" y="120"/>
                  <a:pt x="99" y="120"/>
                  <a:pt x="98" y="119"/>
                </a:cubicBezTo>
                <a:cubicBezTo>
                  <a:pt x="98" y="119"/>
                  <a:pt x="98" y="119"/>
                  <a:pt x="98" y="118"/>
                </a:cubicBezTo>
                <a:cubicBezTo>
                  <a:pt x="99" y="118"/>
                  <a:pt x="99" y="117"/>
                  <a:pt x="99" y="117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00" y="115"/>
                  <a:pt x="100" y="114"/>
                  <a:pt x="100" y="114"/>
                </a:cubicBezTo>
                <a:cubicBezTo>
                  <a:pt x="100" y="112"/>
                  <a:pt x="100" y="111"/>
                  <a:pt x="99" y="110"/>
                </a:cubicBezTo>
                <a:cubicBezTo>
                  <a:pt x="98" y="109"/>
                  <a:pt x="98" y="109"/>
                  <a:pt x="99" y="108"/>
                </a:cubicBezTo>
                <a:cubicBezTo>
                  <a:pt x="101" y="104"/>
                  <a:pt x="100" y="101"/>
                  <a:pt x="98" y="97"/>
                </a:cubicBezTo>
                <a:cubicBezTo>
                  <a:pt x="97" y="96"/>
                  <a:pt x="97" y="95"/>
                  <a:pt x="96" y="94"/>
                </a:cubicBezTo>
                <a:cubicBezTo>
                  <a:pt x="95" y="94"/>
                  <a:pt x="94" y="95"/>
                  <a:pt x="92" y="96"/>
                </a:cubicBezTo>
                <a:cubicBezTo>
                  <a:pt x="90" y="97"/>
                  <a:pt x="89" y="99"/>
                  <a:pt x="87" y="99"/>
                </a:cubicBezTo>
                <a:cubicBezTo>
                  <a:pt x="86" y="99"/>
                  <a:pt x="85" y="98"/>
                  <a:pt x="84" y="98"/>
                </a:cubicBezTo>
                <a:cubicBezTo>
                  <a:pt x="83" y="99"/>
                  <a:pt x="81" y="99"/>
                  <a:pt x="80" y="100"/>
                </a:cubicBezTo>
                <a:cubicBezTo>
                  <a:pt x="76" y="101"/>
                  <a:pt x="73" y="102"/>
                  <a:pt x="69" y="105"/>
                </a:cubicBezTo>
                <a:close/>
                <a:moveTo>
                  <a:pt x="53" y="76"/>
                </a:moveTo>
                <a:cubicBezTo>
                  <a:pt x="54" y="74"/>
                  <a:pt x="55" y="73"/>
                  <a:pt x="56" y="73"/>
                </a:cubicBezTo>
                <a:cubicBezTo>
                  <a:pt x="57" y="73"/>
                  <a:pt x="57" y="74"/>
                  <a:pt x="57" y="74"/>
                </a:cubicBezTo>
                <a:cubicBezTo>
                  <a:pt x="58" y="74"/>
                  <a:pt x="58" y="74"/>
                  <a:pt x="58" y="74"/>
                </a:cubicBezTo>
                <a:cubicBezTo>
                  <a:pt x="58" y="74"/>
                  <a:pt x="59" y="73"/>
                  <a:pt x="60" y="72"/>
                </a:cubicBezTo>
                <a:cubicBezTo>
                  <a:pt x="59" y="71"/>
                  <a:pt x="58" y="70"/>
                  <a:pt x="56" y="70"/>
                </a:cubicBezTo>
                <a:cubicBezTo>
                  <a:pt x="50" y="70"/>
                  <a:pt x="42" y="73"/>
                  <a:pt x="40" y="75"/>
                </a:cubicBezTo>
                <a:cubicBezTo>
                  <a:pt x="40" y="76"/>
                  <a:pt x="40" y="77"/>
                  <a:pt x="39" y="77"/>
                </a:cubicBezTo>
                <a:cubicBezTo>
                  <a:pt x="39" y="78"/>
                  <a:pt x="37" y="79"/>
                  <a:pt x="36" y="79"/>
                </a:cubicBezTo>
                <a:cubicBezTo>
                  <a:pt x="36" y="79"/>
                  <a:pt x="34" y="79"/>
                  <a:pt x="34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90"/>
                  <a:pt x="36" y="102"/>
                  <a:pt x="44" y="113"/>
                </a:cubicBezTo>
                <a:cubicBezTo>
                  <a:pt x="45" y="113"/>
                  <a:pt x="45" y="113"/>
                  <a:pt x="48" y="113"/>
                </a:cubicBezTo>
                <a:cubicBezTo>
                  <a:pt x="53" y="113"/>
                  <a:pt x="61" y="111"/>
                  <a:pt x="65" y="108"/>
                </a:cubicBezTo>
                <a:cubicBezTo>
                  <a:pt x="63" y="108"/>
                  <a:pt x="60" y="107"/>
                  <a:pt x="59" y="106"/>
                </a:cubicBezTo>
                <a:cubicBezTo>
                  <a:pt x="58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4" y="105"/>
                  <a:pt x="51" y="109"/>
                  <a:pt x="49" y="110"/>
                </a:cubicBezTo>
                <a:cubicBezTo>
                  <a:pt x="48" y="111"/>
                  <a:pt x="47" y="112"/>
                  <a:pt x="45" y="110"/>
                </a:cubicBezTo>
                <a:cubicBezTo>
                  <a:pt x="43" y="109"/>
                  <a:pt x="42" y="108"/>
                  <a:pt x="42" y="106"/>
                </a:cubicBezTo>
                <a:cubicBezTo>
                  <a:pt x="41" y="104"/>
                  <a:pt x="42" y="102"/>
                  <a:pt x="43" y="10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4" y="100"/>
                  <a:pt x="46" y="100"/>
                  <a:pt x="48" y="100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99"/>
                  <a:pt x="51" y="98"/>
                  <a:pt x="51" y="96"/>
                </a:cubicBezTo>
                <a:cubicBezTo>
                  <a:pt x="50" y="91"/>
                  <a:pt x="50" y="85"/>
                  <a:pt x="56" y="78"/>
                </a:cubicBezTo>
                <a:cubicBezTo>
                  <a:pt x="56" y="78"/>
                  <a:pt x="56" y="78"/>
                  <a:pt x="56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4" y="78"/>
                  <a:pt x="53" y="77"/>
                  <a:pt x="53" y="77"/>
                </a:cubicBezTo>
                <a:cubicBezTo>
                  <a:pt x="52" y="77"/>
                  <a:pt x="52" y="76"/>
                  <a:pt x="53" y="76"/>
                </a:cubicBezTo>
                <a:close/>
                <a:moveTo>
                  <a:pt x="44" y="38"/>
                </a:moveTo>
                <a:cubicBezTo>
                  <a:pt x="41" y="42"/>
                  <a:pt x="39" y="46"/>
                  <a:pt x="37" y="50"/>
                </a:cubicBezTo>
                <a:cubicBezTo>
                  <a:pt x="39" y="50"/>
                  <a:pt x="43" y="51"/>
                  <a:pt x="44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3"/>
                </a:cubicBezTo>
                <a:cubicBezTo>
                  <a:pt x="46" y="53"/>
                  <a:pt x="46" y="53"/>
                  <a:pt x="47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4"/>
                  <a:pt x="48" y="55"/>
                  <a:pt x="48" y="56"/>
                </a:cubicBezTo>
                <a:cubicBezTo>
                  <a:pt x="48" y="56"/>
                  <a:pt x="48" y="56"/>
                  <a:pt x="48" y="56"/>
                </a:cubicBezTo>
                <a:cubicBezTo>
                  <a:pt x="51" y="58"/>
                  <a:pt x="54" y="57"/>
                  <a:pt x="57" y="55"/>
                </a:cubicBezTo>
                <a:cubicBezTo>
                  <a:pt x="55" y="53"/>
                  <a:pt x="55" y="51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54" y="44"/>
                  <a:pt x="55" y="44"/>
                  <a:pt x="56" y="43"/>
                </a:cubicBezTo>
                <a:cubicBezTo>
                  <a:pt x="56" y="43"/>
                  <a:pt x="56" y="42"/>
                  <a:pt x="56" y="41"/>
                </a:cubicBezTo>
                <a:cubicBezTo>
                  <a:pt x="56" y="41"/>
                  <a:pt x="56" y="41"/>
                  <a:pt x="55" y="41"/>
                </a:cubicBezTo>
                <a:cubicBezTo>
                  <a:pt x="54" y="41"/>
                  <a:pt x="52" y="41"/>
                  <a:pt x="50" y="39"/>
                </a:cubicBezTo>
                <a:cubicBezTo>
                  <a:pt x="50" y="38"/>
                  <a:pt x="49" y="38"/>
                  <a:pt x="49" y="38"/>
                </a:cubicBezTo>
                <a:cubicBezTo>
                  <a:pt x="49" y="38"/>
                  <a:pt x="48" y="38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46" y="40"/>
                  <a:pt x="46" y="39"/>
                </a:cubicBezTo>
                <a:cubicBezTo>
                  <a:pt x="45" y="39"/>
                  <a:pt x="45" y="39"/>
                  <a:pt x="44" y="39"/>
                </a:cubicBezTo>
                <a:cubicBezTo>
                  <a:pt x="44" y="39"/>
                  <a:pt x="44" y="39"/>
                  <a:pt x="44" y="38"/>
                </a:cubicBezTo>
                <a:close/>
                <a:moveTo>
                  <a:pt x="153" y="130"/>
                </a:moveTo>
                <a:cubicBezTo>
                  <a:pt x="150" y="128"/>
                  <a:pt x="147" y="128"/>
                  <a:pt x="144" y="130"/>
                </a:cubicBezTo>
                <a:cubicBezTo>
                  <a:pt x="133" y="141"/>
                  <a:pt x="119" y="149"/>
                  <a:pt x="103" y="152"/>
                </a:cubicBezTo>
                <a:cubicBezTo>
                  <a:pt x="97" y="153"/>
                  <a:pt x="90" y="153"/>
                  <a:pt x="83" y="153"/>
                </a:cubicBezTo>
                <a:cubicBezTo>
                  <a:pt x="47" y="150"/>
                  <a:pt x="19" y="123"/>
                  <a:pt x="13" y="89"/>
                </a:cubicBezTo>
                <a:cubicBezTo>
                  <a:pt x="12" y="82"/>
                  <a:pt x="12" y="76"/>
                  <a:pt x="12" y="69"/>
                </a:cubicBezTo>
                <a:cubicBezTo>
                  <a:pt x="14" y="45"/>
                  <a:pt x="27" y="25"/>
                  <a:pt x="45" y="12"/>
                </a:cubicBezTo>
                <a:cubicBezTo>
                  <a:pt x="48" y="10"/>
                  <a:pt x="48" y="6"/>
                  <a:pt x="47" y="4"/>
                </a:cubicBezTo>
                <a:cubicBezTo>
                  <a:pt x="45" y="1"/>
                  <a:pt x="41" y="0"/>
                  <a:pt x="38" y="2"/>
                </a:cubicBezTo>
                <a:cubicBezTo>
                  <a:pt x="17" y="17"/>
                  <a:pt x="3" y="40"/>
                  <a:pt x="1" y="68"/>
                </a:cubicBezTo>
                <a:cubicBezTo>
                  <a:pt x="0" y="76"/>
                  <a:pt x="0" y="83"/>
                  <a:pt x="2" y="91"/>
                </a:cubicBezTo>
                <a:cubicBezTo>
                  <a:pt x="8" y="130"/>
                  <a:pt x="41" y="161"/>
                  <a:pt x="82" y="164"/>
                </a:cubicBezTo>
                <a:cubicBezTo>
                  <a:pt x="90" y="165"/>
                  <a:pt x="98" y="165"/>
                  <a:pt x="105" y="163"/>
                </a:cubicBezTo>
                <a:cubicBezTo>
                  <a:pt x="123" y="160"/>
                  <a:pt x="140" y="151"/>
                  <a:pt x="153" y="139"/>
                </a:cubicBezTo>
                <a:cubicBezTo>
                  <a:pt x="155" y="136"/>
                  <a:pt x="155" y="133"/>
                  <a:pt x="153" y="130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0" name="Freeform 898"/>
          <p:cNvSpPr>
            <a:spLocks noEditPoints="1"/>
          </p:cNvSpPr>
          <p:nvPr/>
        </p:nvSpPr>
        <p:spPr bwMode="auto">
          <a:xfrm>
            <a:off x="5085326" y="968026"/>
            <a:ext cx="362398" cy="556007"/>
          </a:xfrm>
          <a:custGeom>
            <a:avLst/>
            <a:gdLst>
              <a:gd name="T0" fmla="*/ 47 w 123"/>
              <a:gd name="T1" fmla="*/ 8 h 189"/>
              <a:gd name="T2" fmla="*/ 49 w 123"/>
              <a:gd name="T3" fmla="*/ 4 h 189"/>
              <a:gd name="T4" fmla="*/ 59 w 123"/>
              <a:gd name="T5" fmla="*/ 1 h 189"/>
              <a:gd name="T6" fmla="*/ 64 w 123"/>
              <a:gd name="T7" fmla="*/ 3 h 189"/>
              <a:gd name="T8" fmla="*/ 64 w 123"/>
              <a:gd name="T9" fmla="*/ 5 h 189"/>
              <a:gd name="T10" fmla="*/ 62 w 123"/>
              <a:gd name="T11" fmla="*/ 9 h 189"/>
              <a:gd name="T12" fmla="*/ 52 w 123"/>
              <a:gd name="T13" fmla="*/ 13 h 189"/>
              <a:gd name="T14" fmla="*/ 48 w 123"/>
              <a:gd name="T15" fmla="*/ 10 h 189"/>
              <a:gd name="T16" fmla="*/ 47 w 123"/>
              <a:gd name="T17" fmla="*/ 8 h 189"/>
              <a:gd name="T18" fmla="*/ 76 w 123"/>
              <a:gd name="T19" fmla="*/ 106 h 189"/>
              <a:gd name="T20" fmla="*/ 72 w 123"/>
              <a:gd name="T21" fmla="*/ 111 h 189"/>
              <a:gd name="T22" fmla="*/ 79 w 123"/>
              <a:gd name="T23" fmla="*/ 114 h 189"/>
              <a:gd name="T24" fmla="*/ 97 w 123"/>
              <a:gd name="T25" fmla="*/ 108 h 189"/>
              <a:gd name="T26" fmla="*/ 102 w 123"/>
              <a:gd name="T27" fmla="*/ 102 h 189"/>
              <a:gd name="T28" fmla="*/ 95 w 123"/>
              <a:gd name="T29" fmla="*/ 100 h 189"/>
              <a:gd name="T30" fmla="*/ 76 w 123"/>
              <a:gd name="T31" fmla="*/ 106 h 189"/>
              <a:gd name="T32" fmla="*/ 123 w 123"/>
              <a:gd name="T33" fmla="*/ 134 h 189"/>
              <a:gd name="T34" fmla="*/ 123 w 123"/>
              <a:gd name="T35" fmla="*/ 138 h 189"/>
              <a:gd name="T36" fmla="*/ 120 w 123"/>
              <a:gd name="T37" fmla="*/ 141 h 189"/>
              <a:gd name="T38" fmla="*/ 114 w 123"/>
              <a:gd name="T39" fmla="*/ 141 h 189"/>
              <a:gd name="T40" fmla="*/ 83 w 123"/>
              <a:gd name="T41" fmla="*/ 166 h 189"/>
              <a:gd name="T42" fmla="*/ 108 w 123"/>
              <a:gd name="T43" fmla="*/ 182 h 189"/>
              <a:gd name="T44" fmla="*/ 102 w 123"/>
              <a:gd name="T45" fmla="*/ 189 h 189"/>
              <a:gd name="T46" fmla="*/ 23 w 123"/>
              <a:gd name="T47" fmla="*/ 189 h 189"/>
              <a:gd name="T48" fmla="*/ 17 w 123"/>
              <a:gd name="T49" fmla="*/ 182 h 189"/>
              <a:gd name="T50" fmla="*/ 38 w 123"/>
              <a:gd name="T51" fmla="*/ 167 h 189"/>
              <a:gd name="T52" fmla="*/ 0 w 123"/>
              <a:gd name="T53" fmla="*/ 107 h 189"/>
              <a:gd name="T54" fmla="*/ 52 w 123"/>
              <a:gd name="T55" fmla="*/ 46 h 189"/>
              <a:gd name="T56" fmla="*/ 46 w 123"/>
              <a:gd name="T57" fmla="*/ 25 h 189"/>
              <a:gd name="T58" fmla="*/ 49 w 123"/>
              <a:gd name="T59" fmla="*/ 18 h 189"/>
              <a:gd name="T60" fmla="*/ 68 w 123"/>
              <a:gd name="T61" fmla="*/ 12 h 189"/>
              <a:gd name="T62" fmla="*/ 75 w 123"/>
              <a:gd name="T63" fmla="*/ 16 h 189"/>
              <a:gd name="T64" fmla="*/ 97 w 123"/>
              <a:gd name="T65" fmla="*/ 87 h 189"/>
              <a:gd name="T66" fmla="*/ 93 w 123"/>
              <a:gd name="T67" fmla="*/ 94 h 189"/>
              <a:gd name="T68" fmla="*/ 75 w 123"/>
              <a:gd name="T69" fmla="*/ 100 h 189"/>
              <a:gd name="T70" fmla="*/ 68 w 123"/>
              <a:gd name="T71" fmla="*/ 96 h 189"/>
              <a:gd name="T72" fmla="*/ 59 w 123"/>
              <a:gd name="T73" fmla="*/ 67 h 189"/>
              <a:gd name="T74" fmla="*/ 22 w 123"/>
              <a:gd name="T75" fmla="*/ 105 h 189"/>
              <a:gd name="T76" fmla="*/ 56 w 123"/>
              <a:gd name="T77" fmla="*/ 147 h 189"/>
              <a:gd name="T78" fmla="*/ 74 w 123"/>
              <a:gd name="T79" fmla="*/ 141 h 189"/>
              <a:gd name="T80" fmla="*/ 68 w 123"/>
              <a:gd name="T81" fmla="*/ 141 h 189"/>
              <a:gd name="T82" fmla="*/ 65 w 123"/>
              <a:gd name="T83" fmla="*/ 138 h 189"/>
              <a:gd name="T84" fmla="*/ 65 w 123"/>
              <a:gd name="T85" fmla="*/ 134 h 189"/>
              <a:gd name="T86" fmla="*/ 68 w 123"/>
              <a:gd name="T87" fmla="*/ 131 h 189"/>
              <a:gd name="T88" fmla="*/ 120 w 123"/>
              <a:gd name="T89" fmla="*/ 131 h 189"/>
              <a:gd name="T90" fmla="*/ 123 w 123"/>
              <a:gd name="T91" fmla="*/ 134 h 189"/>
              <a:gd name="T92" fmla="*/ 67 w 123"/>
              <a:gd name="T93" fmla="*/ 35 h 189"/>
              <a:gd name="T94" fmla="*/ 78 w 123"/>
              <a:gd name="T95" fmla="*/ 74 h 189"/>
              <a:gd name="T96" fmla="*/ 80 w 123"/>
              <a:gd name="T97" fmla="*/ 76 h 189"/>
              <a:gd name="T98" fmla="*/ 82 w 123"/>
              <a:gd name="T99" fmla="*/ 76 h 189"/>
              <a:gd name="T100" fmla="*/ 84 w 123"/>
              <a:gd name="T101" fmla="*/ 72 h 189"/>
              <a:gd name="T102" fmla="*/ 72 w 123"/>
              <a:gd name="T103" fmla="*/ 34 h 189"/>
              <a:gd name="T104" fmla="*/ 69 w 123"/>
              <a:gd name="T105" fmla="*/ 32 h 189"/>
              <a:gd name="T106" fmla="*/ 67 w 123"/>
              <a:gd name="T107" fmla="*/ 35 h 189"/>
              <a:gd name="T108" fmla="*/ 67 w 123"/>
              <a:gd name="T109" fmla="*/ 162 h 189"/>
              <a:gd name="T110" fmla="*/ 55 w 123"/>
              <a:gd name="T111" fmla="*/ 162 h 189"/>
              <a:gd name="T112" fmla="*/ 55 w 123"/>
              <a:gd name="T113" fmla="*/ 174 h 189"/>
              <a:gd name="T114" fmla="*/ 67 w 123"/>
              <a:gd name="T115" fmla="*/ 174 h 189"/>
              <a:gd name="T116" fmla="*/ 67 w 123"/>
              <a:gd name="T117" fmla="*/ 16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" h="189">
                <a:moveTo>
                  <a:pt x="47" y="8"/>
                </a:moveTo>
                <a:cubicBezTo>
                  <a:pt x="46" y="6"/>
                  <a:pt x="47" y="5"/>
                  <a:pt x="49" y="4"/>
                </a:cubicBezTo>
                <a:cubicBezTo>
                  <a:pt x="59" y="1"/>
                  <a:pt x="59" y="1"/>
                  <a:pt x="59" y="1"/>
                </a:cubicBezTo>
                <a:cubicBezTo>
                  <a:pt x="61" y="0"/>
                  <a:pt x="63" y="1"/>
                  <a:pt x="64" y="3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7"/>
                  <a:pt x="64" y="9"/>
                  <a:pt x="62" y="9"/>
                </a:cubicBezTo>
                <a:cubicBezTo>
                  <a:pt x="52" y="13"/>
                  <a:pt x="52" y="13"/>
                  <a:pt x="52" y="13"/>
                </a:cubicBezTo>
                <a:cubicBezTo>
                  <a:pt x="50" y="13"/>
                  <a:pt x="48" y="12"/>
                  <a:pt x="48" y="10"/>
                </a:cubicBezTo>
                <a:lnTo>
                  <a:pt x="47" y="8"/>
                </a:lnTo>
                <a:close/>
                <a:moveTo>
                  <a:pt x="76" y="106"/>
                </a:moveTo>
                <a:cubicBezTo>
                  <a:pt x="73" y="107"/>
                  <a:pt x="71" y="109"/>
                  <a:pt x="72" y="111"/>
                </a:cubicBezTo>
                <a:cubicBezTo>
                  <a:pt x="73" y="114"/>
                  <a:pt x="76" y="115"/>
                  <a:pt x="79" y="114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100" y="107"/>
                  <a:pt x="102" y="105"/>
                  <a:pt x="102" y="102"/>
                </a:cubicBezTo>
                <a:cubicBezTo>
                  <a:pt x="101" y="100"/>
                  <a:pt x="98" y="99"/>
                  <a:pt x="95" y="100"/>
                </a:cubicBezTo>
                <a:lnTo>
                  <a:pt x="76" y="106"/>
                </a:lnTo>
                <a:close/>
                <a:moveTo>
                  <a:pt x="123" y="134"/>
                </a:moveTo>
                <a:cubicBezTo>
                  <a:pt x="123" y="138"/>
                  <a:pt x="123" y="138"/>
                  <a:pt x="123" y="138"/>
                </a:cubicBezTo>
                <a:cubicBezTo>
                  <a:pt x="123" y="140"/>
                  <a:pt x="122" y="141"/>
                  <a:pt x="120" y="141"/>
                </a:cubicBezTo>
                <a:cubicBezTo>
                  <a:pt x="114" y="141"/>
                  <a:pt x="114" y="141"/>
                  <a:pt x="114" y="141"/>
                </a:cubicBezTo>
                <a:cubicBezTo>
                  <a:pt x="108" y="150"/>
                  <a:pt x="95" y="160"/>
                  <a:pt x="83" y="166"/>
                </a:cubicBezTo>
                <a:cubicBezTo>
                  <a:pt x="96" y="169"/>
                  <a:pt x="108" y="177"/>
                  <a:pt x="108" y="182"/>
                </a:cubicBezTo>
                <a:cubicBezTo>
                  <a:pt x="108" y="186"/>
                  <a:pt x="105" y="189"/>
                  <a:pt x="102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0" y="189"/>
                  <a:pt x="17" y="186"/>
                  <a:pt x="17" y="182"/>
                </a:cubicBezTo>
                <a:cubicBezTo>
                  <a:pt x="17" y="177"/>
                  <a:pt x="26" y="171"/>
                  <a:pt x="38" y="167"/>
                </a:cubicBezTo>
                <a:cubicBezTo>
                  <a:pt x="9" y="150"/>
                  <a:pt x="0" y="133"/>
                  <a:pt x="0" y="107"/>
                </a:cubicBezTo>
                <a:cubicBezTo>
                  <a:pt x="0" y="80"/>
                  <a:pt x="19" y="54"/>
                  <a:pt x="52" y="46"/>
                </a:cubicBezTo>
                <a:cubicBezTo>
                  <a:pt x="46" y="25"/>
                  <a:pt x="46" y="25"/>
                  <a:pt x="46" y="25"/>
                </a:cubicBezTo>
                <a:cubicBezTo>
                  <a:pt x="45" y="22"/>
                  <a:pt x="46" y="19"/>
                  <a:pt x="49" y="18"/>
                </a:cubicBezTo>
                <a:cubicBezTo>
                  <a:pt x="68" y="12"/>
                  <a:pt x="68" y="12"/>
                  <a:pt x="68" y="12"/>
                </a:cubicBezTo>
                <a:cubicBezTo>
                  <a:pt x="71" y="11"/>
                  <a:pt x="74" y="13"/>
                  <a:pt x="75" y="16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90"/>
                  <a:pt x="96" y="93"/>
                  <a:pt x="93" y="94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2" y="100"/>
                  <a:pt x="69" y="99"/>
                  <a:pt x="68" y="96"/>
                </a:cubicBezTo>
                <a:cubicBezTo>
                  <a:pt x="59" y="67"/>
                  <a:pt x="59" y="67"/>
                  <a:pt x="59" y="67"/>
                </a:cubicBezTo>
                <a:cubicBezTo>
                  <a:pt x="42" y="69"/>
                  <a:pt x="22" y="85"/>
                  <a:pt x="22" y="105"/>
                </a:cubicBezTo>
                <a:cubicBezTo>
                  <a:pt x="22" y="127"/>
                  <a:pt x="38" y="147"/>
                  <a:pt x="56" y="147"/>
                </a:cubicBezTo>
                <a:cubicBezTo>
                  <a:pt x="64" y="147"/>
                  <a:pt x="70" y="145"/>
                  <a:pt x="74" y="141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6" y="141"/>
                  <a:pt x="65" y="140"/>
                  <a:pt x="65" y="138"/>
                </a:cubicBezTo>
                <a:cubicBezTo>
                  <a:pt x="65" y="134"/>
                  <a:pt x="65" y="134"/>
                  <a:pt x="65" y="134"/>
                </a:cubicBezTo>
                <a:cubicBezTo>
                  <a:pt x="65" y="133"/>
                  <a:pt x="66" y="131"/>
                  <a:pt x="68" y="131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22" y="131"/>
                  <a:pt x="123" y="133"/>
                  <a:pt x="123" y="134"/>
                </a:cubicBezTo>
                <a:close/>
                <a:moveTo>
                  <a:pt x="67" y="35"/>
                </a:moveTo>
                <a:cubicBezTo>
                  <a:pt x="78" y="74"/>
                  <a:pt x="78" y="74"/>
                  <a:pt x="78" y="74"/>
                </a:cubicBezTo>
                <a:cubicBezTo>
                  <a:pt x="78" y="75"/>
                  <a:pt x="79" y="75"/>
                  <a:pt x="80" y="76"/>
                </a:cubicBezTo>
                <a:cubicBezTo>
                  <a:pt x="81" y="76"/>
                  <a:pt x="81" y="76"/>
                  <a:pt x="82" y="76"/>
                </a:cubicBezTo>
                <a:cubicBezTo>
                  <a:pt x="83" y="75"/>
                  <a:pt x="84" y="74"/>
                  <a:pt x="84" y="72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32"/>
                  <a:pt x="70" y="31"/>
                  <a:pt x="69" y="32"/>
                </a:cubicBezTo>
                <a:cubicBezTo>
                  <a:pt x="67" y="32"/>
                  <a:pt x="66" y="34"/>
                  <a:pt x="67" y="35"/>
                </a:cubicBezTo>
                <a:close/>
                <a:moveTo>
                  <a:pt x="67" y="162"/>
                </a:moveTo>
                <a:cubicBezTo>
                  <a:pt x="64" y="159"/>
                  <a:pt x="58" y="159"/>
                  <a:pt x="55" y="162"/>
                </a:cubicBezTo>
                <a:cubicBezTo>
                  <a:pt x="52" y="165"/>
                  <a:pt x="52" y="171"/>
                  <a:pt x="55" y="174"/>
                </a:cubicBezTo>
                <a:cubicBezTo>
                  <a:pt x="58" y="177"/>
                  <a:pt x="64" y="177"/>
                  <a:pt x="67" y="174"/>
                </a:cubicBezTo>
                <a:cubicBezTo>
                  <a:pt x="70" y="171"/>
                  <a:pt x="70" y="165"/>
                  <a:pt x="67" y="162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1" name="Freeform 899"/>
          <p:cNvSpPr>
            <a:spLocks noEditPoints="1"/>
          </p:cNvSpPr>
          <p:nvPr/>
        </p:nvSpPr>
        <p:spPr bwMode="auto">
          <a:xfrm>
            <a:off x="5005206" y="1943383"/>
            <a:ext cx="524980" cy="520016"/>
          </a:xfrm>
          <a:custGeom>
            <a:avLst/>
            <a:gdLst>
              <a:gd name="T0" fmla="*/ 104 w 179"/>
              <a:gd name="T1" fmla="*/ 75 h 177"/>
              <a:gd name="T2" fmla="*/ 79 w 179"/>
              <a:gd name="T3" fmla="*/ 65 h 177"/>
              <a:gd name="T4" fmla="*/ 61 w 179"/>
              <a:gd name="T5" fmla="*/ 72 h 177"/>
              <a:gd name="T6" fmla="*/ 10 w 179"/>
              <a:gd name="T7" fmla="*/ 99 h 177"/>
              <a:gd name="T8" fmla="*/ 10 w 179"/>
              <a:gd name="T9" fmla="*/ 99 h 177"/>
              <a:gd name="T10" fmla="*/ 6 w 179"/>
              <a:gd name="T11" fmla="*/ 110 h 177"/>
              <a:gd name="T12" fmla="*/ 70 w 179"/>
              <a:gd name="T13" fmla="*/ 174 h 177"/>
              <a:gd name="T14" fmla="*/ 75 w 179"/>
              <a:gd name="T15" fmla="*/ 177 h 177"/>
              <a:gd name="T16" fmla="*/ 81 w 179"/>
              <a:gd name="T17" fmla="*/ 170 h 177"/>
              <a:gd name="T18" fmla="*/ 108 w 179"/>
              <a:gd name="T19" fmla="*/ 119 h 177"/>
              <a:gd name="T20" fmla="*/ 104 w 179"/>
              <a:gd name="T21" fmla="*/ 75 h 177"/>
              <a:gd name="T22" fmla="*/ 86 w 179"/>
              <a:gd name="T23" fmla="*/ 79 h 177"/>
              <a:gd name="T24" fmla="*/ 82 w 179"/>
              <a:gd name="T25" fmla="*/ 81 h 177"/>
              <a:gd name="T26" fmla="*/ 69 w 179"/>
              <a:gd name="T27" fmla="*/ 86 h 177"/>
              <a:gd name="T28" fmla="*/ 23 w 179"/>
              <a:gd name="T29" fmla="*/ 112 h 177"/>
              <a:gd name="T30" fmla="*/ 22 w 179"/>
              <a:gd name="T31" fmla="*/ 112 h 177"/>
              <a:gd name="T32" fmla="*/ 19 w 179"/>
              <a:gd name="T33" fmla="*/ 110 h 177"/>
              <a:gd name="T34" fmla="*/ 21 w 179"/>
              <a:gd name="T35" fmla="*/ 106 h 177"/>
              <a:gd name="T36" fmla="*/ 65 w 179"/>
              <a:gd name="T37" fmla="*/ 81 h 177"/>
              <a:gd name="T38" fmla="*/ 84 w 179"/>
              <a:gd name="T39" fmla="*/ 74 h 177"/>
              <a:gd name="T40" fmla="*/ 86 w 179"/>
              <a:gd name="T41" fmla="*/ 79 h 177"/>
              <a:gd name="T42" fmla="*/ 171 w 179"/>
              <a:gd name="T43" fmla="*/ 36 h 177"/>
              <a:gd name="T44" fmla="*/ 116 w 179"/>
              <a:gd name="T45" fmla="*/ 81 h 177"/>
              <a:gd name="T46" fmla="*/ 115 w 179"/>
              <a:gd name="T47" fmla="*/ 82 h 177"/>
              <a:gd name="T48" fmla="*/ 108 w 179"/>
              <a:gd name="T49" fmla="*/ 72 h 177"/>
              <a:gd name="T50" fmla="*/ 97 w 179"/>
              <a:gd name="T51" fmla="*/ 64 h 177"/>
              <a:gd name="T52" fmla="*/ 99 w 179"/>
              <a:gd name="T53" fmla="*/ 64 h 177"/>
              <a:gd name="T54" fmla="*/ 144 w 179"/>
              <a:gd name="T55" fmla="*/ 8 h 177"/>
              <a:gd name="T56" fmla="*/ 170 w 179"/>
              <a:gd name="T57" fmla="*/ 9 h 177"/>
              <a:gd name="T58" fmla="*/ 171 w 179"/>
              <a:gd name="T59" fmla="*/ 36 h 177"/>
              <a:gd name="T60" fmla="*/ 60 w 179"/>
              <a:gd name="T61" fmla="*/ 173 h 177"/>
              <a:gd name="T62" fmla="*/ 40 w 179"/>
              <a:gd name="T63" fmla="*/ 168 h 177"/>
              <a:gd name="T64" fmla="*/ 34 w 179"/>
              <a:gd name="T65" fmla="*/ 147 h 177"/>
              <a:gd name="T66" fmla="*/ 58 w 179"/>
              <a:gd name="T67" fmla="*/ 170 h 177"/>
              <a:gd name="T68" fmla="*/ 60 w 179"/>
              <a:gd name="T69" fmla="*/ 17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9" h="177">
                <a:moveTo>
                  <a:pt x="104" y="75"/>
                </a:moveTo>
                <a:cubicBezTo>
                  <a:pt x="97" y="68"/>
                  <a:pt x="88" y="65"/>
                  <a:pt x="79" y="65"/>
                </a:cubicBezTo>
                <a:cubicBezTo>
                  <a:pt x="72" y="65"/>
                  <a:pt x="66" y="67"/>
                  <a:pt x="61" y="72"/>
                </a:cubicBezTo>
                <a:cubicBezTo>
                  <a:pt x="50" y="83"/>
                  <a:pt x="29" y="98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5" y="99"/>
                  <a:pt x="0" y="103"/>
                  <a:pt x="6" y="110"/>
                </a:cubicBezTo>
                <a:cubicBezTo>
                  <a:pt x="8" y="113"/>
                  <a:pt x="67" y="172"/>
                  <a:pt x="70" y="174"/>
                </a:cubicBezTo>
                <a:cubicBezTo>
                  <a:pt x="72" y="176"/>
                  <a:pt x="74" y="177"/>
                  <a:pt x="75" y="177"/>
                </a:cubicBezTo>
                <a:cubicBezTo>
                  <a:pt x="79" y="177"/>
                  <a:pt x="81" y="173"/>
                  <a:pt x="81" y="170"/>
                </a:cubicBezTo>
                <a:cubicBezTo>
                  <a:pt x="82" y="150"/>
                  <a:pt x="97" y="130"/>
                  <a:pt x="108" y="119"/>
                </a:cubicBezTo>
                <a:cubicBezTo>
                  <a:pt x="119" y="108"/>
                  <a:pt x="117" y="89"/>
                  <a:pt x="104" y="75"/>
                </a:cubicBezTo>
                <a:close/>
                <a:moveTo>
                  <a:pt x="86" y="79"/>
                </a:moveTo>
                <a:cubicBezTo>
                  <a:pt x="86" y="80"/>
                  <a:pt x="84" y="81"/>
                  <a:pt x="82" y="81"/>
                </a:cubicBezTo>
                <a:cubicBezTo>
                  <a:pt x="78" y="79"/>
                  <a:pt x="74" y="81"/>
                  <a:pt x="69" y="86"/>
                </a:cubicBezTo>
                <a:cubicBezTo>
                  <a:pt x="58" y="97"/>
                  <a:pt x="40" y="108"/>
                  <a:pt x="23" y="112"/>
                </a:cubicBezTo>
                <a:cubicBezTo>
                  <a:pt x="23" y="112"/>
                  <a:pt x="23" y="112"/>
                  <a:pt x="22" y="112"/>
                </a:cubicBezTo>
                <a:cubicBezTo>
                  <a:pt x="21" y="112"/>
                  <a:pt x="20" y="112"/>
                  <a:pt x="19" y="110"/>
                </a:cubicBezTo>
                <a:cubicBezTo>
                  <a:pt x="19" y="108"/>
                  <a:pt x="20" y="106"/>
                  <a:pt x="21" y="106"/>
                </a:cubicBezTo>
                <a:cubicBezTo>
                  <a:pt x="37" y="101"/>
                  <a:pt x="54" y="92"/>
                  <a:pt x="65" y="81"/>
                </a:cubicBezTo>
                <a:cubicBezTo>
                  <a:pt x="67" y="79"/>
                  <a:pt x="75" y="71"/>
                  <a:pt x="84" y="74"/>
                </a:cubicBezTo>
                <a:cubicBezTo>
                  <a:pt x="86" y="75"/>
                  <a:pt x="87" y="77"/>
                  <a:pt x="86" y="79"/>
                </a:cubicBezTo>
                <a:close/>
                <a:moveTo>
                  <a:pt x="171" y="36"/>
                </a:moveTo>
                <a:cubicBezTo>
                  <a:pt x="152" y="56"/>
                  <a:pt x="132" y="54"/>
                  <a:pt x="116" y="81"/>
                </a:cubicBezTo>
                <a:cubicBezTo>
                  <a:pt x="116" y="81"/>
                  <a:pt x="116" y="82"/>
                  <a:pt x="115" y="82"/>
                </a:cubicBezTo>
                <a:cubicBezTo>
                  <a:pt x="113" y="79"/>
                  <a:pt x="111" y="75"/>
                  <a:pt x="108" y="72"/>
                </a:cubicBezTo>
                <a:cubicBezTo>
                  <a:pt x="105" y="69"/>
                  <a:pt x="101" y="66"/>
                  <a:pt x="97" y="64"/>
                </a:cubicBezTo>
                <a:cubicBezTo>
                  <a:pt x="98" y="64"/>
                  <a:pt x="98" y="64"/>
                  <a:pt x="99" y="64"/>
                </a:cubicBezTo>
                <a:cubicBezTo>
                  <a:pt x="126" y="48"/>
                  <a:pt x="124" y="28"/>
                  <a:pt x="144" y="8"/>
                </a:cubicBezTo>
                <a:cubicBezTo>
                  <a:pt x="152" y="0"/>
                  <a:pt x="163" y="2"/>
                  <a:pt x="170" y="9"/>
                </a:cubicBezTo>
                <a:cubicBezTo>
                  <a:pt x="178" y="17"/>
                  <a:pt x="179" y="28"/>
                  <a:pt x="171" y="36"/>
                </a:cubicBezTo>
                <a:close/>
                <a:moveTo>
                  <a:pt x="60" y="173"/>
                </a:moveTo>
                <a:cubicBezTo>
                  <a:pt x="54" y="176"/>
                  <a:pt x="46" y="174"/>
                  <a:pt x="40" y="168"/>
                </a:cubicBezTo>
                <a:cubicBezTo>
                  <a:pt x="33" y="162"/>
                  <a:pt x="32" y="153"/>
                  <a:pt x="34" y="147"/>
                </a:cubicBezTo>
                <a:cubicBezTo>
                  <a:pt x="41" y="154"/>
                  <a:pt x="50" y="163"/>
                  <a:pt x="58" y="170"/>
                </a:cubicBezTo>
                <a:cubicBezTo>
                  <a:pt x="59" y="171"/>
                  <a:pt x="59" y="172"/>
                  <a:pt x="60" y="17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2" name="Freeform 900"/>
          <p:cNvSpPr>
            <a:spLocks noEditPoints="1"/>
          </p:cNvSpPr>
          <p:nvPr/>
        </p:nvSpPr>
        <p:spPr bwMode="auto">
          <a:xfrm>
            <a:off x="4043363" y="1947106"/>
            <a:ext cx="582070" cy="543596"/>
          </a:xfrm>
          <a:custGeom>
            <a:avLst/>
            <a:gdLst>
              <a:gd name="T0" fmla="*/ 194 w 198"/>
              <a:gd name="T1" fmla="*/ 94 h 185"/>
              <a:gd name="T2" fmla="*/ 94 w 198"/>
              <a:gd name="T3" fmla="*/ 14 h 185"/>
              <a:gd name="T4" fmla="*/ 78 w 198"/>
              <a:gd name="T5" fmla="*/ 57 h 185"/>
              <a:gd name="T6" fmla="*/ 98 w 198"/>
              <a:gd name="T7" fmla="*/ 95 h 185"/>
              <a:gd name="T8" fmla="*/ 98 w 198"/>
              <a:gd name="T9" fmla="*/ 96 h 185"/>
              <a:gd name="T10" fmla="*/ 105 w 198"/>
              <a:gd name="T11" fmla="*/ 95 h 185"/>
              <a:gd name="T12" fmla="*/ 132 w 198"/>
              <a:gd name="T13" fmla="*/ 127 h 185"/>
              <a:gd name="T14" fmla="*/ 135 w 198"/>
              <a:gd name="T15" fmla="*/ 143 h 185"/>
              <a:gd name="T16" fmla="*/ 133 w 198"/>
              <a:gd name="T17" fmla="*/ 154 h 185"/>
              <a:gd name="T18" fmla="*/ 126 w 198"/>
              <a:gd name="T19" fmla="*/ 157 h 185"/>
              <a:gd name="T20" fmla="*/ 112 w 198"/>
              <a:gd name="T21" fmla="*/ 152 h 185"/>
              <a:gd name="T22" fmla="*/ 100 w 198"/>
              <a:gd name="T23" fmla="*/ 147 h 185"/>
              <a:gd name="T24" fmla="*/ 79 w 198"/>
              <a:gd name="T25" fmla="*/ 124 h 185"/>
              <a:gd name="T26" fmla="*/ 78 w 198"/>
              <a:gd name="T27" fmla="*/ 115 h 185"/>
              <a:gd name="T28" fmla="*/ 75 w 198"/>
              <a:gd name="T29" fmla="*/ 113 h 185"/>
              <a:gd name="T30" fmla="*/ 43 w 198"/>
              <a:gd name="T31" fmla="*/ 85 h 185"/>
              <a:gd name="T32" fmla="*/ 103 w 198"/>
              <a:gd name="T33" fmla="*/ 178 h 185"/>
              <a:gd name="T34" fmla="*/ 173 w 198"/>
              <a:gd name="T35" fmla="*/ 163 h 185"/>
              <a:gd name="T36" fmla="*/ 194 w 198"/>
              <a:gd name="T37" fmla="*/ 94 h 185"/>
              <a:gd name="T38" fmla="*/ 124 w 198"/>
              <a:gd name="T39" fmla="*/ 56 h 185"/>
              <a:gd name="T40" fmla="*/ 107 w 198"/>
              <a:gd name="T41" fmla="*/ 60 h 185"/>
              <a:gd name="T42" fmla="*/ 103 w 198"/>
              <a:gd name="T43" fmla="*/ 43 h 185"/>
              <a:gd name="T44" fmla="*/ 120 w 198"/>
              <a:gd name="T45" fmla="*/ 39 h 185"/>
              <a:gd name="T46" fmla="*/ 124 w 198"/>
              <a:gd name="T47" fmla="*/ 56 h 185"/>
              <a:gd name="T48" fmla="*/ 137 w 198"/>
              <a:gd name="T49" fmla="*/ 66 h 185"/>
              <a:gd name="T50" fmla="*/ 154 w 198"/>
              <a:gd name="T51" fmla="*/ 62 h 185"/>
              <a:gd name="T52" fmla="*/ 158 w 198"/>
              <a:gd name="T53" fmla="*/ 79 h 185"/>
              <a:gd name="T54" fmla="*/ 141 w 198"/>
              <a:gd name="T55" fmla="*/ 84 h 185"/>
              <a:gd name="T56" fmla="*/ 137 w 198"/>
              <a:gd name="T57" fmla="*/ 66 h 185"/>
              <a:gd name="T58" fmla="*/ 170 w 198"/>
              <a:gd name="T59" fmla="*/ 121 h 185"/>
              <a:gd name="T60" fmla="*/ 153 w 198"/>
              <a:gd name="T61" fmla="*/ 125 h 185"/>
              <a:gd name="T62" fmla="*/ 149 w 198"/>
              <a:gd name="T63" fmla="*/ 108 h 185"/>
              <a:gd name="T64" fmla="*/ 166 w 198"/>
              <a:gd name="T65" fmla="*/ 104 h 185"/>
              <a:gd name="T66" fmla="*/ 170 w 198"/>
              <a:gd name="T67" fmla="*/ 121 h 185"/>
              <a:gd name="T68" fmla="*/ 1 w 198"/>
              <a:gd name="T69" fmla="*/ 14 h 185"/>
              <a:gd name="T70" fmla="*/ 3 w 198"/>
              <a:gd name="T71" fmla="*/ 5 h 185"/>
              <a:gd name="T72" fmla="*/ 8 w 198"/>
              <a:gd name="T73" fmla="*/ 3 h 185"/>
              <a:gd name="T74" fmla="*/ 13 w 198"/>
              <a:gd name="T75" fmla="*/ 5 h 185"/>
              <a:gd name="T76" fmla="*/ 63 w 198"/>
              <a:gd name="T77" fmla="*/ 52 h 185"/>
              <a:gd name="T78" fmla="*/ 92 w 198"/>
              <a:gd name="T79" fmla="*/ 96 h 185"/>
              <a:gd name="T80" fmla="*/ 78 w 198"/>
              <a:gd name="T81" fmla="*/ 108 h 185"/>
              <a:gd name="T82" fmla="*/ 41 w 198"/>
              <a:gd name="T83" fmla="*/ 70 h 185"/>
              <a:gd name="T84" fmla="*/ 1 w 198"/>
              <a:gd name="T85" fmla="*/ 14 h 185"/>
              <a:gd name="T86" fmla="*/ 84 w 198"/>
              <a:gd name="T87" fmla="*/ 112 h 185"/>
              <a:gd name="T88" fmla="*/ 85 w 198"/>
              <a:gd name="T89" fmla="*/ 110 h 185"/>
              <a:gd name="T90" fmla="*/ 95 w 198"/>
              <a:gd name="T91" fmla="*/ 102 h 185"/>
              <a:gd name="T92" fmla="*/ 95 w 198"/>
              <a:gd name="T93" fmla="*/ 102 h 185"/>
              <a:gd name="T94" fmla="*/ 108 w 198"/>
              <a:gd name="T95" fmla="*/ 101 h 185"/>
              <a:gd name="T96" fmla="*/ 125 w 198"/>
              <a:gd name="T97" fmla="*/ 127 h 185"/>
              <a:gd name="T98" fmla="*/ 128 w 198"/>
              <a:gd name="T99" fmla="*/ 149 h 185"/>
              <a:gd name="T100" fmla="*/ 126 w 198"/>
              <a:gd name="T101" fmla="*/ 150 h 185"/>
              <a:gd name="T102" fmla="*/ 102 w 198"/>
              <a:gd name="T103" fmla="*/ 141 h 185"/>
              <a:gd name="T104" fmla="*/ 84 w 198"/>
              <a:gd name="T105" fmla="*/ 11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8" h="185">
                <a:moveTo>
                  <a:pt x="194" y="94"/>
                </a:moveTo>
                <a:cubicBezTo>
                  <a:pt x="184" y="38"/>
                  <a:pt x="128" y="0"/>
                  <a:pt x="94" y="14"/>
                </a:cubicBezTo>
                <a:cubicBezTo>
                  <a:pt x="73" y="24"/>
                  <a:pt x="77" y="42"/>
                  <a:pt x="78" y="57"/>
                </a:cubicBezTo>
                <a:cubicBezTo>
                  <a:pt x="87" y="68"/>
                  <a:pt x="96" y="83"/>
                  <a:pt x="98" y="95"/>
                </a:cubicBezTo>
                <a:cubicBezTo>
                  <a:pt x="98" y="96"/>
                  <a:pt x="98" y="96"/>
                  <a:pt x="98" y="96"/>
                </a:cubicBezTo>
                <a:cubicBezTo>
                  <a:pt x="100" y="95"/>
                  <a:pt x="103" y="95"/>
                  <a:pt x="105" y="95"/>
                </a:cubicBezTo>
                <a:cubicBezTo>
                  <a:pt x="113" y="96"/>
                  <a:pt x="129" y="98"/>
                  <a:pt x="132" y="127"/>
                </a:cubicBezTo>
                <a:cubicBezTo>
                  <a:pt x="133" y="136"/>
                  <a:pt x="134" y="141"/>
                  <a:pt x="135" y="143"/>
                </a:cubicBezTo>
                <a:cubicBezTo>
                  <a:pt x="136" y="146"/>
                  <a:pt x="137" y="150"/>
                  <a:pt x="133" y="154"/>
                </a:cubicBezTo>
                <a:cubicBezTo>
                  <a:pt x="131" y="156"/>
                  <a:pt x="128" y="157"/>
                  <a:pt x="126" y="157"/>
                </a:cubicBezTo>
                <a:cubicBezTo>
                  <a:pt x="123" y="157"/>
                  <a:pt x="120" y="155"/>
                  <a:pt x="112" y="152"/>
                </a:cubicBezTo>
                <a:cubicBezTo>
                  <a:pt x="109" y="151"/>
                  <a:pt x="105" y="149"/>
                  <a:pt x="100" y="147"/>
                </a:cubicBezTo>
                <a:cubicBezTo>
                  <a:pt x="85" y="141"/>
                  <a:pt x="80" y="131"/>
                  <a:pt x="79" y="124"/>
                </a:cubicBezTo>
                <a:cubicBezTo>
                  <a:pt x="78" y="121"/>
                  <a:pt x="78" y="118"/>
                  <a:pt x="78" y="115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61" y="107"/>
                  <a:pt x="50" y="94"/>
                  <a:pt x="43" y="85"/>
                </a:cubicBezTo>
                <a:cubicBezTo>
                  <a:pt x="25" y="106"/>
                  <a:pt x="57" y="163"/>
                  <a:pt x="103" y="178"/>
                </a:cubicBezTo>
                <a:cubicBezTo>
                  <a:pt x="126" y="185"/>
                  <a:pt x="153" y="179"/>
                  <a:pt x="173" y="163"/>
                </a:cubicBezTo>
                <a:cubicBezTo>
                  <a:pt x="193" y="146"/>
                  <a:pt x="198" y="119"/>
                  <a:pt x="194" y="94"/>
                </a:cubicBezTo>
                <a:close/>
                <a:moveTo>
                  <a:pt x="124" y="56"/>
                </a:moveTo>
                <a:cubicBezTo>
                  <a:pt x="121" y="62"/>
                  <a:pt x="113" y="64"/>
                  <a:pt x="107" y="60"/>
                </a:cubicBezTo>
                <a:cubicBezTo>
                  <a:pt x="101" y="57"/>
                  <a:pt x="99" y="49"/>
                  <a:pt x="103" y="43"/>
                </a:cubicBezTo>
                <a:cubicBezTo>
                  <a:pt x="107" y="37"/>
                  <a:pt x="114" y="35"/>
                  <a:pt x="120" y="39"/>
                </a:cubicBezTo>
                <a:cubicBezTo>
                  <a:pt x="126" y="42"/>
                  <a:pt x="128" y="50"/>
                  <a:pt x="124" y="56"/>
                </a:cubicBezTo>
                <a:close/>
                <a:moveTo>
                  <a:pt x="137" y="66"/>
                </a:moveTo>
                <a:cubicBezTo>
                  <a:pt x="140" y="61"/>
                  <a:pt x="148" y="59"/>
                  <a:pt x="154" y="62"/>
                </a:cubicBezTo>
                <a:cubicBezTo>
                  <a:pt x="160" y="66"/>
                  <a:pt x="162" y="73"/>
                  <a:pt x="158" y="79"/>
                </a:cubicBezTo>
                <a:cubicBezTo>
                  <a:pt x="154" y="85"/>
                  <a:pt x="147" y="87"/>
                  <a:pt x="141" y="84"/>
                </a:cubicBezTo>
                <a:cubicBezTo>
                  <a:pt x="135" y="80"/>
                  <a:pt x="133" y="72"/>
                  <a:pt x="137" y="66"/>
                </a:cubicBezTo>
                <a:close/>
                <a:moveTo>
                  <a:pt x="170" y="121"/>
                </a:moveTo>
                <a:cubicBezTo>
                  <a:pt x="166" y="127"/>
                  <a:pt x="159" y="129"/>
                  <a:pt x="153" y="125"/>
                </a:cubicBezTo>
                <a:cubicBezTo>
                  <a:pt x="147" y="122"/>
                  <a:pt x="145" y="114"/>
                  <a:pt x="149" y="108"/>
                </a:cubicBezTo>
                <a:cubicBezTo>
                  <a:pt x="152" y="102"/>
                  <a:pt x="160" y="100"/>
                  <a:pt x="166" y="104"/>
                </a:cubicBezTo>
                <a:cubicBezTo>
                  <a:pt x="172" y="108"/>
                  <a:pt x="174" y="115"/>
                  <a:pt x="170" y="121"/>
                </a:cubicBezTo>
                <a:close/>
                <a:moveTo>
                  <a:pt x="1" y="14"/>
                </a:moveTo>
                <a:cubicBezTo>
                  <a:pt x="0" y="11"/>
                  <a:pt x="0" y="7"/>
                  <a:pt x="3" y="5"/>
                </a:cubicBezTo>
                <a:cubicBezTo>
                  <a:pt x="5" y="4"/>
                  <a:pt x="6" y="3"/>
                  <a:pt x="8" y="3"/>
                </a:cubicBezTo>
                <a:cubicBezTo>
                  <a:pt x="10" y="3"/>
                  <a:pt x="12" y="4"/>
                  <a:pt x="13" y="5"/>
                </a:cubicBezTo>
                <a:cubicBezTo>
                  <a:pt x="20" y="12"/>
                  <a:pt x="44" y="36"/>
                  <a:pt x="63" y="52"/>
                </a:cubicBezTo>
                <a:cubicBezTo>
                  <a:pt x="74" y="61"/>
                  <a:pt x="90" y="81"/>
                  <a:pt x="92" y="96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62" y="100"/>
                  <a:pt x="48" y="82"/>
                  <a:pt x="41" y="70"/>
                </a:cubicBezTo>
                <a:cubicBezTo>
                  <a:pt x="25" y="43"/>
                  <a:pt x="5" y="21"/>
                  <a:pt x="1" y="14"/>
                </a:cubicBezTo>
                <a:close/>
                <a:moveTo>
                  <a:pt x="84" y="112"/>
                </a:moveTo>
                <a:cubicBezTo>
                  <a:pt x="84" y="111"/>
                  <a:pt x="85" y="110"/>
                  <a:pt x="85" y="110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9" y="101"/>
                  <a:pt x="103" y="100"/>
                  <a:pt x="108" y="101"/>
                </a:cubicBezTo>
                <a:cubicBezTo>
                  <a:pt x="114" y="103"/>
                  <a:pt x="123" y="106"/>
                  <a:pt x="125" y="127"/>
                </a:cubicBezTo>
                <a:cubicBezTo>
                  <a:pt x="127" y="147"/>
                  <a:pt x="131" y="147"/>
                  <a:pt x="128" y="149"/>
                </a:cubicBezTo>
                <a:cubicBezTo>
                  <a:pt x="128" y="150"/>
                  <a:pt x="127" y="150"/>
                  <a:pt x="126" y="150"/>
                </a:cubicBezTo>
                <a:cubicBezTo>
                  <a:pt x="123" y="150"/>
                  <a:pt x="118" y="147"/>
                  <a:pt x="102" y="141"/>
                </a:cubicBezTo>
                <a:cubicBezTo>
                  <a:pt x="80" y="132"/>
                  <a:pt x="84" y="115"/>
                  <a:pt x="84" y="112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3" name="Freeform 901"/>
          <p:cNvSpPr/>
          <p:nvPr/>
        </p:nvSpPr>
        <p:spPr bwMode="auto">
          <a:xfrm>
            <a:off x="5918646" y="2037705"/>
            <a:ext cx="204779" cy="47161"/>
          </a:xfrm>
          <a:custGeom>
            <a:avLst/>
            <a:gdLst>
              <a:gd name="T0" fmla="*/ 67 w 70"/>
              <a:gd name="T1" fmla="*/ 16 h 16"/>
              <a:gd name="T2" fmla="*/ 66 w 70"/>
              <a:gd name="T3" fmla="*/ 16 h 16"/>
              <a:gd name="T4" fmla="*/ 4 w 70"/>
              <a:gd name="T5" fmla="*/ 12 h 16"/>
              <a:gd name="T6" fmla="*/ 0 w 70"/>
              <a:gd name="T7" fmla="*/ 10 h 16"/>
              <a:gd name="T8" fmla="*/ 2 w 70"/>
              <a:gd name="T9" fmla="*/ 7 h 16"/>
              <a:gd name="T10" fmla="*/ 69 w 70"/>
              <a:gd name="T11" fmla="*/ 11 h 16"/>
              <a:gd name="T12" fmla="*/ 70 w 70"/>
              <a:gd name="T13" fmla="*/ 15 h 16"/>
              <a:gd name="T14" fmla="*/ 67 w 70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6">
                <a:moveTo>
                  <a:pt x="67" y="16"/>
                </a:moveTo>
                <a:cubicBezTo>
                  <a:pt x="67" y="16"/>
                  <a:pt x="67" y="16"/>
                  <a:pt x="66" y="16"/>
                </a:cubicBezTo>
                <a:cubicBezTo>
                  <a:pt x="55" y="8"/>
                  <a:pt x="31" y="4"/>
                  <a:pt x="4" y="12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8"/>
                  <a:pt x="1" y="7"/>
                  <a:pt x="2" y="7"/>
                </a:cubicBezTo>
                <a:cubicBezTo>
                  <a:pt x="27" y="0"/>
                  <a:pt x="54" y="2"/>
                  <a:pt x="69" y="11"/>
                </a:cubicBezTo>
                <a:cubicBezTo>
                  <a:pt x="70" y="12"/>
                  <a:pt x="70" y="14"/>
                  <a:pt x="70" y="15"/>
                </a:cubicBezTo>
                <a:cubicBezTo>
                  <a:pt x="69" y="16"/>
                  <a:pt x="68" y="16"/>
                  <a:pt x="67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4" name="Freeform 902"/>
          <p:cNvSpPr/>
          <p:nvPr/>
        </p:nvSpPr>
        <p:spPr bwMode="auto">
          <a:xfrm>
            <a:off x="5918646" y="2096036"/>
            <a:ext cx="204779" cy="47161"/>
          </a:xfrm>
          <a:custGeom>
            <a:avLst/>
            <a:gdLst>
              <a:gd name="T0" fmla="*/ 67 w 70"/>
              <a:gd name="T1" fmla="*/ 16 h 16"/>
              <a:gd name="T2" fmla="*/ 66 w 70"/>
              <a:gd name="T3" fmla="*/ 15 h 16"/>
              <a:gd name="T4" fmla="*/ 3 w 70"/>
              <a:gd name="T5" fmla="*/ 12 h 16"/>
              <a:gd name="T6" fmla="*/ 0 w 70"/>
              <a:gd name="T7" fmla="*/ 10 h 16"/>
              <a:gd name="T8" fmla="*/ 2 w 70"/>
              <a:gd name="T9" fmla="*/ 7 h 16"/>
              <a:gd name="T10" fmla="*/ 69 w 70"/>
              <a:gd name="T11" fmla="*/ 11 h 16"/>
              <a:gd name="T12" fmla="*/ 70 w 70"/>
              <a:gd name="T13" fmla="*/ 15 h 16"/>
              <a:gd name="T14" fmla="*/ 67 w 70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6">
                <a:moveTo>
                  <a:pt x="67" y="16"/>
                </a:moveTo>
                <a:cubicBezTo>
                  <a:pt x="67" y="16"/>
                  <a:pt x="66" y="16"/>
                  <a:pt x="66" y="15"/>
                </a:cubicBezTo>
                <a:cubicBezTo>
                  <a:pt x="55" y="8"/>
                  <a:pt x="31" y="4"/>
                  <a:pt x="3" y="12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9"/>
                  <a:pt x="1" y="7"/>
                  <a:pt x="2" y="7"/>
                </a:cubicBezTo>
                <a:cubicBezTo>
                  <a:pt x="27" y="0"/>
                  <a:pt x="54" y="2"/>
                  <a:pt x="69" y="11"/>
                </a:cubicBezTo>
                <a:cubicBezTo>
                  <a:pt x="70" y="12"/>
                  <a:pt x="70" y="13"/>
                  <a:pt x="70" y="15"/>
                </a:cubicBezTo>
                <a:cubicBezTo>
                  <a:pt x="69" y="15"/>
                  <a:pt x="68" y="16"/>
                  <a:pt x="67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5" name="Freeform 903"/>
          <p:cNvSpPr/>
          <p:nvPr/>
        </p:nvSpPr>
        <p:spPr bwMode="auto">
          <a:xfrm>
            <a:off x="5918646" y="2155609"/>
            <a:ext cx="208503" cy="47161"/>
          </a:xfrm>
          <a:custGeom>
            <a:avLst/>
            <a:gdLst>
              <a:gd name="T0" fmla="*/ 68 w 71"/>
              <a:gd name="T1" fmla="*/ 16 h 16"/>
              <a:gd name="T2" fmla="*/ 66 w 71"/>
              <a:gd name="T3" fmla="*/ 15 h 16"/>
              <a:gd name="T4" fmla="*/ 3 w 71"/>
              <a:gd name="T5" fmla="*/ 12 h 16"/>
              <a:gd name="T6" fmla="*/ 0 w 71"/>
              <a:gd name="T7" fmla="*/ 10 h 16"/>
              <a:gd name="T8" fmla="*/ 2 w 71"/>
              <a:gd name="T9" fmla="*/ 7 h 16"/>
              <a:gd name="T10" fmla="*/ 69 w 71"/>
              <a:gd name="T11" fmla="*/ 11 h 16"/>
              <a:gd name="T12" fmla="*/ 70 w 71"/>
              <a:gd name="T13" fmla="*/ 14 h 16"/>
              <a:gd name="T14" fmla="*/ 68 w 71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6">
                <a:moveTo>
                  <a:pt x="68" y="16"/>
                </a:moveTo>
                <a:cubicBezTo>
                  <a:pt x="67" y="16"/>
                  <a:pt x="67" y="15"/>
                  <a:pt x="66" y="15"/>
                </a:cubicBezTo>
                <a:cubicBezTo>
                  <a:pt x="55" y="8"/>
                  <a:pt x="31" y="4"/>
                  <a:pt x="3" y="12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8"/>
                  <a:pt x="1" y="7"/>
                  <a:pt x="2" y="7"/>
                </a:cubicBezTo>
                <a:cubicBezTo>
                  <a:pt x="27" y="0"/>
                  <a:pt x="55" y="1"/>
                  <a:pt x="69" y="11"/>
                </a:cubicBezTo>
                <a:cubicBezTo>
                  <a:pt x="70" y="12"/>
                  <a:pt x="71" y="13"/>
                  <a:pt x="70" y="14"/>
                </a:cubicBezTo>
                <a:cubicBezTo>
                  <a:pt x="69" y="15"/>
                  <a:pt x="69" y="16"/>
                  <a:pt x="68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6" name="Freeform 904"/>
          <p:cNvSpPr/>
          <p:nvPr/>
        </p:nvSpPr>
        <p:spPr bwMode="auto">
          <a:xfrm>
            <a:off x="5918646" y="2211457"/>
            <a:ext cx="208503" cy="49644"/>
          </a:xfrm>
          <a:custGeom>
            <a:avLst/>
            <a:gdLst>
              <a:gd name="T0" fmla="*/ 68 w 71"/>
              <a:gd name="T1" fmla="*/ 17 h 17"/>
              <a:gd name="T2" fmla="*/ 67 w 71"/>
              <a:gd name="T3" fmla="*/ 16 h 17"/>
              <a:gd name="T4" fmla="*/ 3 w 71"/>
              <a:gd name="T5" fmla="*/ 13 h 17"/>
              <a:gd name="T6" fmla="*/ 0 w 71"/>
              <a:gd name="T7" fmla="*/ 11 h 17"/>
              <a:gd name="T8" fmla="*/ 2 w 71"/>
              <a:gd name="T9" fmla="*/ 8 h 17"/>
              <a:gd name="T10" fmla="*/ 70 w 71"/>
              <a:gd name="T11" fmla="*/ 12 h 17"/>
              <a:gd name="T12" fmla="*/ 70 w 71"/>
              <a:gd name="T13" fmla="*/ 15 h 17"/>
              <a:gd name="T14" fmla="*/ 68 w 71"/>
              <a:gd name="T1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7">
                <a:moveTo>
                  <a:pt x="68" y="17"/>
                </a:moveTo>
                <a:cubicBezTo>
                  <a:pt x="68" y="17"/>
                  <a:pt x="67" y="16"/>
                  <a:pt x="67" y="16"/>
                </a:cubicBezTo>
                <a:cubicBezTo>
                  <a:pt x="53" y="7"/>
                  <a:pt x="29" y="6"/>
                  <a:pt x="3" y="13"/>
                </a:cubicBezTo>
                <a:cubicBezTo>
                  <a:pt x="2" y="13"/>
                  <a:pt x="1" y="12"/>
                  <a:pt x="0" y="11"/>
                </a:cubicBezTo>
                <a:cubicBezTo>
                  <a:pt x="0" y="10"/>
                  <a:pt x="1" y="8"/>
                  <a:pt x="2" y="8"/>
                </a:cubicBezTo>
                <a:cubicBezTo>
                  <a:pt x="29" y="0"/>
                  <a:pt x="54" y="2"/>
                  <a:pt x="70" y="12"/>
                </a:cubicBezTo>
                <a:cubicBezTo>
                  <a:pt x="71" y="13"/>
                  <a:pt x="71" y="14"/>
                  <a:pt x="70" y="15"/>
                </a:cubicBezTo>
                <a:cubicBezTo>
                  <a:pt x="70" y="16"/>
                  <a:pt x="69" y="17"/>
                  <a:pt x="68" y="1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7" name="Freeform 905"/>
          <p:cNvSpPr/>
          <p:nvPr/>
        </p:nvSpPr>
        <p:spPr bwMode="auto">
          <a:xfrm>
            <a:off x="5918646" y="2267306"/>
            <a:ext cx="208503" cy="52126"/>
          </a:xfrm>
          <a:custGeom>
            <a:avLst/>
            <a:gdLst>
              <a:gd name="T0" fmla="*/ 68 w 71"/>
              <a:gd name="T1" fmla="*/ 18 h 18"/>
              <a:gd name="T2" fmla="*/ 67 w 71"/>
              <a:gd name="T3" fmla="*/ 17 h 18"/>
              <a:gd name="T4" fmla="*/ 4 w 71"/>
              <a:gd name="T5" fmla="*/ 14 h 18"/>
              <a:gd name="T6" fmla="*/ 0 w 71"/>
              <a:gd name="T7" fmla="*/ 13 h 18"/>
              <a:gd name="T8" fmla="*/ 2 w 71"/>
              <a:gd name="T9" fmla="*/ 9 h 18"/>
              <a:gd name="T10" fmla="*/ 70 w 71"/>
              <a:gd name="T11" fmla="*/ 13 h 18"/>
              <a:gd name="T12" fmla="*/ 70 w 71"/>
              <a:gd name="T13" fmla="*/ 16 h 18"/>
              <a:gd name="T14" fmla="*/ 68 w 7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8">
                <a:moveTo>
                  <a:pt x="68" y="18"/>
                </a:moveTo>
                <a:cubicBezTo>
                  <a:pt x="68" y="18"/>
                  <a:pt x="67" y="17"/>
                  <a:pt x="67" y="17"/>
                </a:cubicBezTo>
                <a:cubicBezTo>
                  <a:pt x="54" y="9"/>
                  <a:pt x="24" y="6"/>
                  <a:pt x="4" y="14"/>
                </a:cubicBezTo>
                <a:cubicBezTo>
                  <a:pt x="2" y="15"/>
                  <a:pt x="1" y="14"/>
                  <a:pt x="0" y="13"/>
                </a:cubicBezTo>
                <a:cubicBezTo>
                  <a:pt x="0" y="11"/>
                  <a:pt x="0" y="10"/>
                  <a:pt x="2" y="9"/>
                </a:cubicBezTo>
                <a:cubicBezTo>
                  <a:pt x="25" y="0"/>
                  <a:pt x="56" y="4"/>
                  <a:pt x="70" y="13"/>
                </a:cubicBezTo>
                <a:cubicBezTo>
                  <a:pt x="71" y="14"/>
                  <a:pt x="71" y="15"/>
                  <a:pt x="70" y="16"/>
                </a:cubicBezTo>
                <a:cubicBezTo>
                  <a:pt x="70" y="17"/>
                  <a:pt x="69" y="18"/>
                  <a:pt x="68" y="18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8" name="Freeform 906"/>
          <p:cNvSpPr/>
          <p:nvPr/>
        </p:nvSpPr>
        <p:spPr bwMode="auto">
          <a:xfrm>
            <a:off x="6215266" y="2037705"/>
            <a:ext cx="210985" cy="47161"/>
          </a:xfrm>
          <a:custGeom>
            <a:avLst/>
            <a:gdLst>
              <a:gd name="T0" fmla="*/ 3 w 72"/>
              <a:gd name="T1" fmla="*/ 16 h 16"/>
              <a:gd name="T2" fmla="*/ 1 w 72"/>
              <a:gd name="T3" fmla="*/ 15 h 16"/>
              <a:gd name="T4" fmla="*/ 2 w 72"/>
              <a:gd name="T5" fmla="*/ 11 h 16"/>
              <a:gd name="T6" fmla="*/ 69 w 72"/>
              <a:gd name="T7" fmla="*/ 7 h 16"/>
              <a:gd name="T8" fmla="*/ 71 w 72"/>
              <a:gd name="T9" fmla="*/ 10 h 16"/>
              <a:gd name="T10" fmla="*/ 68 w 72"/>
              <a:gd name="T11" fmla="*/ 12 h 16"/>
              <a:gd name="T12" fmla="*/ 5 w 72"/>
              <a:gd name="T13" fmla="*/ 16 h 16"/>
              <a:gd name="T14" fmla="*/ 3 w 72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6">
                <a:moveTo>
                  <a:pt x="3" y="16"/>
                </a:move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1" y="12"/>
                  <a:pt x="2" y="11"/>
                </a:cubicBezTo>
                <a:cubicBezTo>
                  <a:pt x="17" y="2"/>
                  <a:pt x="45" y="0"/>
                  <a:pt x="69" y="7"/>
                </a:cubicBezTo>
                <a:cubicBezTo>
                  <a:pt x="71" y="7"/>
                  <a:pt x="72" y="8"/>
                  <a:pt x="71" y="10"/>
                </a:cubicBezTo>
                <a:cubicBezTo>
                  <a:pt x="71" y="11"/>
                  <a:pt x="69" y="12"/>
                  <a:pt x="68" y="12"/>
                </a:cubicBezTo>
                <a:cubicBezTo>
                  <a:pt x="42" y="4"/>
                  <a:pt x="16" y="8"/>
                  <a:pt x="5" y="16"/>
                </a:cubicBezTo>
                <a:cubicBezTo>
                  <a:pt x="4" y="16"/>
                  <a:pt x="4" y="16"/>
                  <a:pt x="3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9" name="Freeform 907"/>
          <p:cNvSpPr/>
          <p:nvPr/>
        </p:nvSpPr>
        <p:spPr bwMode="auto">
          <a:xfrm>
            <a:off x="6215266" y="2096036"/>
            <a:ext cx="210985" cy="47161"/>
          </a:xfrm>
          <a:custGeom>
            <a:avLst/>
            <a:gdLst>
              <a:gd name="T0" fmla="*/ 3 w 72"/>
              <a:gd name="T1" fmla="*/ 16 h 16"/>
              <a:gd name="T2" fmla="*/ 1 w 72"/>
              <a:gd name="T3" fmla="*/ 15 h 16"/>
              <a:gd name="T4" fmla="*/ 2 w 72"/>
              <a:gd name="T5" fmla="*/ 11 h 16"/>
              <a:gd name="T6" fmla="*/ 69 w 72"/>
              <a:gd name="T7" fmla="*/ 7 h 16"/>
              <a:gd name="T8" fmla="*/ 71 w 72"/>
              <a:gd name="T9" fmla="*/ 10 h 16"/>
              <a:gd name="T10" fmla="*/ 68 w 72"/>
              <a:gd name="T11" fmla="*/ 12 h 16"/>
              <a:gd name="T12" fmla="*/ 5 w 72"/>
              <a:gd name="T13" fmla="*/ 16 h 16"/>
              <a:gd name="T14" fmla="*/ 3 w 72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6">
                <a:moveTo>
                  <a:pt x="3" y="16"/>
                </a:move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1" y="12"/>
                  <a:pt x="2" y="11"/>
                </a:cubicBezTo>
                <a:cubicBezTo>
                  <a:pt x="17" y="2"/>
                  <a:pt x="45" y="0"/>
                  <a:pt x="69" y="7"/>
                </a:cubicBezTo>
                <a:cubicBezTo>
                  <a:pt x="71" y="7"/>
                  <a:pt x="72" y="8"/>
                  <a:pt x="71" y="10"/>
                </a:cubicBezTo>
                <a:cubicBezTo>
                  <a:pt x="71" y="11"/>
                  <a:pt x="69" y="12"/>
                  <a:pt x="68" y="12"/>
                </a:cubicBezTo>
                <a:cubicBezTo>
                  <a:pt x="42" y="4"/>
                  <a:pt x="16" y="8"/>
                  <a:pt x="5" y="16"/>
                </a:cubicBezTo>
                <a:cubicBezTo>
                  <a:pt x="4" y="16"/>
                  <a:pt x="4" y="16"/>
                  <a:pt x="3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0" name="Freeform 908"/>
          <p:cNvSpPr/>
          <p:nvPr/>
        </p:nvSpPr>
        <p:spPr bwMode="auto">
          <a:xfrm>
            <a:off x="6215266" y="2155609"/>
            <a:ext cx="210985" cy="47161"/>
          </a:xfrm>
          <a:custGeom>
            <a:avLst/>
            <a:gdLst>
              <a:gd name="T0" fmla="*/ 3 w 72"/>
              <a:gd name="T1" fmla="*/ 16 h 16"/>
              <a:gd name="T2" fmla="*/ 1 w 72"/>
              <a:gd name="T3" fmla="*/ 15 h 16"/>
              <a:gd name="T4" fmla="*/ 2 w 72"/>
              <a:gd name="T5" fmla="*/ 11 h 16"/>
              <a:gd name="T6" fmla="*/ 69 w 72"/>
              <a:gd name="T7" fmla="*/ 7 h 16"/>
              <a:gd name="T8" fmla="*/ 71 w 72"/>
              <a:gd name="T9" fmla="*/ 10 h 16"/>
              <a:gd name="T10" fmla="*/ 68 w 72"/>
              <a:gd name="T11" fmla="*/ 12 h 16"/>
              <a:gd name="T12" fmla="*/ 5 w 72"/>
              <a:gd name="T13" fmla="*/ 16 h 16"/>
              <a:gd name="T14" fmla="*/ 3 w 72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6">
                <a:moveTo>
                  <a:pt x="3" y="16"/>
                </a:move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1" y="12"/>
                  <a:pt x="2" y="11"/>
                </a:cubicBezTo>
                <a:cubicBezTo>
                  <a:pt x="17" y="2"/>
                  <a:pt x="45" y="0"/>
                  <a:pt x="69" y="7"/>
                </a:cubicBezTo>
                <a:cubicBezTo>
                  <a:pt x="71" y="7"/>
                  <a:pt x="72" y="9"/>
                  <a:pt x="71" y="10"/>
                </a:cubicBezTo>
                <a:cubicBezTo>
                  <a:pt x="71" y="11"/>
                  <a:pt x="69" y="12"/>
                  <a:pt x="68" y="12"/>
                </a:cubicBezTo>
                <a:cubicBezTo>
                  <a:pt x="42" y="4"/>
                  <a:pt x="16" y="8"/>
                  <a:pt x="5" y="16"/>
                </a:cubicBezTo>
                <a:cubicBezTo>
                  <a:pt x="4" y="16"/>
                  <a:pt x="4" y="16"/>
                  <a:pt x="3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1" name="Freeform 909"/>
          <p:cNvSpPr/>
          <p:nvPr/>
        </p:nvSpPr>
        <p:spPr bwMode="auto">
          <a:xfrm>
            <a:off x="6215266" y="2211457"/>
            <a:ext cx="210985" cy="49644"/>
          </a:xfrm>
          <a:custGeom>
            <a:avLst/>
            <a:gdLst>
              <a:gd name="T0" fmla="*/ 3 w 72"/>
              <a:gd name="T1" fmla="*/ 17 h 17"/>
              <a:gd name="T2" fmla="*/ 1 w 72"/>
              <a:gd name="T3" fmla="*/ 16 h 17"/>
              <a:gd name="T4" fmla="*/ 2 w 72"/>
              <a:gd name="T5" fmla="*/ 12 h 17"/>
              <a:gd name="T6" fmla="*/ 69 w 72"/>
              <a:gd name="T7" fmla="*/ 7 h 17"/>
              <a:gd name="T8" fmla="*/ 71 w 72"/>
              <a:gd name="T9" fmla="*/ 11 h 17"/>
              <a:gd name="T10" fmla="*/ 68 w 72"/>
              <a:gd name="T11" fmla="*/ 12 h 17"/>
              <a:gd name="T12" fmla="*/ 5 w 72"/>
              <a:gd name="T13" fmla="*/ 16 h 17"/>
              <a:gd name="T14" fmla="*/ 3 w 72"/>
              <a:gd name="T1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7">
                <a:moveTo>
                  <a:pt x="3" y="17"/>
                </a:moveTo>
                <a:cubicBezTo>
                  <a:pt x="2" y="17"/>
                  <a:pt x="2" y="16"/>
                  <a:pt x="1" y="16"/>
                </a:cubicBezTo>
                <a:cubicBezTo>
                  <a:pt x="0" y="14"/>
                  <a:pt x="1" y="13"/>
                  <a:pt x="2" y="12"/>
                </a:cubicBezTo>
                <a:cubicBezTo>
                  <a:pt x="14" y="4"/>
                  <a:pt x="43" y="0"/>
                  <a:pt x="69" y="7"/>
                </a:cubicBezTo>
                <a:cubicBezTo>
                  <a:pt x="71" y="8"/>
                  <a:pt x="72" y="9"/>
                  <a:pt x="71" y="11"/>
                </a:cubicBezTo>
                <a:cubicBezTo>
                  <a:pt x="71" y="12"/>
                  <a:pt x="69" y="13"/>
                  <a:pt x="68" y="12"/>
                </a:cubicBezTo>
                <a:cubicBezTo>
                  <a:pt x="44" y="6"/>
                  <a:pt x="16" y="9"/>
                  <a:pt x="5" y="16"/>
                </a:cubicBezTo>
                <a:cubicBezTo>
                  <a:pt x="4" y="17"/>
                  <a:pt x="4" y="17"/>
                  <a:pt x="3" y="1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2" name="Freeform 910"/>
          <p:cNvSpPr/>
          <p:nvPr/>
        </p:nvSpPr>
        <p:spPr bwMode="auto">
          <a:xfrm>
            <a:off x="6215266" y="2273512"/>
            <a:ext cx="210985" cy="45920"/>
          </a:xfrm>
          <a:custGeom>
            <a:avLst/>
            <a:gdLst>
              <a:gd name="T0" fmla="*/ 3 w 72"/>
              <a:gd name="T1" fmla="*/ 16 h 16"/>
              <a:gd name="T2" fmla="*/ 1 w 72"/>
              <a:gd name="T3" fmla="*/ 15 h 16"/>
              <a:gd name="T4" fmla="*/ 2 w 72"/>
              <a:gd name="T5" fmla="*/ 11 h 16"/>
              <a:gd name="T6" fmla="*/ 69 w 72"/>
              <a:gd name="T7" fmla="*/ 7 h 16"/>
              <a:gd name="T8" fmla="*/ 71 w 72"/>
              <a:gd name="T9" fmla="*/ 10 h 16"/>
              <a:gd name="T10" fmla="*/ 68 w 72"/>
              <a:gd name="T11" fmla="*/ 11 h 16"/>
              <a:gd name="T12" fmla="*/ 5 w 72"/>
              <a:gd name="T13" fmla="*/ 16 h 16"/>
              <a:gd name="T14" fmla="*/ 3 w 72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6">
                <a:moveTo>
                  <a:pt x="3" y="16"/>
                </a:move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1" y="12"/>
                  <a:pt x="2" y="11"/>
                </a:cubicBezTo>
                <a:cubicBezTo>
                  <a:pt x="17" y="1"/>
                  <a:pt x="45" y="0"/>
                  <a:pt x="69" y="7"/>
                </a:cubicBezTo>
                <a:cubicBezTo>
                  <a:pt x="71" y="7"/>
                  <a:pt x="72" y="8"/>
                  <a:pt x="71" y="10"/>
                </a:cubicBezTo>
                <a:cubicBezTo>
                  <a:pt x="71" y="11"/>
                  <a:pt x="69" y="12"/>
                  <a:pt x="68" y="11"/>
                </a:cubicBezTo>
                <a:cubicBezTo>
                  <a:pt x="42" y="4"/>
                  <a:pt x="16" y="8"/>
                  <a:pt x="5" y="16"/>
                </a:cubicBezTo>
                <a:cubicBezTo>
                  <a:pt x="4" y="16"/>
                  <a:pt x="4" y="16"/>
                  <a:pt x="3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3" name="Freeform 911"/>
          <p:cNvSpPr>
            <a:spLocks noEditPoints="1"/>
          </p:cNvSpPr>
          <p:nvPr/>
        </p:nvSpPr>
        <p:spPr bwMode="auto">
          <a:xfrm>
            <a:off x="7670324" y="3063031"/>
            <a:ext cx="682598" cy="434381"/>
          </a:xfrm>
          <a:custGeom>
            <a:avLst/>
            <a:gdLst>
              <a:gd name="T0" fmla="*/ 232 w 232"/>
              <a:gd name="T1" fmla="*/ 54 h 148"/>
              <a:gd name="T2" fmla="*/ 229 w 232"/>
              <a:gd name="T3" fmla="*/ 51 h 148"/>
              <a:gd name="T4" fmla="*/ 6 w 232"/>
              <a:gd name="T5" fmla="*/ 0 h 148"/>
              <a:gd name="T6" fmla="*/ 1 w 232"/>
              <a:gd name="T7" fmla="*/ 2 h 148"/>
              <a:gd name="T8" fmla="*/ 2 w 232"/>
              <a:gd name="T9" fmla="*/ 6 h 148"/>
              <a:gd name="T10" fmla="*/ 120 w 232"/>
              <a:gd name="T11" fmla="*/ 146 h 148"/>
              <a:gd name="T12" fmla="*/ 123 w 232"/>
              <a:gd name="T13" fmla="*/ 148 h 148"/>
              <a:gd name="T14" fmla="*/ 125 w 232"/>
              <a:gd name="T15" fmla="*/ 147 h 148"/>
              <a:gd name="T16" fmla="*/ 231 w 232"/>
              <a:gd name="T17" fmla="*/ 58 h 148"/>
              <a:gd name="T18" fmla="*/ 232 w 232"/>
              <a:gd name="T19" fmla="*/ 54 h 148"/>
              <a:gd name="T20" fmla="*/ 123 w 232"/>
              <a:gd name="T21" fmla="*/ 138 h 148"/>
              <a:gd name="T22" fmla="*/ 112 w 232"/>
              <a:gd name="T23" fmla="*/ 124 h 148"/>
              <a:gd name="T24" fmla="*/ 119 w 232"/>
              <a:gd name="T25" fmla="*/ 118 h 148"/>
              <a:gd name="T26" fmla="*/ 120 w 232"/>
              <a:gd name="T27" fmla="*/ 113 h 148"/>
              <a:gd name="T28" fmla="*/ 115 w 232"/>
              <a:gd name="T29" fmla="*/ 113 h 148"/>
              <a:gd name="T30" fmla="*/ 107 w 232"/>
              <a:gd name="T31" fmla="*/ 119 h 148"/>
              <a:gd name="T32" fmla="*/ 95 w 232"/>
              <a:gd name="T33" fmla="*/ 105 h 148"/>
              <a:gd name="T34" fmla="*/ 99 w 232"/>
              <a:gd name="T35" fmla="*/ 101 h 148"/>
              <a:gd name="T36" fmla="*/ 100 w 232"/>
              <a:gd name="T37" fmla="*/ 97 h 148"/>
              <a:gd name="T38" fmla="*/ 95 w 232"/>
              <a:gd name="T39" fmla="*/ 96 h 148"/>
              <a:gd name="T40" fmla="*/ 91 w 232"/>
              <a:gd name="T41" fmla="*/ 100 h 148"/>
              <a:gd name="T42" fmla="*/ 78 w 232"/>
              <a:gd name="T43" fmla="*/ 85 h 148"/>
              <a:gd name="T44" fmla="*/ 86 w 232"/>
              <a:gd name="T45" fmla="*/ 78 h 148"/>
              <a:gd name="T46" fmla="*/ 86 w 232"/>
              <a:gd name="T47" fmla="*/ 74 h 148"/>
              <a:gd name="T48" fmla="*/ 82 w 232"/>
              <a:gd name="T49" fmla="*/ 74 h 148"/>
              <a:gd name="T50" fmla="*/ 75 w 232"/>
              <a:gd name="T51" fmla="*/ 80 h 148"/>
              <a:gd name="T52" fmla="*/ 62 w 232"/>
              <a:gd name="T53" fmla="*/ 65 h 148"/>
              <a:gd name="T54" fmla="*/ 66 w 232"/>
              <a:gd name="T55" fmla="*/ 62 h 148"/>
              <a:gd name="T56" fmla="*/ 66 w 232"/>
              <a:gd name="T57" fmla="*/ 57 h 148"/>
              <a:gd name="T58" fmla="*/ 62 w 232"/>
              <a:gd name="T59" fmla="*/ 57 h 148"/>
              <a:gd name="T60" fmla="*/ 58 w 232"/>
              <a:gd name="T61" fmla="*/ 60 h 148"/>
              <a:gd name="T62" fmla="*/ 45 w 232"/>
              <a:gd name="T63" fmla="*/ 45 h 148"/>
              <a:gd name="T64" fmla="*/ 53 w 232"/>
              <a:gd name="T65" fmla="*/ 39 h 148"/>
              <a:gd name="T66" fmla="*/ 53 w 232"/>
              <a:gd name="T67" fmla="*/ 35 h 148"/>
              <a:gd name="T68" fmla="*/ 49 w 232"/>
              <a:gd name="T69" fmla="*/ 35 h 148"/>
              <a:gd name="T70" fmla="*/ 41 w 232"/>
              <a:gd name="T71" fmla="*/ 41 h 148"/>
              <a:gd name="T72" fmla="*/ 16 w 232"/>
              <a:gd name="T73" fmla="*/ 10 h 148"/>
              <a:gd name="T74" fmla="*/ 219 w 232"/>
              <a:gd name="T75" fmla="*/ 57 h 148"/>
              <a:gd name="T76" fmla="*/ 123 w 232"/>
              <a:gd name="T77" fmla="*/ 138 h 148"/>
              <a:gd name="T78" fmla="*/ 125 w 232"/>
              <a:gd name="T79" fmla="*/ 100 h 148"/>
              <a:gd name="T80" fmla="*/ 128 w 232"/>
              <a:gd name="T81" fmla="*/ 102 h 148"/>
              <a:gd name="T82" fmla="*/ 131 w 232"/>
              <a:gd name="T83" fmla="*/ 101 h 148"/>
              <a:gd name="T84" fmla="*/ 165 w 232"/>
              <a:gd name="T85" fmla="*/ 72 h 148"/>
              <a:gd name="T86" fmla="*/ 167 w 232"/>
              <a:gd name="T87" fmla="*/ 68 h 148"/>
              <a:gd name="T88" fmla="*/ 164 w 232"/>
              <a:gd name="T89" fmla="*/ 65 h 148"/>
              <a:gd name="T90" fmla="*/ 93 w 232"/>
              <a:gd name="T91" fmla="*/ 51 h 148"/>
              <a:gd name="T92" fmla="*/ 88 w 232"/>
              <a:gd name="T93" fmla="*/ 53 h 148"/>
              <a:gd name="T94" fmla="*/ 89 w 232"/>
              <a:gd name="T95" fmla="*/ 57 h 148"/>
              <a:gd name="T96" fmla="*/ 125 w 232"/>
              <a:gd name="T97" fmla="*/ 100 h 148"/>
              <a:gd name="T98" fmla="*/ 154 w 232"/>
              <a:gd name="T99" fmla="*/ 71 h 148"/>
              <a:gd name="T100" fmla="*/ 128 w 232"/>
              <a:gd name="T101" fmla="*/ 92 h 148"/>
              <a:gd name="T102" fmla="*/ 102 w 232"/>
              <a:gd name="T103" fmla="*/ 61 h 148"/>
              <a:gd name="T104" fmla="*/ 154 w 232"/>
              <a:gd name="T105" fmla="*/ 71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2" h="148">
                <a:moveTo>
                  <a:pt x="232" y="54"/>
                </a:moveTo>
                <a:cubicBezTo>
                  <a:pt x="232" y="53"/>
                  <a:pt x="230" y="52"/>
                  <a:pt x="229" y="5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0"/>
                  <a:pt x="1" y="2"/>
                </a:cubicBezTo>
                <a:cubicBezTo>
                  <a:pt x="0" y="3"/>
                  <a:pt x="1" y="5"/>
                  <a:pt x="2" y="6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20" y="147"/>
                  <a:pt x="122" y="148"/>
                  <a:pt x="123" y="148"/>
                </a:cubicBezTo>
                <a:cubicBezTo>
                  <a:pt x="124" y="148"/>
                  <a:pt x="124" y="148"/>
                  <a:pt x="125" y="147"/>
                </a:cubicBezTo>
                <a:cubicBezTo>
                  <a:pt x="231" y="58"/>
                  <a:pt x="231" y="58"/>
                  <a:pt x="231" y="58"/>
                </a:cubicBezTo>
                <a:cubicBezTo>
                  <a:pt x="232" y="57"/>
                  <a:pt x="232" y="56"/>
                  <a:pt x="232" y="54"/>
                </a:cubicBezTo>
                <a:close/>
                <a:moveTo>
                  <a:pt x="123" y="138"/>
                </a:moveTo>
                <a:cubicBezTo>
                  <a:pt x="112" y="124"/>
                  <a:pt x="112" y="124"/>
                  <a:pt x="112" y="124"/>
                </a:cubicBezTo>
                <a:cubicBezTo>
                  <a:pt x="119" y="118"/>
                  <a:pt x="119" y="118"/>
                  <a:pt x="119" y="118"/>
                </a:cubicBezTo>
                <a:cubicBezTo>
                  <a:pt x="121" y="117"/>
                  <a:pt x="121" y="115"/>
                  <a:pt x="120" y="113"/>
                </a:cubicBezTo>
                <a:cubicBezTo>
                  <a:pt x="118" y="112"/>
                  <a:pt x="116" y="112"/>
                  <a:pt x="115" y="113"/>
                </a:cubicBezTo>
                <a:cubicBezTo>
                  <a:pt x="107" y="119"/>
                  <a:pt x="107" y="119"/>
                  <a:pt x="107" y="119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101" y="100"/>
                  <a:pt x="101" y="98"/>
                  <a:pt x="100" y="97"/>
                </a:cubicBezTo>
                <a:cubicBezTo>
                  <a:pt x="98" y="95"/>
                  <a:pt x="96" y="95"/>
                  <a:pt x="95" y="96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78" y="85"/>
                  <a:pt x="78" y="85"/>
                  <a:pt x="78" y="85"/>
                </a:cubicBezTo>
                <a:cubicBezTo>
                  <a:pt x="86" y="78"/>
                  <a:pt x="86" y="78"/>
                  <a:pt x="86" y="78"/>
                </a:cubicBezTo>
                <a:cubicBezTo>
                  <a:pt x="87" y="77"/>
                  <a:pt x="87" y="75"/>
                  <a:pt x="86" y="74"/>
                </a:cubicBezTo>
                <a:cubicBezTo>
                  <a:pt x="85" y="73"/>
                  <a:pt x="83" y="73"/>
                  <a:pt x="82" y="74"/>
                </a:cubicBezTo>
                <a:cubicBezTo>
                  <a:pt x="75" y="80"/>
                  <a:pt x="75" y="80"/>
                  <a:pt x="75" y="80"/>
                </a:cubicBezTo>
                <a:cubicBezTo>
                  <a:pt x="62" y="65"/>
                  <a:pt x="62" y="65"/>
                  <a:pt x="62" y="65"/>
                </a:cubicBezTo>
                <a:cubicBezTo>
                  <a:pt x="66" y="62"/>
                  <a:pt x="66" y="62"/>
                  <a:pt x="66" y="62"/>
                </a:cubicBezTo>
                <a:cubicBezTo>
                  <a:pt x="67" y="61"/>
                  <a:pt x="68" y="59"/>
                  <a:pt x="66" y="57"/>
                </a:cubicBezTo>
                <a:cubicBezTo>
                  <a:pt x="65" y="56"/>
                  <a:pt x="63" y="56"/>
                  <a:pt x="62" y="57"/>
                </a:cubicBezTo>
                <a:cubicBezTo>
                  <a:pt x="58" y="60"/>
                  <a:pt x="58" y="60"/>
                  <a:pt x="58" y="60"/>
                </a:cubicBezTo>
                <a:cubicBezTo>
                  <a:pt x="45" y="45"/>
                  <a:pt x="45" y="45"/>
                  <a:pt x="45" y="45"/>
                </a:cubicBezTo>
                <a:cubicBezTo>
                  <a:pt x="53" y="39"/>
                  <a:pt x="53" y="39"/>
                  <a:pt x="53" y="39"/>
                </a:cubicBezTo>
                <a:cubicBezTo>
                  <a:pt x="54" y="38"/>
                  <a:pt x="54" y="36"/>
                  <a:pt x="53" y="35"/>
                </a:cubicBezTo>
                <a:cubicBezTo>
                  <a:pt x="52" y="34"/>
                  <a:pt x="50" y="34"/>
                  <a:pt x="49" y="35"/>
                </a:cubicBezTo>
                <a:cubicBezTo>
                  <a:pt x="41" y="41"/>
                  <a:pt x="41" y="41"/>
                  <a:pt x="41" y="41"/>
                </a:cubicBezTo>
                <a:cubicBezTo>
                  <a:pt x="16" y="10"/>
                  <a:pt x="16" y="10"/>
                  <a:pt x="16" y="10"/>
                </a:cubicBezTo>
                <a:cubicBezTo>
                  <a:pt x="219" y="57"/>
                  <a:pt x="219" y="57"/>
                  <a:pt x="219" y="57"/>
                </a:cubicBezTo>
                <a:lnTo>
                  <a:pt x="123" y="138"/>
                </a:lnTo>
                <a:close/>
                <a:moveTo>
                  <a:pt x="125" y="100"/>
                </a:moveTo>
                <a:cubicBezTo>
                  <a:pt x="126" y="101"/>
                  <a:pt x="127" y="102"/>
                  <a:pt x="128" y="102"/>
                </a:cubicBezTo>
                <a:cubicBezTo>
                  <a:pt x="129" y="102"/>
                  <a:pt x="130" y="102"/>
                  <a:pt x="131" y="101"/>
                </a:cubicBezTo>
                <a:cubicBezTo>
                  <a:pt x="165" y="72"/>
                  <a:pt x="165" y="72"/>
                  <a:pt x="165" y="72"/>
                </a:cubicBezTo>
                <a:cubicBezTo>
                  <a:pt x="167" y="71"/>
                  <a:pt x="167" y="69"/>
                  <a:pt x="167" y="68"/>
                </a:cubicBezTo>
                <a:cubicBezTo>
                  <a:pt x="166" y="66"/>
                  <a:pt x="165" y="65"/>
                  <a:pt x="164" y="65"/>
                </a:cubicBezTo>
                <a:cubicBezTo>
                  <a:pt x="93" y="51"/>
                  <a:pt x="93" y="51"/>
                  <a:pt x="93" y="51"/>
                </a:cubicBezTo>
                <a:cubicBezTo>
                  <a:pt x="91" y="51"/>
                  <a:pt x="89" y="51"/>
                  <a:pt x="88" y="53"/>
                </a:cubicBezTo>
                <a:cubicBezTo>
                  <a:pt x="87" y="54"/>
                  <a:pt x="88" y="56"/>
                  <a:pt x="89" y="57"/>
                </a:cubicBezTo>
                <a:lnTo>
                  <a:pt x="125" y="100"/>
                </a:lnTo>
                <a:close/>
                <a:moveTo>
                  <a:pt x="154" y="71"/>
                </a:moveTo>
                <a:cubicBezTo>
                  <a:pt x="128" y="92"/>
                  <a:pt x="128" y="92"/>
                  <a:pt x="128" y="92"/>
                </a:cubicBezTo>
                <a:cubicBezTo>
                  <a:pt x="102" y="61"/>
                  <a:pt x="102" y="61"/>
                  <a:pt x="102" y="61"/>
                </a:cubicBezTo>
                <a:lnTo>
                  <a:pt x="154" y="71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4" name="文本框 5"/>
          <p:cNvSpPr txBox="1">
            <a:spLocks noChangeArrowheads="1"/>
          </p:cNvSpPr>
          <p:nvPr/>
        </p:nvSpPr>
        <p:spPr bwMode="auto">
          <a:xfrm>
            <a:off x="3397640" y="30256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教育学术图标</a:t>
            </a:r>
            <a:endParaRPr lang="zh-CN" altLang="en-US" sz="2800" b="1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553131" y="357331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答辩攻略</a:t>
            </a:r>
            <a:endParaRPr lang="zh-CN" altLang="en-US" sz="360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5">
            <a:hlinkClick r:id="rId1"/>
          </p:cNvPr>
          <p:cNvSpPr txBox="1">
            <a:spLocks noChangeArrowheads="1"/>
          </p:cNvSpPr>
          <p:nvPr/>
        </p:nvSpPr>
        <p:spPr bwMode="auto">
          <a:xfrm>
            <a:off x="860262" y="3872224"/>
            <a:ext cx="4627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http://www.jianshu.com/p/50f14efacaa2</a:t>
            </a:r>
            <a:endParaRPr lang="zh-CN" altLang="en-US" sz="180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4913" y="1067696"/>
            <a:ext cx="7394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 作为一个过来人，简单谈谈毕业答辩那些事。在毕业答辩前夕，我还是去了一趟图书馆（这也是我大学里最后一次去图书馆）清醒下。毕竟毕业答辩将是你大学里最后的“战役”，现在很多答辩都开始使用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，而好的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的确可以给你加分不少。那什么才是好的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？直白的说，内容上框架清晰，废话少说，一笔带过，整体逻辑清晰明了；设计上，干净简洁清爽，字体选用微软雅黑，动画简单过渡，一般学校电脑办公软件版本比较低，因此建议存储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格式，而非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pptx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格式，如果你想特别一点，有点创意，可以选用其他字体，不过记得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存储时候要嵌入字体；也可以加点设计元素，这个你可以参照网上一些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设计；如果有条件，最好自行携带电脑，这样展示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Demo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或者老师查看你代码更方便，还有就是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demo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最好事先视频拍好，格式最好</a:t>
            </a:r>
            <a:r>
              <a:rPr kumimoji="0" lang="en-US" altLang="zh-CN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MP4</a:t>
            </a:r>
            <a:r>
              <a:rPr kumimoji="0" lang="zh-CN" altLang="en-US" sz="120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，因为现场演示随时可能辣鸡；</a:t>
            </a:r>
            <a:endParaRPr kumimoji="0" lang="zh-CN" altLang="en-US" sz="120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74913" y="3410559"/>
            <a:ext cx="3336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未完继续</a:t>
            </a:r>
            <a:r>
              <a:rPr lang="en-US" altLang="zh-CN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请点击链接</a:t>
            </a:r>
            <a:endParaRPr lang="zh-CN" altLang="en-US" sz="240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044322" y="886777"/>
            <a:ext cx="741221" cy="741221"/>
            <a:chOff x="973554" y="1904522"/>
            <a:chExt cx="837665" cy="837665"/>
          </a:xfrm>
        </p:grpSpPr>
        <p:sp>
          <p:nvSpPr>
            <p:cNvPr id="21" name="椭圆 20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01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5849678" y="108836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044322" y="1900185"/>
            <a:ext cx="741221" cy="741221"/>
            <a:chOff x="4713657" y="1932023"/>
            <a:chExt cx="837665" cy="837665"/>
          </a:xfrm>
        </p:grpSpPr>
        <p:sp>
          <p:nvSpPr>
            <p:cNvPr id="26" name="椭圆 25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7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02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44322" y="2913593"/>
            <a:ext cx="741221" cy="741221"/>
            <a:chOff x="973554" y="1904522"/>
            <a:chExt cx="837665" cy="837665"/>
          </a:xfrm>
        </p:grpSpPr>
        <p:sp>
          <p:nvSpPr>
            <p:cNvPr id="35" name="椭圆 34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03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4322" y="3927002"/>
            <a:ext cx="741221" cy="741221"/>
            <a:chOff x="4713657" y="1932023"/>
            <a:chExt cx="837665" cy="837665"/>
          </a:xfrm>
        </p:grpSpPr>
        <p:sp>
          <p:nvSpPr>
            <p:cNvPr id="38" name="椭圆 37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04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 rot="2700000">
            <a:off x="1082724" y="1578646"/>
            <a:ext cx="2689092" cy="2689092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1218764" y="1699854"/>
            <a:ext cx="2417013" cy="24170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65257" y="2249873"/>
            <a:ext cx="1124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目 录</a:t>
            </a:r>
            <a:endParaRPr lang="zh-CN" altLang="en-US" sz="3200" b="1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1796328" y="2757060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CONTENTS</a:t>
            </a:r>
            <a:endParaRPr lang="zh-CN" altLang="en-US" sz="1400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207754" y="3064837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 rot="2700000">
            <a:off x="1284256" y="1765345"/>
            <a:ext cx="2286029" cy="2286029"/>
          </a:xfrm>
          <a:prstGeom prst="rect">
            <a:avLst/>
          </a:prstGeom>
          <a:noFill/>
          <a:ln>
            <a:solidFill>
              <a:srgbClr val="2E48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55391" y="3120977"/>
            <a:ext cx="165636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</a:t>
            </a:r>
            <a:endParaRPr lang="zh-CN" altLang="en-US"/>
          </a:p>
        </p:txBody>
      </p: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5849678" y="207134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5849678" y="308480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5849678" y="3943957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656013" y="62547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引用文件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14345" name="文本框 3"/>
          <p:cNvSpPr txBox="1"/>
          <p:nvPr/>
        </p:nvSpPr>
        <p:spPr>
          <a:xfrm>
            <a:off x="1176338" y="1387793"/>
            <a:ext cx="2762250" cy="2874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GB/T-8567-2006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子系统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结构设计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说明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(SSDD)</a:t>
            </a:r>
            <a:endParaRPr lang="en-US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SE2020-G16-系统(子系统)设计(结构设计)说明(SSDD)-0.1</a:t>
            </a:r>
            <a:endParaRPr lang="en-US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SE2020-G16-软件测试计划(STP)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-0.1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346" name="文本框 3"/>
          <p:cNvSpPr txBox="1"/>
          <p:nvPr/>
        </p:nvSpPr>
        <p:spPr>
          <a:xfrm>
            <a:off x="4859655" y="1387793"/>
            <a:ext cx="2762250" cy="2576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SE2020-G16-软件用户手册(SUM)-0.1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SE2020-G16-数据库(顶层)设计说明(DBDD)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张海蕃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牟永敏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《软件工程导论》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第六版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). 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北京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,2013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SE2020-G16-项目计划-v1.6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907472" y="257113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4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4205523" y="1828980"/>
            <a:ext cx="732952" cy="72972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 rot="18900000">
            <a:off x="4212565" y="1867050"/>
            <a:ext cx="718867" cy="722046"/>
            <a:chOff x="5394325" y="2859088"/>
            <a:chExt cx="358775" cy="360362"/>
          </a:xfrm>
          <a:solidFill>
            <a:srgbClr val="27506E"/>
          </a:solidFill>
        </p:grpSpPr>
        <p:sp>
          <p:nvSpPr>
            <p:cNvPr id="19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822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77346" y="1695266"/>
            <a:ext cx="589306" cy="859041"/>
            <a:chOff x="2528974" y="2863357"/>
            <a:chExt cx="246811" cy="359779"/>
          </a:xfrm>
          <a:solidFill>
            <a:srgbClr val="27506E"/>
          </a:solidFill>
        </p:grpSpPr>
        <p:sp>
          <p:nvSpPr>
            <p:cNvPr id="2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6983" y="255457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4271374" y="1884625"/>
            <a:ext cx="674277" cy="67130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936" y="3438834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3374448" y="2647922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会议纪要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环形箭头 7"/>
          <p:cNvSpPr/>
          <p:nvPr/>
        </p:nvSpPr>
        <p:spPr>
          <a:xfrm>
            <a:off x="3830655" y="1261325"/>
            <a:ext cx="1672775" cy="1673031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形状 9"/>
          <p:cNvSpPr/>
          <p:nvPr/>
        </p:nvSpPr>
        <p:spPr>
          <a:xfrm>
            <a:off x="3366047" y="2222605"/>
            <a:ext cx="1672775" cy="1673031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空心弧 11"/>
          <p:cNvSpPr/>
          <p:nvPr/>
        </p:nvSpPr>
        <p:spPr>
          <a:xfrm>
            <a:off x="3949712" y="3298920"/>
            <a:ext cx="1437174" cy="143774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组合 2"/>
          <p:cNvGrpSpPr/>
          <p:nvPr/>
        </p:nvGrpSpPr>
        <p:grpSpPr>
          <a:xfrm>
            <a:off x="694768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0278" y="3699448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9975" y="1151255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91540" y="2003425"/>
            <a:ext cx="110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12.16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123054" y="2351086"/>
            <a:ext cx="8978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感谢</a:t>
            </a:r>
            <a:endParaRPr lang="zh-CN" altLang="en-US" sz="2800" b="1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108768" y="3030855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96273" y="1762021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8271" y="2872872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829</Words>
  <Application>WPS 演示</Application>
  <PresentationFormat>全屏显示(16:9)</PresentationFormat>
  <Paragraphs>68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方正宋刻本秀楷简体</vt:lpstr>
      <vt:lpstr>方正兰亭黑_GBK</vt:lpstr>
      <vt:lpstr>Gill Sans</vt:lpstr>
      <vt:lpstr>微软雅黑</vt:lpstr>
      <vt:lpstr>Arial Unicode MS</vt:lpstr>
      <vt:lpstr>Calibri</vt:lpstr>
      <vt:lpstr>Calibri Light</vt:lpstr>
      <vt:lpstr>微软雅黑 Light</vt:lpstr>
      <vt:lpstr>楷体</vt:lpstr>
      <vt:lpstr>仿宋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</dc:creator>
  <cp:lastModifiedBy>WPS_1505052829</cp:lastModifiedBy>
  <cp:revision>410</cp:revision>
  <dcterms:created xsi:type="dcterms:W3CDTF">2016-04-24T15:52:00Z</dcterms:created>
  <dcterms:modified xsi:type="dcterms:W3CDTF">2020-12-16T13:26:18Z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