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8" r:id="rId5"/>
    <p:sldId id="257" r:id="rId6"/>
    <p:sldId id="668" r:id="rId7"/>
    <p:sldId id="697" r:id="rId8"/>
    <p:sldId id="709" r:id="rId9"/>
    <p:sldId id="326" r:id="rId10"/>
    <p:sldId id="669" r:id="rId11"/>
    <p:sldId id="325" r:id="rId12"/>
    <p:sldId id="637" r:id="rId13"/>
    <p:sldId id="259" r:id="rId14"/>
    <p:sldId id="357" r:id="rId15"/>
    <p:sldId id="260" r:id="rId16"/>
    <p:sldId id="460" r:id="rId17"/>
    <p:sldId id="261" r:id="rId18"/>
    <p:sldId id="459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>
        <p:guide orient="horz" pos="230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hyperlink" Target="../&#21487;&#34892;&#24615;&#20998;&#26512;/SRA-2021-G03-&#38656;&#27714;&#21464;&#26356;&#21487;&#34892;&#24615;&#20998;&#26512;1.0.docx" TargetMode="External"/><Relationship Id="rId1" Type="http://schemas.openxmlformats.org/officeDocument/2006/relationships/hyperlink" Target="../&#21487;&#34892;&#24615;&#20998;&#26512;/SRA-2021-G03-&#21487;&#34892;&#24615;&#20998;&#26512;1.1.doc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29234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87890" y="2115149"/>
            <a:ext cx="72672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课程收尾评审答辩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7865110" y="3176270"/>
            <a:ext cx="2649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SRA2021-G03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组长：吕博图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组员：岑盛泽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潘姝焱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邓皓文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庄博伟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管理、跟踪与质量保证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管理、跟踪与质量保证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30726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33368"/>
            <a:ext cx="1370891" cy="1147193"/>
            <a:chOff x="3688300" y="1122612"/>
            <a:chExt cx="3999080" cy="3346526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49161" y="1631478"/>
              <a:ext cx="2780477" cy="242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4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3" y="2188661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3"/>
            <a:ext cx="3783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76566" y="1351863"/>
            <a:ext cx="4219575" cy="869951"/>
            <a:chOff x="7777200" y="1351861"/>
            <a:chExt cx="4219575" cy="869950"/>
          </a:xfrm>
        </p:grpSpPr>
        <p:sp>
          <p:nvSpPr>
            <p:cNvPr id="59" name="文本框 58"/>
            <p:cNvSpPr txBox="1"/>
            <p:nvPr/>
          </p:nvSpPr>
          <p:spPr>
            <a:xfrm>
              <a:off x="9002750" y="1525820"/>
              <a:ext cx="299402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016191" y="2662147"/>
            <a:ext cx="3017520" cy="869951"/>
            <a:chOff x="7777200" y="1351861"/>
            <a:chExt cx="3017520" cy="869950"/>
          </a:xfrm>
        </p:grpSpPr>
        <p:sp>
          <p:nvSpPr>
            <p:cNvPr id="86" name="文本框 85"/>
            <p:cNvSpPr txBox="1"/>
            <p:nvPr/>
          </p:nvSpPr>
          <p:spPr>
            <a:xfrm>
              <a:off x="9032595" y="1513151"/>
              <a:ext cx="176212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需求工程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88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16190" y="1351863"/>
            <a:ext cx="3369945" cy="869951"/>
            <a:chOff x="7777200" y="1351861"/>
            <a:chExt cx="3369944" cy="869950"/>
          </a:xfrm>
        </p:grpSpPr>
        <p:sp>
          <p:nvSpPr>
            <p:cNvPr id="92" name="文本框 91"/>
            <p:cNvSpPr txBox="1"/>
            <p:nvPr/>
          </p:nvSpPr>
          <p:spPr>
            <a:xfrm>
              <a:off x="9031960" y="1548076"/>
              <a:ext cx="211518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项目章程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016191" y="3972431"/>
            <a:ext cx="3263622" cy="869951"/>
            <a:chOff x="7777200" y="1351861"/>
            <a:chExt cx="3263622" cy="869950"/>
          </a:xfrm>
        </p:grpSpPr>
        <p:sp>
          <p:nvSpPr>
            <p:cNvPr id="98" name="文本框 97"/>
            <p:cNvSpPr txBox="1"/>
            <p:nvPr/>
          </p:nvSpPr>
          <p:spPr>
            <a:xfrm>
              <a:off x="9032248" y="1525821"/>
              <a:ext cx="200857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后续计划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0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1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016191" y="5240411"/>
            <a:ext cx="4001608" cy="953135"/>
            <a:chOff x="7777200" y="1309558"/>
            <a:chExt cx="4001608" cy="953135"/>
          </a:xfrm>
        </p:grpSpPr>
        <p:sp>
          <p:nvSpPr>
            <p:cNvPr id="105" name="文本框 104"/>
            <p:cNvSpPr txBox="1"/>
            <p:nvPr/>
          </p:nvSpPr>
          <p:spPr>
            <a:xfrm>
              <a:off x="9032747" y="1309558"/>
              <a:ext cx="2746061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管理、跟踪与质量保证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04771" y="898631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777201" y="2662146"/>
            <a:ext cx="3906520" cy="869951"/>
            <a:chOff x="7777200" y="1351861"/>
            <a:chExt cx="3906520" cy="869950"/>
          </a:xfrm>
        </p:grpSpPr>
        <p:sp>
          <p:nvSpPr>
            <p:cNvPr id="111" name="文本框 110"/>
            <p:cNvSpPr txBox="1"/>
            <p:nvPr/>
          </p:nvSpPr>
          <p:spPr>
            <a:xfrm>
              <a:off x="9002115" y="1512516"/>
              <a:ext cx="268160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附录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1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604771" y="898630"/>
                <a:ext cx="913897" cy="67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72560" y="4309110"/>
            <a:ext cx="424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action="ppaction://hlinkfile"/>
              </a:rPr>
              <a:t>SRA-2021-G03-</a:t>
            </a:r>
            <a:r>
              <a:rPr lang="zh-CN" altLang="en-US">
                <a:hlinkClick r:id="rId1" action="ppaction://hlinkfile"/>
              </a:rPr>
              <a:t>可行性分析 </a:t>
            </a:r>
            <a:r>
              <a:rPr lang="en-US" altLang="zh-CN">
                <a:hlinkClick r:id="rId1" action="ppaction://hlinkfile"/>
              </a:rPr>
              <a:t>1.1.docx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972560" y="5005070"/>
            <a:ext cx="499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file"/>
              </a:rPr>
              <a:t>SRA-2021-G03-</a:t>
            </a:r>
            <a:r>
              <a:rPr lang="zh-CN" altLang="en-US">
                <a:hlinkClick r:id="rId2" action="ppaction://hlinkfile"/>
              </a:rPr>
              <a:t>需求变更可行性分析 </a:t>
            </a:r>
            <a:r>
              <a:rPr lang="en-US" altLang="zh-CN">
                <a:hlinkClick r:id="rId2" action="ppaction://hlinkfile"/>
              </a:rPr>
              <a:t>1.0.docx</a:t>
            </a:r>
            <a:endParaRPr lang="en-US" altLang="zh-CN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543050"/>
            <a:ext cx="4064000" cy="24384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文本框 5"/>
          <p:cNvSpPr txBox="1"/>
          <p:nvPr/>
        </p:nvSpPr>
        <p:spPr>
          <a:xfrm>
            <a:off x="1282700" y="2368233"/>
            <a:ext cx="9626600" cy="1050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400" dirty="0">
                <a:solidFill>
                  <a:srgbClr val="2A36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2A36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从经济可行性（时间成本和人力资源成本）、技术可行性、用户操作可行性分析，本项目是可行的。</a:t>
            </a:r>
            <a:endParaRPr lang="zh-CN" altLang="en-US" sz="2400" dirty="0">
              <a:solidFill>
                <a:srgbClr val="2A36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文本框 5"/>
          <p:cNvSpPr txBox="1"/>
          <p:nvPr/>
        </p:nvSpPr>
        <p:spPr>
          <a:xfrm>
            <a:off x="1282700" y="2368233"/>
            <a:ext cx="9626600" cy="1050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400" dirty="0">
                <a:solidFill>
                  <a:srgbClr val="2A36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2A36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从经济可行性（时间成本和人力资源成本）、技术可行性、用户操作可行性分析，本项目是可行的。</a:t>
            </a:r>
            <a:endParaRPr lang="zh-CN" altLang="en-US" sz="2400" dirty="0">
              <a:solidFill>
                <a:srgbClr val="2A36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0" y="4736520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0562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WPS 文字</Application>
  <PresentationFormat>宽屏</PresentationFormat>
  <Paragraphs>102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汉仪旗黑</vt:lpstr>
      <vt:lpstr>等线</vt:lpstr>
      <vt:lpstr>Calibri</vt:lpstr>
      <vt:lpstr>Helvetica Neue</vt:lpstr>
      <vt:lpstr>汉仪中等线KW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boboge</cp:lastModifiedBy>
  <cp:revision>665</cp:revision>
  <dcterms:created xsi:type="dcterms:W3CDTF">2021-06-29T09:14:52Z</dcterms:created>
  <dcterms:modified xsi:type="dcterms:W3CDTF">2021-06-29T09:14:52Z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F4B0B486CCB5468EA4241B061CB08185</vt:lpwstr>
  </property>
</Properties>
</file>