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7" r:id="rId6"/>
    <p:sldId id="668" r:id="rId7"/>
    <p:sldId id="721" r:id="rId8"/>
    <p:sldId id="723" r:id="rId9"/>
    <p:sldId id="724" r:id="rId10"/>
    <p:sldId id="326" r:id="rId11"/>
    <p:sldId id="669" r:id="rId12"/>
    <p:sldId id="325" r:id="rId13"/>
    <p:sldId id="637" r:id="rId14"/>
    <p:sldId id="259" r:id="rId15"/>
    <p:sldId id="357" r:id="rId16"/>
    <p:sldId id="260" r:id="rId17"/>
    <p:sldId id="460" r:id="rId18"/>
    <p:sldId id="261" r:id="rId19"/>
    <p:sldId id="459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3593" autoAdjust="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>
        <p:guide orient="horz" pos="2278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../&#39033;&#30446;&#31456;&#31243;/SRA2021-G03-&#39033;&#30446;&#31456;&#31243;1.0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hyperlink" Target="../&#39033;&#30446;&#24320;&#21457;&#35745;&#21010;/SRA2021-G03-&#39033;&#30446;&#24320;&#21457;&#35745;&#21010;1.0.doc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29234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687890" y="2115149"/>
            <a:ext cx="72672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课程收尾评审答辩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7865110" y="3176270"/>
            <a:ext cx="26498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SRA2021-G03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组长：吕博图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组员：岑盛泽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潘姝焱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邓皓文</a:t>
            </a:r>
            <a:endParaRPr lang="zh-CN" altLang="en-US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	 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庄博伟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0562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需求分析阶段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需求分析阶段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需求变更阶段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需求变更阶段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30726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33368"/>
            <a:ext cx="1370891" cy="1147193"/>
            <a:chOff x="3688300" y="1122612"/>
            <a:chExt cx="3999080" cy="3346526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49161" y="1631478"/>
              <a:ext cx="2780477" cy="242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4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3" y="2188661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3"/>
            <a:ext cx="3783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77201" y="1351228"/>
            <a:ext cx="4218940" cy="869951"/>
            <a:chOff x="7777200" y="1351861"/>
            <a:chExt cx="4218940" cy="869950"/>
          </a:xfrm>
        </p:grpSpPr>
        <p:sp>
          <p:nvSpPr>
            <p:cNvPr id="59" name="文本框 58"/>
            <p:cNvSpPr txBox="1"/>
            <p:nvPr/>
          </p:nvSpPr>
          <p:spPr>
            <a:xfrm>
              <a:off x="9002115" y="1525820"/>
              <a:ext cx="299402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016191" y="2662147"/>
            <a:ext cx="3631565" cy="869951"/>
            <a:chOff x="7777200" y="1351861"/>
            <a:chExt cx="3631565" cy="869950"/>
          </a:xfrm>
        </p:grpSpPr>
        <p:sp>
          <p:nvSpPr>
            <p:cNvPr id="86" name="文本框 85"/>
            <p:cNvSpPr txBox="1"/>
            <p:nvPr/>
          </p:nvSpPr>
          <p:spPr>
            <a:xfrm>
              <a:off x="9032595" y="1513151"/>
              <a:ext cx="2376170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需求获取阶段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88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9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016190" y="1309953"/>
            <a:ext cx="3668395" cy="953135"/>
            <a:chOff x="7777200" y="1310586"/>
            <a:chExt cx="3668394" cy="953134"/>
          </a:xfrm>
        </p:grpSpPr>
        <p:sp>
          <p:nvSpPr>
            <p:cNvPr id="92" name="文本框 91"/>
            <p:cNvSpPr txBox="1"/>
            <p:nvPr/>
          </p:nvSpPr>
          <p:spPr>
            <a:xfrm>
              <a:off x="9032595" y="1310586"/>
              <a:ext cx="2412999" cy="953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需求项目计划准备阶段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94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016191" y="3972431"/>
            <a:ext cx="3674745" cy="869951"/>
            <a:chOff x="7777200" y="1351861"/>
            <a:chExt cx="3674745" cy="869950"/>
          </a:xfrm>
        </p:grpSpPr>
        <p:sp>
          <p:nvSpPr>
            <p:cNvPr id="98" name="文本框 97"/>
            <p:cNvSpPr txBox="1"/>
            <p:nvPr/>
          </p:nvSpPr>
          <p:spPr>
            <a:xfrm>
              <a:off x="9031960" y="1525851"/>
              <a:ext cx="24199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0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1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4016191" y="5282714"/>
            <a:ext cx="4000973" cy="869950"/>
            <a:chOff x="7777200" y="1351861"/>
            <a:chExt cx="4000973" cy="869950"/>
          </a:xfrm>
        </p:grpSpPr>
        <p:sp>
          <p:nvSpPr>
            <p:cNvPr id="105" name="文本框 104"/>
            <p:cNvSpPr txBox="1"/>
            <p:nvPr/>
          </p:nvSpPr>
          <p:spPr>
            <a:xfrm>
              <a:off x="9032112" y="1525458"/>
              <a:ext cx="274606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需求变更阶段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8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04771" y="898631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777201" y="2662146"/>
            <a:ext cx="3906520" cy="869951"/>
            <a:chOff x="7777200" y="1351861"/>
            <a:chExt cx="3906520" cy="869950"/>
          </a:xfrm>
        </p:grpSpPr>
        <p:sp>
          <p:nvSpPr>
            <p:cNvPr id="111" name="文本框 110"/>
            <p:cNvSpPr txBox="1"/>
            <p:nvPr/>
          </p:nvSpPr>
          <p:spPr>
            <a:xfrm>
              <a:off x="9002115" y="1512516"/>
              <a:ext cx="268160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附录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1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4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6604771" y="898630"/>
                <a:ext cx="913897" cy="67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120140"/>
            <a:ext cx="5080000" cy="814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b="0">
                <a:latin typeface="宋体" charset="0"/>
                <a:cs typeface="宋体" charset="0"/>
              </a:rPr>
              <a:t>Q3: </a:t>
            </a:r>
            <a:r>
              <a:rPr lang="zh-CN" altLang="en-US" b="0">
                <a:latin typeface="宋体" charset="0"/>
                <a:cs typeface="宋体" charset="0"/>
              </a:rPr>
              <a:t>是否提交了项目章程？内容是否完整？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0" algn="l"/>
            <a:endParaRPr lang="zh-CN" altLang="en-US" sz="1100" b="0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>
                <a:hlinkClick r:id="rId1" tooltip="" action="ppaction://hlinkfile"/>
              </a:rPr>
              <a:t>SRA2021-G03-</a:t>
            </a:r>
            <a:r>
              <a:rPr lang="zh-CN" altLang="en-US">
                <a:hlinkClick r:id="rId1" tooltip="" action="ppaction://hlinkfile"/>
              </a:rPr>
              <a:t>项目章程</a:t>
            </a:r>
            <a:r>
              <a:rPr lang="en-US" altLang="zh-CN">
                <a:hlinkClick r:id="rId1" tooltip="" action="ppaction://hlinkfile"/>
              </a:rPr>
              <a:t>1.0.docx</a:t>
            </a:r>
            <a:endParaRPr lang="zh-CN" altLang="en-US">
              <a:hlinkClick r:id="rId1" tooltip="" action="ppaction://hlinkfile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244090"/>
            <a:ext cx="3416935" cy="410908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55" y="2244090"/>
            <a:ext cx="3389630" cy="43402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070610"/>
            <a:ext cx="85909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b="0">
                <a:latin typeface="宋体" charset="0"/>
                <a:cs typeface="宋体" charset="0"/>
              </a:rPr>
              <a:t>项目章程中包含了项目人员组成，其中小组组长吕博图被指定为项目经理</a:t>
            </a:r>
            <a:endParaRPr lang="zh-CN" altLang="en-US" b="0">
              <a:latin typeface="宋体" charset="0"/>
              <a:cs typeface="宋体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657350"/>
            <a:ext cx="4763770" cy="472948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1657350"/>
            <a:ext cx="3700780" cy="47294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120140"/>
            <a:ext cx="63303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b="0">
                <a:latin typeface="宋体" charset="0"/>
                <a:cs typeface="宋体" charset="0"/>
              </a:rPr>
              <a:t>Q4: </a:t>
            </a:r>
            <a:r>
              <a:rPr lang="zh-CN" altLang="en-US" b="0">
                <a:latin typeface="宋体" charset="0"/>
                <a:cs typeface="宋体" charset="0"/>
              </a:rPr>
              <a:t>是否提交了需求项目计划？是否采用了模版？是否合适？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0" algn="l"/>
            <a:endParaRPr lang="zh-CN" altLang="en-US" b="0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b="0">
                <a:latin typeface="宋体" charset="0"/>
                <a:cs typeface="宋体" charset="0"/>
                <a:hlinkClick r:id="rId1" tooltip="" action="ppaction://hlinkfile"/>
              </a:rPr>
              <a:t>SRA2021-G03-</a:t>
            </a:r>
            <a:r>
              <a:rPr lang="zh-CN" altLang="en-US" b="0">
                <a:latin typeface="宋体" charset="0"/>
                <a:cs typeface="宋体" charset="0"/>
                <a:hlinkClick r:id="rId1" tooltip="" action="ppaction://hlinkfile"/>
              </a:rPr>
              <a:t>项目开发计划</a:t>
            </a:r>
            <a:endParaRPr lang="zh-CN" altLang="en-US" b="0">
              <a:latin typeface="宋体" charset="0"/>
              <a:cs typeface="宋体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0" y="1968500"/>
            <a:ext cx="2768600" cy="43294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5525" y="1120140"/>
            <a:ext cx="83731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b="0">
                <a:latin typeface="宋体" charset="0"/>
                <a:cs typeface="宋体" charset="0"/>
              </a:rPr>
              <a:t>Q5: </a:t>
            </a:r>
            <a:r>
              <a:rPr lang="zh-CN" altLang="en-US" b="0">
                <a:latin typeface="宋体" charset="0"/>
                <a:cs typeface="宋体" charset="0"/>
              </a:rPr>
              <a:t>是否经常召开项目会议，并有会议记录？ 记录内容是否合理、有效、及时？</a:t>
            </a:r>
            <a:endParaRPr lang="zh-CN" altLang="en-US" b="0">
              <a:latin typeface="宋体" charset="0"/>
              <a:cs typeface="宋体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08445" y="1638935"/>
            <a:ext cx="49060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链接: https://pan.baidu.com/s/1ukaQhjRwLNe_wLr0o9BtjA  </a:t>
            </a:r>
            <a:endParaRPr lang="zh-CN" altLang="en-US" sz="1400"/>
          </a:p>
          <a:p>
            <a:r>
              <a:rPr lang="zh-CN" altLang="en-US" sz="1400"/>
              <a:t>密码: jidi</a:t>
            </a:r>
            <a:endParaRPr lang="zh-CN" altLang="en-US" sz="140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7025" y="2272030"/>
            <a:ext cx="4334510" cy="427799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0" y="4736520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需求获取阶段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需求获取阶段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420</Words>
  <Application>WPS 文字</Application>
  <PresentationFormat>宽屏</PresentationFormat>
  <Paragraphs>113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</vt:lpstr>
      <vt:lpstr>等线</vt:lpstr>
      <vt:lpstr>Calibri</vt:lpstr>
      <vt:lpstr>Helvetica Neue</vt:lpstr>
      <vt:lpstr>汉仪中等线KW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category>锐旗设计；https://9ppt.taobao.com</cp:category>
  <cp:lastModifiedBy>boboge</cp:lastModifiedBy>
  <cp:revision>672</cp:revision>
  <dcterms:created xsi:type="dcterms:W3CDTF">2021-06-29T15:02:56Z</dcterms:created>
  <dcterms:modified xsi:type="dcterms:W3CDTF">2021-06-29T15:02:56Z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F4B0B486CCB5468EA4241B061CB08185</vt:lpwstr>
  </property>
</Properties>
</file>