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257" r:id="rId2"/>
    <p:sldId id="286" r:id="rId3"/>
    <p:sldId id="287" r:id="rId4"/>
    <p:sldId id="288" r:id="rId5"/>
    <p:sldId id="289" r:id="rId6"/>
    <p:sldId id="299" r:id="rId7"/>
    <p:sldId id="300" r:id="rId8"/>
    <p:sldId id="290" r:id="rId9"/>
    <p:sldId id="301" r:id="rId10"/>
    <p:sldId id="291" r:id="rId11"/>
    <p:sldId id="292" r:id="rId12"/>
    <p:sldId id="293" r:id="rId13"/>
    <p:sldId id="295" r:id="rId14"/>
    <p:sldId id="296" r:id="rId15"/>
    <p:sldId id="297" r:id="rId16"/>
    <p:sldId id="298"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0760C3-6384-4168-82D7-66AE1BC38E52}">
          <p14:sldIdLst>
            <p14:sldId id="257"/>
            <p14:sldId id="286"/>
            <p14:sldId id="287"/>
            <p14:sldId id="288"/>
            <p14:sldId id="289"/>
            <p14:sldId id="299"/>
            <p14:sldId id="300"/>
            <p14:sldId id="290"/>
            <p14:sldId id="301"/>
            <p14:sldId id="291"/>
            <p14:sldId id="292"/>
            <p14:sldId id="293"/>
            <p14:sldId id="295"/>
            <p14:sldId id="296"/>
            <p14:sldId id="297"/>
            <p14:sldId id="298"/>
            <p14:sldId id="26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624" autoAdjust="0"/>
  </p:normalViewPr>
  <p:slideViewPr>
    <p:cSldViewPr snapToGrid="0">
      <p:cViewPr varScale="1">
        <p:scale>
          <a:sx n="78" d="100"/>
          <a:sy n="78" d="100"/>
        </p:scale>
        <p:origin x="1109"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AC3C59-0DA2-4B43-82F0-9CA547B4220A}" type="datetimeFigureOut">
              <a:rPr lang="en-US" smtClean="0"/>
              <a:pPr/>
              <a:t>6/20/2024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20D359-0F86-4A10-B2C8-F0DAE44D5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5CF34FF8-8EAF-420B-A3BD-9D763CEF55A9}" type="datetime1">
              <a:rPr lang="en-US" smtClean="0"/>
              <a:pPr/>
              <a:t>6/20/2024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DA1FD4B-F23F-4F4C-A13E-6EE822754F57}"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ED387B3-FEDA-45EC-A8E7-F1B873408986}" type="datetime1">
              <a:rPr lang="en-US" smtClean="0"/>
              <a:pPr/>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1FD4B-F23F-4F4C-A13E-6EE822754F57}"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FCF1A52-C04F-4CFD-B683-8838CEDAD01C}" type="datetime1">
              <a:rPr lang="en-US" smtClean="0"/>
              <a:pPr/>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1FD4B-F23F-4F4C-A13E-6EE822754F57}"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16280F9-080B-42A9-A76D-629E930E9A76}" type="datetime1">
              <a:rPr lang="en-US" smtClean="0"/>
              <a:pPr/>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1FD4B-F23F-4F4C-A13E-6EE822754F57}"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15CCAAA-0AE6-45F4-A0C8-AD5D6D3E098B}" type="datetime1">
              <a:rPr lang="en-US" smtClean="0"/>
              <a:pPr/>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1FD4B-F23F-4F4C-A13E-6EE822754F57}"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F81BDB1-DB1C-45BA-BD29-12823CC3EE88}" type="datetime1">
              <a:rPr lang="en-US" smtClean="0"/>
              <a:pPr/>
              <a:t>6/20/2024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1FD4B-F23F-4F4C-A13E-6EE822754F57}"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9CCFF65-6C2F-42DA-918F-4DFE6964E297}" type="datetime1">
              <a:rPr lang="en-US" smtClean="0"/>
              <a:pPr/>
              <a:t>6/20/2024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1FD4B-F23F-4F4C-A13E-6EE822754F57}"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6C8EBEBA-C0B6-48C0-B93A-F6F8397E3739}" type="datetime1">
              <a:rPr lang="en-US" smtClean="0"/>
              <a:pPr/>
              <a:t>6/20/2024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A1FD4B-F23F-4F4C-A13E-6EE822754F57}"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80BDA3-BD10-4D28-80CE-EFDBD5B0D770}" type="datetime1">
              <a:rPr lang="en-US" smtClean="0"/>
              <a:pPr/>
              <a:t>6/20/2024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A1FD4B-F23F-4F4C-A13E-6EE822754F57}"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3459192-7460-4025-BAEB-119B010EA21E}" type="datetime1">
              <a:rPr lang="en-US" smtClean="0"/>
              <a:pPr/>
              <a:t>6/20/2024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1FD4B-F23F-4F4C-A13E-6EE822754F57}"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4CDD14D-92DE-464A-9DBF-1BAA362ED1F0}" type="datetime1">
              <a:rPr lang="en-US" smtClean="0"/>
              <a:pPr/>
              <a:t>6/20/2024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BDA1FD4B-F23F-4F4C-A13E-6EE822754F57}"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668A2B3-2FB7-4E33-A973-41F458DD9F68}" type="datetime1">
              <a:rPr lang="en-US" smtClean="0"/>
              <a:pPr/>
              <a:t>6/20/2024</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DA1FD4B-F23F-4F4C-A13E-6EE822754F57}"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geeksforgeeks.org/"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3B1A579-193C-44CA-8562-6762158DF2C1}"/>
              </a:ext>
            </a:extLst>
          </p:cNvPr>
          <p:cNvSpPr txBox="1">
            <a:spLocks/>
          </p:cNvSpPr>
          <p:nvPr/>
        </p:nvSpPr>
        <p:spPr>
          <a:xfrm>
            <a:off x="1860331" y="1735727"/>
            <a:ext cx="8702566" cy="4806236"/>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marL="27432" marR="0" lvl="0" indent="0" algn="ctr" defTabSz="914400" rtl="0" eaLnBrk="1" fontAlgn="auto" latinLnBrk="0" hangingPunct="1">
              <a:lnSpc>
                <a:spcPct val="100000"/>
              </a:lnSpc>
              <a:spcBef>
                <a:spcPts val="600"/>
              </a:spcBef>
              <a:spcAft>
                <a:spcPts val="0"/>
              </a:spcAft>
              <a:buClr>
                <a:srgbClr val="3891A7"/>
              </a:buClr>
              <a:buSzPct val="80000"/>
              <a:buFont typeface="Wingdings 2"/>
              <a:buNone/>
              <a:tabLst/>
              <a:defRPr/>
            </a:pPr>
            <a:r>
              <a:rPr lang="en-US" dirty="0">
                <a:solidFill>
                  <a:srgbClr val="002060"/>
                </a:solidFill>
                <a:latin typeface="Calibri" panose="020F0502020204030204"/>
              </a:rPr>
              <a:t>Object Oriented Programming Lab-Project Submission</a:t>
            </a:r>
            <a:endParaRPr kumimoji="0" lang="en-US" sz="26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27432" marR="0" lvl="0" indent="0" algn="ctr" defTabSz="914400" rtl="0" eaLnBrk="1" fontAlgn="auto" latinLnBrk="0" hangingPunct="1">
              <a:lnSpc>
                <a:spcPct val="100000"/>
              </a:lnSpc>
              <a:spcBef>
                <a:spcPts val="600"/>
              </a:spcBef>
              <a:spcAft>
                <a:spcPts val="0"/>
              </a:spcAft>
              <a:buClr>
                <a:srgbClr val="3891A7"/>
              </a:buClr>
              <a:buSzPct val="80000"/>
              <a:buFont typeface="Wingdings 2"/>
              <a:buNone/>
              <a:tabLst/>
              <a:defRPr/>
            </a:pPr>
            <a:r>
              <a:rPr kumimoji="0" lang="en-US" sz="2600" b="0" i="0" u="none" strike="noStrike" kern="1200" cap="none" spc="0" normalizeH="0" baseline="0" noProof="0" dirty="0">
                <a:ln>
                  <a:noFill/>
                </a:ln>
                <a:solidFill>
                  <a:srgbClr val="002060"/>
                </a:solidFill>
                <a:effectLst/>
                <a:uLnTx/>
                <a:uFillTx/>
                <a:latin typeface="Calibri" panose="020F0502020204030204"/>
                <a:ea typeface="+mn-ea"/>
                <a:cs typeface="+mn-cs"/>
              </a:rPr>
              <a:t>Project </a:t>
            </a:r>
            <a:r>
              <a:rPr lang="en-US" dirty="0">
                <a:solidFill>
                  <a:srgbClr val="002060"/>
                </a:solidFill>
                <a:latin typeface="Calibri" panose="020F0502020204030204"/>
              </a:rPr>
              <a:t>Presentation</a:t>
            </a:r>
            <a:r>
              <a:rPr kumimoji="0" lang="en-US" sz="2600" b="0" i="0" u="none" strike="noStrike" kern="1200" cap="none" spc="0" normalizeH="0" baseline="0" noProof="0" dirty="0">
                <a:ln>
                  <a:noFill/>
                </a:ln>
                <a:solidFill>
                  <a:srgbClr val="002060"/>
                </a:solidFill>
                <a:effectLst/>
                <a:uLnTx/>
                <a:uFillTx/>
                <a:latin typeface="Calibri" panose="020F0502020204030204"/>
                <a:ea typeface="+mn-ea"/>
                <a:cs typeface="+mn-cs"/>
              </a:rPr>
              <a:t> (</a:t>
            </a:r>
            <a:r>
              <a:rPr lang="en-US" dirty="0">
                <a:solidFill>
                  <a:srgbClr val="002060"/>
                </a:solidFill>
                <a:latin typeface="Calibri" panose="020F0502020204030204"/>
              </a:rPr>
              <a:t>06</a:t>
            </a:r>
            <a:r>
              <a:rPr kumimoji="0" lang="en-US" sz="2600" b="0" i="0" u="none" strike="noStrike" kern="1200" cap="none" spc="0" normalizeH="0" baseline="0" noProof="0" dirty="0">
                <a:ln>
                  <a:noFill/>
                </a:ln>
                <a:solidFill>
                  <a:srgbClr val="002060"/>
                </a:solidFill>
                <a:effectLst/>
                <a:uLnTx/>
                <a:uFillTx/>
                <a:latin typeface="Calibri" panose="020F0502020204030204"/>
                <a:ea typeface="+mn-ea"/>
                <a:cs typeface="+mn-cs"/>
              </a:rPr>
              <a:t> November 2023)</a:t>
            </a:r>
          </a:p>
          <a:p>
            <a:pPr lvl="0" algn="ctr">
              <a:buClr>
                <a:srgbClr val="3891A7"/>
              </a:buClr>
              <a:defRPr/>
            </a:pPr>
            <a:r>
              <a:rPr lang="en-US" sz="2400" b="1" dirty="0">
                <a:solidFill>
                  <a:srgbClr val="002060"/>
                </a:solidFill>
                <a:latin typeface="Calibri" panose="020F0502020204030204"/>
              </a:rPr>
              <a:t>On </a:t>
            </a:r>
          </a:p>
          <a:p>
            <a:pPr lvl="0" algn="ctr">
              <a:buClr>
                <a:srgbClr val="3891A7"/>
              </a:buClr>
              <a:defRPr/>
            </a:pPr>
            <a:r>
              <a:rPr lang="en-US" sz="2800" b="1" dirty="0">
                <a:solidFill>
                  <a:srgbClr val="002060"/>
                </a:solidFill>
                <a:latin typeface="Calibri" panose="020F0502020204030204"/>
              </a:rPr>
              <a:t>“FOOD STALL MANAGEMENT SYSTEM”</a:t>
            </a:r>
          </a:p>
          <a:p>
            <a:pPr lvl="0" algn="ctr">
              <a:buClr>
                <a:srgbClr val="3891A7"/>
              </a:buClr>
              <a:defRPr/>
            </a:pPr>
            <a:endParaRPr lang="en-US" sz="2400" b="1" dirty="0">
              <a:solidFill>
                <a:srgbClr val="002060"/>
              </a:solidFill>
              <a:latin typeface="Calibri" panose="020F0502020204030204"/>
            </a:endParaRPr>
          </a:p>
          <a:p>
            <a:pPr marL="27432" marR="0" lvl="0" indent="0" algn="ctr" defTabSz="914400" rtl="0" eaLnBrk="1" fontAlgn="auto" latinLnBrk="0" hangingPunct="1">
              <a:lnSpc>
                <a:spcPct val="100000"/>
              </a:lnSpc>
              <a:spcBef>
                <a:spcPts val="600"/>
              </a:spcBef>
              <a:spcAft>
                <a:spcPts val="0"/>
              </a:spcAft>
              <a:buClr>
                <a:srgbClr val="3891A7"/>
              </a:buClr>
              <a:buSzPct val="80000"/>
              <a:buFont typeface="Wingdings 2"/>
              <a:buNone/>
              <a:tabLst/>
              <a:defRPr/>
            </a:pPr>
            <a:r>
              <a:rPr lang="en-IN" sz="2400" spc="-1" dirty="0">
                <a:solidFill>
                  <a:srgbClr val="002060"/>
                </a:solidFill>
                <a:latin typeface="Calibri" panose="020F0502020204030204"/>
              </a:rPr>
              <a:t>b</a:t>
            </a:r>
            <a:r>
              <a:rPr kumimoji="0" lang="en-IN" sz="2400" b="0" i="0" u="none" strike="noStrike" kern="1200" cap="none" spc="-1" normalizeH="0" baseline="0" noProof="0">
                <a:ln>
                  <a:noFill/>
                </a:ln>
                <a:solidFill>
                  <a:srgbClr val="002060"/>
                </a:solidFill>
                <a:effectLst/>
                <a:uLnTx/>
                <a:uFillTx/>
                <a:latin typeface="Calibri" panose="020F0502020204030204"/>
                <a:ea typeface="+mn-ea"/>
                <a:cs typeface="+mn-cs"/>
              </a:rPr>
              <a:t>y </a:t>
            </a:r>
          </a:p>
          <a:p>
            <a:pPr marL="27432" marR="0" lvl="0" indent="0" algn="ctr" defTabSz="914400" rtl="0" eaLnBrk="1" fontAlgn="auto" latinLnBrk="0" hangingPunct="1">
              <a:lnSpc>
                <a:spcPct val="100000"/>
              </a:lnSpc>
              <a:spcBef>
                <a:spcPts val="600"/>
              </a:spcBef>
              <a:spcAft>
                <a:spcPts val="0"/>
              </a:spcAft>
              <a:buClr>
                <a:srgbClr val="3891A7"/>
              </a:buClr>
              <a:buSzPct val="80000"/>
              <a:buFont typeface="Wingdings 2"/>
              <a:buNone/>
              <a:tabLst/>
              <a:defRPr/>
            </a:pPr>
            <a:r>
              <a:rPr kumimoji="0" lang="en-IN" sz="2400" b="1" i="0" u="none" strike="noStrike" kern="1200" cap="none" spc="-1" normalizeH="0" baseline="0" noProof="0">
                <a:ln>
                  <a:noFill/>
                </a:ln>
                <a:solidFill>
                  <a:srgbClr val="002060"/>
                </a:solidFill>
                <a:effectLst/>
                <a:uLnTx/>
                <a:uFillTx/>
                <a:latin typeface="Calibri" panose="020F0502020204030204"/>
                <a:ea typeface="+mn-ea"/>
                <a:cs typeface="+mn-cs"/>
              </a:rPr>
              <a:t>MR</a:t>
            </a:r>
            <a:r>
              <a:rPr kumimoji="0" lang="en-IN" sz="2400" b="1" i="0" u="none" strike="noStrike" kern="1200" cap="none" spc="-1" normalizeH="0" baseline="0" noProof="0" dirty="0">
                <a:ln>
                  <a:noFill/>
                </a:ln>
                <a:solidFill>
                  <a:srgbClr val="002060"/>
                </a:solidFill>
                <a:effectLst/>
                <a:uLnTx/>
                <a:uFillTx/>
                <a:latin typeface="Calibri" panose="020F0502020204030204"/>
                <a:ea typeface="+mn-ea"/>
                <a:cs typeface="+mn-cs"/>
              </a:rPr>
              <a:t>. </a:t>
            </a:r>
            <a:r>
              <a:rPr lang="en-IN" sz="2400" b="1" spc="-1" dirty="0">
                <a:solidFill>
                  <a:srgbClr val="002060"/>
                </a:solidFill>
                <a:latin typeface="Calibri" panose="020F0502020204030204"/>
              </a:rPr>
              <a:t>AVIRAL GUPTA</a:t>
            </a:r>
            <a:r>
              <a:rPr lang="en-IN" sz="2000" dirty="0">
                <a:latin typeface="Times New Roman" pitchFamily="18" charset="0"/>
                <a:cs typeface="Times New Roman" pitchFamily="18" charset="0"/>
              </a:rPr>
              <a:t>(BT22CSD049)</a:t>
            </a:r>
            <a:endParaRPr kumimoji="0" lang="en-IN" sz="2000" b="1" i="0" u="none" strike="noStrike" kern="1200" cap="none" spc="-1" normalizeH="0" baseline="0" noProof="0" dirty="0">
              <a:ln>
                <a:noFill/>
              </a:ln>
              <a:solidFill>
                <a:srgbClr val="002060"/>
              </a:solidFill>
              <a:effectLst/>
              <a:uLnTx/>
              <a:uFillTx/>
              <a:latin typeface="Times New Roman" pitchFamily="18" charset="0"/>
              <a:cs typeface="Times New Roman" pitchFamily="18" charset="0"/>
            </a:endParaRPr>
          </a:p>
          <a:p>
            <a:pPr marL="27432" marR="0" lvl="0" indent="0" algn="ctr" defTabSz="914400" rtl="0" eaLnBrk="1" fontAlgn="auto" latinLnBrk="0" hangingPunct="1">
              <a:lnSpc>
                <a:spcPct val="100000"/>
              </a:lnSpc>
              <a:spcBef>
                <a:spcPts val="600"/>
              </a:spcBef>
              <a:spcAft>
                <a:spcPts val="0"/>
              </a:spcAft>
              <a:buClr>
                <a:srgbClr val="3891A7"/>
              </a:buClr>
              <a:buSzPct val="80000"/>
              <a:buFont typeface="Wingdings 2"/>
              <a:buNone/>
              <a:tabLst/>
              <a:defRPr/>
            </a:pPr>
            <a:endParaRPr lang="en-IN" sz="1600" spc="-1" dirty="0">
              <a:solidFill>
                <a:srgbClr val="002060"/>
              </a:solidFill>
            </a:endParaRPr>
          </a:p>
          <a:p>
            <a:pPr marL="27432" marR="0" lvl="0" indent="0" algn="ctr" defTabSz="914400" rtl="0" eaLnBrk="1" fontAlgn="auto" latinLnBrk="0" hangingPunct="1">
              <a:lnSpc>
                <a:spcPct val="100000"/>
              </a:lnSpc>
              <a:spcBef>
                <a:spcPts val="600"/>
              </a:spcBef>
              <a:spcAft>
                <a:spcPts val="0"/>
              </a:spcAft>
              <a:buClr>
                <a:srgbClr val="3891A7"/>
              </a:buClr>
              <a:buSzPct val="80000"/>
              <a:buFont typeface="Wingdings 2"/>
              <a:buNone/>
              <a:tabLst/>
              <a:defRPr/>
            </a:pPr>
            <a:endParaRPr lang="en-IN" sz="1600" spc="-1" dirty="0">
              <a:solidFill>
                <a:srgbClr val="002060"/>
              </a:solidFill>
            </a:endParaRPr>
          </a:p>
          <a:p>
            <a:pPr marL="27432" marR="0" lvl="0" indent="0" algn="ctr" defTabSz="914400" rtl="0" eaLnBrk="1" fontAlgn="auto" latinLnBrk="0" hangingPunct="1">
              <a:lnSpc>
                <a:spcPct val="100000"/>
              </a:lnSpc>
              <a:spcBef>
                <a:spcPts val="600"/>
              </a:spcBef>
              <a:spcAft>
                <a:spcPts val="0"/>
              </a:spcAft>
              <a:buClr>
                <a:srgbClr val="3891A7"/>
              </a:buClr>
              <a:buSzPct val="80000"/>
              <a:buFont typeface="Wingdings 2"/>
              <a:buNone/>
              <a:tabLst/>
              <a:defRPr/>
            </a:pPr>
            <a:r>
              <a:rPr lang="en-IN" sz="1600" spc="-1" dirty="0">
                <a:solidFill>
                  <a:srgbClr val="002060"/>
                </a:solidFill>
              </a:rPr>
              <a:t>Department of CSE,</a:t>
            </a:r>
            <a:r>
              <a:rPr lang="en-US" sz="1600" spc="-1" dirty="0">
                <a:solidFill>
                  <a:srgbClr val="002060"/>
                </a:solidFill>
              </a:rPr>
              <a:t> IIITN</a:t>
            </a:r>
            <a:endParaRPr lang="en-IN" sz="1600" spc="-1" dirty="0">
              <a:solidFill>
                <a:srgbClr val="002060"/>
              </a:solidFill>
            </a:endParaRPr>
          </a:p>
          <a:p>
            <a:pPr marL="27432" marR="0" lvl="0" indent="0" algn="ctr" defTabSz="914400" rtl="0" eaLnBrk="1" fontAlgn="auto" latinLnBrk="0" hangingPunct="1">
              <a:lnSpc>
                <a:spcPct val="100000"/>
              </a:lnSpc>
              <a:spcBef>
                <a:spcPts val="600"/>
              </a:spcBef>
              <a:spcAft>
                <a:spcPts val="0"/>
              </a:spcAft>
              <a:buClr>
                <a:srgbClr val="3891A7"/>
              </a:buClr>
              <a:buSzPct val="80000"/>
              <a:buFont typeface="Wingdings 2"/>
              <a:buNone/>
              <a:tabLst/>
              <a:defRPr/>
            </a:pPr>
            <a:endParaRPr kumimoji="0" lang="en-US" sz="1000" b="0" i="0" u="none" strike="noStrike" kern="1200" cap="none" spc="-1" normalizeH="0" baseline="0" noProof="0" dirty="0">
              <a:ln>
                <a:noFill/>
              </a:ln>
              <a:solidFill>
                <a:srgbClr val="002060"/>
              </a:solidFill>
              <a:effectLst/>
              <a:uLnTx/>
              <a:uFillTx/>
              <a:latin typeface="Calibri" panose="020F0502020204030204"/>
              <a:ea typeface="+mn-ea"/>
              <a:cs typeface="+mn-cs"/>
            </a:endParaRPr>
          </a:p>
          <a:p>
            <a:pPr marL="27432" marR="0" lvl="0" indent="0" algn="r" defTabSz="914400" rtl="0" eaLnBrk="1" fontAlgn="auto" latinLnBrk="0" hangingPunct="1">
              <a:lnSpc>
                <a:spcPct val="100000"/>
              </a:lnSpc>
              <a:spcBef>
                <a:spcPts val="600"/>
              </a:spcBef>
              <a:spcAft>
                <a:spcPts val="0"/>
              </a:spcAft>
              <a:buClr>
                <a:srgbClr val="3891A7"/>
              </a:buClr>
              <a:buSzPct val="80000"/>
              <a:buFont typeface="Wingdings 2"/>
              <a:buNone/>
              <a:tabLst/>
              <a:defRPr/>
            </a:pPr>
            <a:endParaRPr kumimoji="0" lang="en-US" sz="2400" b="0" i="0" u="none" strike="noStrike" kern="1200" cap="none" spc="-1" normalizeH="0" baseline="0" noProof="0" dirty="0">
              <a:ln>
                <a:noFill/>
              </a:ln>
              <a:solidFill>
                <a:srgbClr val="002060"/>
              </a:solidFill>
              <a:effectLst/>
              <a:uLnTx/>
              <a:uFillTx/>
              <a:latin typeface="Times New Roman"/>
              <a:ea typeface="+mn-ea"/>
              <a:cs typeface="+mn-cs"/>
            </a:endParaRPr>
          </a:p>
        </p:txBody>
      </p:sp>
      <p:sp>
        <p:nvSpPr>
          <p:cNvPr id="7" name="Slide Number Placeholder 6">
            <a:extLst>
              <a:ext uri="{FF2B5EF4-FFF2-40B4-BE49-F238E27FC236}">
                <a16:creationId xmlns:a16="http://schemas.microsoft.com/office/drawing/2014/main" id="{23F3FE1E-D547-4CA8-8AAE-E054C6CC7C73}"/>
              </a:ext>
            </a:extLst>
          </p:cNvPr>
          <p:cNvSpPr>
            <a:spLocks noGrp="1"/>
          </p:cNvSpPr>
          <p:nvPr>
            <p:ph type="sldNum" sz="quarter" idx="12"/>
          </p:nvPr>
        </p:nvSpPr>
        <p:spPr>
          <a:xfrm>
            <a:off x="8610600" y="6468322"/>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A1FD4B-F23F-4F4C-A13E-6EE822754F5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FA3B33E6-39AE-4C59-A9D5-57E927C155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6311" y="607539"/>
            <a:ext cx="730028" cy="730028"/>
          </a:xfrm>
          <a:prstGeom prst="rect">
            <a:avLst/>
          </a:prstGeom>
        </p:spPr>
      </p:pic>
      <p:sp>
        <p:nvSpPr>
          <p:cNvPr id="4" name="TextBox 3">
            <a:extLst>
              <a:ext uri="{FF2B5EF4-FFF2-40B4-BE49-F238E27FC236}">
                <a16:creationId xmlns:a16="http://schemas.microsoft.com/office/drawing/2014/main" id="{41FD276D-5CE7-445C-9128-BA2B0D30C5CB}"/>
              </a:ext>
            </a:extLst>
          </p:cNvPr>
          <p:cNvSpPr txBox="1"/>
          <p:nvPr/>
        </p:nvSpPr>
        <p:spPr>
          <a:xfrm>
            <a:off x="3411748" y="835572"/>
            <a:ext cx="771530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2060"/>
                </a:solidFill>
                <a:effectLst/>
                <a:uLnTx/>
                <a:uFillTx/>
                <a:latin typeface="Calibri" panose="020F0502020204030204"/>
                <a:ea typeface="+mn-ea"/>
                <a:cs typeface="+mn-cs"/>
              </a:rPr>
              <a:t>Indian Institute of Information Technology, Nagpur</a:t>
            </a:r>
          </a:p>
        </p:txBody>
      </p:sp>
    </p:spTree>
    <p:extLst>
      <p:ext uri="{BB962C8B-B14F-4D97-AF65-F5344CB8AC3E}">
        <p14:creationId xmlns:p14="http://schemas.microsoft.com/office/powerpoint/2010/main" val="15263943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5A167-90AA-A4DA-4976-842EE53E75F5}"/>
              </a:ext>
            </a:extLst>
          </p:cNvPr>
          <p:cNvSpPr>
            <a:spLocks noGrp="1"/>
          </p:cNvSpPr>
          <p:nvPr>
            <p:ph type="title"/>
          </p:nvPr>
        </p:nvSpPr>
        <p:spPr>
          <a:xfrm>
            <a:off x="609600" y="414528"/>
            <a:ext cx="4427220" cy="1143000"/>
          </a:xfrm>
        </p:spPr>
        <p:txBody>
          <a:bodyPr>
            <a:normAutofit/>
          </a:bodyPr>
          <a:lstStyle/>
          <a:p>
            <a:r>
              <a:rPr lang="en-US" sz="4800" b="1" u="sng" dirty="0"/>
              <a:t>Flowchart</a:t>
            </a:r>
            <a:endParaRPr lang="en-IN" sz="4800" b="1" u="sng" dirty="0"/>
          </a:p>
        </p:txBody>
      </p:sp>
      <p:sp>
        <p:nvSpPr>
          <p:cNvPr id="3" name="Content Placeholder 2">
            <a:extLst>
              <a:ext uri="{FF2B5EF4-FFF2-40B4-BE49-F238E27FC236}">
                <a16:creationId xmlns:a16="http://schemas.microsoft.com/office/drawing/2014/main" id="{F95790A5-660F-1E1C-A291-7E0775FAA34D}"/>
              </a:ext>
            </a:extLst>
          </p:cNvPr>
          <p:cNvSpPr>
            <a:spLocks noGrp="1"/>
          </p:cNvSpPr>
          <p:nvPr>
            <p:ph idx="1"/>
          </p:nvPr>
        </p:nvSpPr>
        <p:spPr>
          <a:xfrm>
            <a:off x="462853" y="3284220"/>
            <a:ext cx="3411056" cy="464820"/>
          </a:xfrm>
        </p:spPr>
        <p:txBody>
          <a:bodyPr>
            <a:noAutofit/>
          </a:bodyPr>
          <a:lstStyle/>
          <a:p>
            <a:pPr marL="0" indent="0">
              <a:buNone/>
            </a:pPr>
            <a:r>
              <a:rPr lang="en-US" sz="2400" i="0" u="sng" dirty="0">
                <a:effectLst/>
                <a:latin typeface="Söhne"/>
              </a:rPr>
              <a:t>Part 2: Food Stall Portal</a:t>
            </a:r>
            <a:endParaRPr lang="en-IN" sz="2400" u="sng" dirty="0"/>
          </a:p>
        </p:txBody>
      </p:sp>
      <p:sp>
        <p:nvSpPr>
          <p:cNvPr id="4" name="Slide Number Placeholder 3">
            <a:extLst>
              <a:ext uri="{FF2B5EF4-FFF2-40B4-BE49-F238E27FC236}">
                <a16:creationId xmlns:a16="http://schemas.microsoft.com/office/drawing/2014/main" id="{024DCC5D-73B6-EA81-C79A-1D5166F4B9DE}"/>
              </a:ext>
            </a:extLst>
          </p:cNvPr>
          <p:cNvSpPr>
            <a:spLocks noGrp="1"/>
          </p:cNvSpPr>
          <p:nvPr>
            <p:ph type="sldNum" sz="quarter" idx="12"/>
          </p:nvPr>
        </p:nvSpPr>
        <p:spPr/>
        <p:txBody>
          <a:bodyPr/>
          <a:lstStyle/>
          <a:p>
            <a:fld id="{BDA1FD4B-F23F-4F4C-A13E-6EE822754F57}" type="slidenum">
              <a:rPr lang="en-US" smtClean="0"/>
              <a:pPr/>
              <a:t>10</a:t>
            </a:fld>
            <a:endParaRPr lang="en-US"/>
          </a:p>
        </p:txBody>
      </p:sp>
      <p:sp>
        <p:nvSpPr>
          <p:cNvPr id="5" name="TextBox 4">
            <a:extLst>
              <a:ext uri="{FF2B5EF4-FFF2-40B4-BE49-F238E27FC236}">
                <a16:creationId xmlns:a16="http://schemas.microsoft.com/office/drawing/2014/main" id="{BF2333A5-B469-14D2-8620-457D9B1EC305}"/>
              </a:ext>
            </a:extLst>
          </p:cNvPr>
          <p:cNvSpPr txBox="1"/>
          <p:nvPr/>
        </p:nvSpPr>
        <p:spPr>
          <a:xfrm>
            <a:off x="5425343" y="16801"/>
            <a:ext cx="7368540" cy="7017306"/>
          </a:xfrm>
          <a:prstGeom prst="rect">
            <a:avLst/>
          </a:prstGeom>
          <a:noFill/>
        </p:spPr>
        <p:txBody>
          <a:bodyPr wrap="square" rtlCol="0">
            <a:spAutoFit/>
          </a:bodyPr>
          <a:lstStyle/>
          <a:p>
            <a:r>
              <a:rPr lang="en-IN" sz="10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Start</a:t>
            </a:r>
          </a:p>
          <a:p>
            <a:r>
              <a:rPr lang="en-IN" sz="10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a:t>
            </a:r>
          </a:p>
          <a:p>
            <a:r>
              <a:rPr lang="en-IN" sz="10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|---&gt; If Option is 2 (Food Stall Portal):</a:t>
            </a:r>
          </a:p>
          <a:p>
            <a:r>
              <a:rPr lang="en-IN" sz="10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a:t>
            </a:r>
          </a:p>
          <a:p>
            <a:r>
              <a:rPr lang="en-IN" sz="10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|---&gt; Enter Food Stall Portal</a:t>
            </a:r>
          </a:p>
          <a:p>
            <a:r>
              <a:rPr lang="en-IN" sz="10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a:t>
            </a:r>
          </a:p>
          <a:p>
            <a:r>
              <a:rPr lang="en-IN" sz="10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|---&gt; Display Food Stall Options:</a:t>
            </a:r>
          </a:p>
          <a:p>
            <a:r>
              <a:rPr lang="en-IN" sz="10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     - 1: View Your Profile</a:t>
            </a:r>
          </a:p>
          <a:p>
            <a:r>
              <a:rPr lang="en-IN" sz="10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     - 2: Know Your Menu (with Price)</a:t>
            </a:r>
          </a:p>
          <a:p>
            <a:r>
              <a:rPr lang="en-IN" sz="10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     - 3: Add a Food Item</a:t>
            </a:r>
          </a:p>
          <a:p>
            <a:r>
              <a:rPr lang="en-IN" sz="10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     - 4: Delete a Food Item</a:t>
            </a:r>
          </a:p>
          <a:p>
            <a:r>
              <a:rPr lang="en-IN" sz="10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     - 5: Modify Your Profile</a:t>
            </a:r>
          </a:p>
          <a:p>
            <a:r>
              <a:rPr lang="en-IN" sz="10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a:t>
            </a:r>
          </a:p>
          <a:p>
            <a:r>
              <a:rPr lang="en-IN" sz="10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a:t>
            </a:r>
          </a:p>
          <a:p>
            <a:r>
              <a:rPr lang="en-IN" sz="10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|---Option 1: View Your Profile---|</a:t>
            </a:r>
          </a:p>
          <a:p>
            <a:r>
              <a:rPr lang="en-IN" sz="10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     |</a:t>
            </a:r>
          </a:p>
          <a:p>
            <a:r>
              <a:rPr lang="en-IN" sz="10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     |---&gt; Retrieve and Display Food Stall's Profile</a:t>
            </a:r>
          </a:p>
          <a:p>
            <a:r>
              <a:rPr lang="en-IN" sz="10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a:t>
            </a:r>
          </a:p>
          <a:p>
            <a:r>
              <a:rPr lang="en-IN" sz="10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|---Option 2: Know Your Menu (with Price)---|</a:t>
            </a:r>
          </a:p>
          <a:p>
            <a:r>
              <a:rPr lang="en-IN" sz="10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     |</a:t>
            </a:r>
          </a:p>
          <a:p>
            <a:r>
              <a:rPr lang="en-IN" sz="10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     |---&gt; Retrieve and Display Food Menu</a:t>
            </a:r>
          </a:p>
          <a:p>
            <a:r>
              <a:rPr lang="en-IN" sz="10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a:t>
            </a:r>
          </a:p>
          <a:p>
            <a:r>
              <a:rPr lang="en-IN" sz="10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|---Option 3: Add a Food Item---|</a:t>
            </a:r>
          </a:p>
          <a:p>
            <a:r>
              <a:rPr lang="en-IN" sz="10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     |</a:t>
            </a:r>
          </a:p>
          <a:p>
            <a:r>
              <a:rPr lang="en-IN" sz="10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     |---&gt; Prompt for Food Item Details</a:t>
            </a:r>
          </a:p>
          <a:p>
            <a:r>
              <a:rPr lang="en-IN" sz="10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     |</a:t>
            </a:r>
          </a:p>
          <a:p>
            <a:r>
              <a:rPr lang="en-IN" sz="10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     |---&gt; Add the Food Item to the Menu</a:t>
            </a:r>
          </a:p>
          <a:p>
            <a:r>
              <a:rPr lang="en-IN" sz="10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a:t>
            </a:r>
          </a:p>
          <a:p>
            <a:r>
              <a:rPr lang="en-IN" sz="10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|---Option 4: Delete a Food Item---|</a:t>
            </a:r>
          </a:p>
          <a:p>
            <a:r>
              <a:rPr lang="en-IN" sz="10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     |</a:t>
            </a:r>
          </a:p>
          <a:p>
            <a:r>
              <a:rPr lang="en-IN" sz="10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     |---&gt; Prompt for Food Item ID to Delete</a:t>
            </a:r>
          </a:p>
          <a:p>
            <a:r>
              <a:rPr lang="en-IN" sz="10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     |     </a:t>
            </a:r>
          </a:p>
          <a:p>
            <a:r>
              <a:rPr lang="en-IN" sz="10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     |---&gt; Delete the Selected Food Item from the Menu</a:t>
            </a:r>
          </a:p>
          <a:p>
            <a:r>
              <a:rPr lang="en-IN" sz="10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a:t>
            </a:r>
          </a:p>
          <a:p>
            <a:r>
              <a:rPr lang="en-IN" sz="10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|---Option 5: Modify Your Profile---|</a:t>
            </a:r>
          </a:p>
          <a:p>
            <a:r>
              <a:rPr lang="en-IN" sz="10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     |</a:t>
            </a:r>
          </a:p>
          <a:p>
            <a:r>
              <a:rPr lang="en-IN" sz="10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     |---&gt; Modify the Food Stall's Profile</a:t>
            </a:r>
          </a:p>
          <a:p>
            <a:r>
              <a:rPr lang="en-IN" sz="10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a:t>
            </a:r>
          </a:p>
          <a:p>
            <a:r>
              <a:rPr lang="en-IN" sz="10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|---&gt; Display Option to Continue (Y/N)</a:t>
            </a:r>
          </a:p>
          <a:p>
            <a:r>
              <a:rPr lang="en-IN" sz="10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a:t>
            </a:r>
          </a:p>
          <a:p>
            <a:r>
              <a:rPr lang="en-IN" sz="10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a:t>
            </a:r>
          </a:p>
          <a:p>
            <a:r>
              <a:rPr lang="en-IN" sz="10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|---(Exit Food Stall Portal)---|</a:t>
            </a:r>
          </a:p>
          <a:p>
            <a:r>
              <a:rPr lang="en-IN" sz="10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a:t>
            </a:r>
          </a:p>
          <a:p>
            <a:r>
              <a:rPr lang="en-IN" sz="10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|---(End)</a:t>
            </a:r>
          </a:p>
          <a:p>
            <a:endParaRPr lang="en-IN" sz="10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endParaRPr>
          </a:p>
        </p:txBody>
      </p:sp>
      <p:cxnSp>
        <p:nvCxnSpPr>
          <p:cNvPr id="7" name="Straight Arrow Connector 6">
            <a:extLst>
              <a:ext uri="{FF2B5EF4-FFF2-40B4-BE49-F238E27FC236}">
                <a16:creationId xmlns:a16="http://schemas.microsoft.com/office/drawing/2014/main" id="{3BF2153E-026A-4944-64B2-493E817FE60E}"/>
              </a:ext>
            </a:extLst>
          </p:cNvPr>
          <p:cNvCxnSpPr>
            <a:cxnSpLocks/>
          </p:cNvCxnSpPr>
          <p:nvPr/>
        </p:nvCxnSpPr>
        <p:spPr>
          <a:xfrm>
            <a:off x="3716595" y="3516630"/>
            <a:ext cx="1445714"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47276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5A167-90AA-A4DA-4976-842EE53E75F5}"/>
              </a:ext>
            </a:extLst>
          </p:cNvPr>
          <p:cNvSpPr>
            <a:spLocks noGrp="1"/>
          </p:cNvSpPr>
          <p:nvPr>
            <p:ph type="title"/>
          </p:nvPr>
        </p:nvSpPr>
        <p:spPr>
          <a:xfrm>
            <a:off x="609600" y="414528"/>
            <a:ext cx="4427220" cy="1143000"/>
          </a:xfrm>
        </p:spPr>
        <p:txBody>
          <a:bodyPr>
            <a:normAutofit/>
          </a:bodyPr>
          <a:lstStyle/>
          <a:p>
            <a:r>
              <a:rPr lang="en-US" sz="4800" b="1" u="sng" dirty="0"/>
              <a:t>Flowchart</a:t>
            </a:r>
            <a:endParaRPr lang="en-IN" sz="4800" b="1" u="sng" dirty="0"/>
          </a:p>
        </p:txBody>
      </p:sp>
      <p:sp>
        <p:nvSpPr>
          <p:cNvPr id="3" name="Content Placeholder 2">
            <a:extLst>
              <a:ext uri="{FF2B5EF4-FFF2-40B4-BE49-F238E27FC236}">
                <a16:creationId xmlns:a16="http://schemas.microsoft.com/office/drawing/2014/main" id="{F95790A5-660F-1E1C-A291-7E0775FAA34D}"/>
              </a:ext>
            </a:extLst>
          </p:cNvPr>
          <p:cNvSpPr>
            <a:spLocks noGrp="1"/>
          </p:cNvSpPr>
          <p:nvPr>
            <p:ph idx="1"/>
          </p:nvPr>
        </p:nvSpPr>
        <p:spPr>
          <a:xfrm>
            <a:off x="462853" y="3284220"/>
            <a:ext cx="3411056" cy="464820"/>
          </a:xfrm>
        </p:spPr>
        <p:txBody>
          <a:bodyPr>
            <a:noAutofit/>
          </a:bodyPr>
          <a:lstStyle/>
          <a:p>
            <a:pPr marL="0" indent="0">
              <a:buNone/>
            </a:pPr>
            <a:r>
              <a:rPr lang="en-US" sz="2400" i="0" u="sng" dirty="0">
                <a:effectLst/>
                <a:latin typeface="Söhne"/>
              </a:rPr>
              <a:t>Part 3: Customer Portal</a:t>
            </a:r>
            <a:endParaRPr lang="en-IN" sz="2400" u="sng" dirty="0"/>
          </a:p>
        </p:txBody>
      </p:sp>
      <p:sp>
        <p:nvSpPr>
          <p:cNvPr id="4" name="Slide Number Placeholder 3">
            <a:extLst>
              <a:ext uri="{FF2B5EF4-FFF2-40B4-BE49-F238E27FC236}">
                <a16:creationId xmlns:a16="http://schemas.microsoft.com/office/drawing/2014/main" id="{024DCC5D-73B6-EA81-C79A-1D5166F4B9DE}"/>
              </a:ext>
            </a:extLst>
          </p:cNvPr>
          <p:cNvSpPr>
            <a:spLocks noGrp="1"/>
          </p:cNvSpPr>
          <p:nvPr>
            <p:ph type="sldNum" sz="quarter" idx="12"/>
          </p:nvPr>
        </p:nvSpPr>
        <p:spPr/>
        <p:txBody>
          <a:bodyPr/>
          <a:lstStyle/>
          <a:p>
            <a:fld id="{BDA1FD4B-F23F-4F4C-A13E-6EE822754F57}" type="slidenum">
              <a:rPr lang="en-US" smtClean="0"/>
              <a:pPr/>
              <a:t>11</a:t>
            </a:fld>
            <a:endParaRPr lang="en-US"/>
          </a:p>
        </p:txBody>
      </p:sp>
      <p:sp>
        <p:nvSpPr>
          <p:cNvPr id="5" name="TextBox 4">
            <a:extLst>
              <a:ext uri="{FF2B5EF4-FFF2-40B4-BE49-F238E27FC236}">
                <a16:creationId xmlns:a16="http://schemas.microsoft.com/office/drawing/2014/main" id="{BF2333A5-B469-14D2-8620-457D9B1EC305}"/>
              </a:ext>
            </a:extLst>
          </p:cNvPr>
          <p:cNvSpPr txBox="1"/>
          <p:nvPr/>
        </p:nvSpPr>
        <p:spPr>
          <a:xfrm>
            <a:off x="5036820" y="707308"/>
            <a:ext cx="7368540" cy="6001643"/>
          </a:xfrm>
          <a:prstGeom prst="rect">
            <a:avLst/>
          </a:prstGeom>
          <a:noFill/>
        </p:spPr>
        <p:txBody>
          <a:bodyPr wrap="square" rtlCol="0">
            <a:spAutoFit/>
          </a:bodyPr>
          <a:lstStyle/>
          <a:p>
            <a:r>
              <a:rPr lang="en-IN" sz="12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Start</a:t>
            </a:r>
          </a:p>
          <a:p>
            <a:r>
              <a:rPr lang="en-IN" sz="12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a:t>
            </a:r>
          </a:p>
          <a:p>
            <a:r>
              <a:rPr lang="en-IN" sz="12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|---&gt; If Option is 3 (Customer Portal):</a:t>
            </a:r>
          </a:p>
          <a:p>
            <a:r>
              <a:rPr lang="en-IN" sz="12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a:t>
            </a:r>
          </a:p>
          <a:p>
            <a:r>
              <a:rPr lang="en-IN" sz="12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|---&gt; Enter Customer Portal</a:t>
            </a:r>
          </a:p>
          <a:p>
            <a:r>
              <a:rPr lang="en-IN" sz="12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a:t>
            </a:r>
          </a:p>
          <a:p>
            <a:r>
              <a:rPr lang="en-IN" sz="12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|---&gt; Display Customer Options:</a:t>
            </a:r>
          </a:p>
          <a:p>
            <a:r>
              <a:rPr lang="en-IN" sz="12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     - 1: View List of All Food Stalls</a:t>
            </a:r>
          </a:p>
          <a:p>
            <a:r>
              <a:rPr lang="en-IN" sz="12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     - 2: Search a Stall by Stall Unique ID</a:t>
            </a:r>
          </a:p>
          <a:p>
            <a:r>
              <a:rPr lang="en-IN" sz="12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     - 3: Search a Food Stall (Depending on Taste)</a:t>
            </a:r>
          </a:p>
          <a:p>
            <a:r>
              <a:rPr lang="en-IN" sz="12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a:t>
            </a:r>
          </a:p>
          <a:p>
            <a:r>
              <a:rPr lang="en-IN" sz="12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|---Option 1: View List of All Food Stalls---|</a:t>
            </a:r>
          </a:p>
          <a:p>
            <a:r>
              <a:rPr lang="en-IN" sz="12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     |</a:t>
            </a:r>
          </a:p>
          <a:p>
            <a:r>
              <a:rPr lang="en-IN" sz="12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     |---&gt; Retrieve and Display List of Food Stalls</a:t>
            </a:r>
          </a:p>
          <a:p>
            <a:r>
              <a:rPr lang="en-IN" sz="12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a:t>
            </a:r>
          </a:p>
          <a:p>
            <a:r>
              <a:rPr lang="en-IN" sz="12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|---Option 2: Search a Stall by Stall Unique ID---|</a:t>
            </a:r>
          </a:p>
          <a:p>
            <a:r>
              <a:rPr lang="en-IN" sz="12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     |</a:t>
            </a:r>
          </a:p>
          <a:p>
            <a:r>
              <a:rPr lang="en-IN" sz="12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     |---&gt; Prompt for Unique Stall ID</a:t>
            </a:r>
          </a:p>
          <a:p>
            <a:r>
              <a:rPr lang="en-IN" sz="12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     |     </a:t>
            </a:r>
          </a:p>
          <a:p>
            <a:r>
              <a:rPr lang="en-IN" sz="12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     |---&gt; Retrieve and Display Details of the Selected Stall</a:t>
            </a:r>
          </a:p>
          <a:p>
            <a:r>
              <a:rPr lang="en-IN" sz="12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a:t>
            </a:r>
          </a:p>
          <a:p>
            <a:r>
              <a:rPr lang="en-IN" sz="12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|---Option 3: Search a Food Stall (Depending on Taste)---|</a:t>
            </a:r>
          </a:p>
          <a:p>
            <a:r>
              <a:rPr lang="en-IN" sz="12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     |</a:t>
            </a:r>
          </a:p>
          <a:p>
            <a:r>
              <a:rPr lang="en-IN" sz="12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     |---&gt; Prompt for Taste Preferences</a:t>
            </a:r>
          </a:p>
          <a:p>
            <a:r>
              <a:rPr lang="en-IN" sz="12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     |     </a:t>
            </a:r>
          </a:p>
          <a:p>
            <a:r>
              <a:rPr lang="en-IN" sz="12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     |---&gt; Retrieve and Display Food Stalls Matching Preferences</a:t>
            </a:r>
          </a:p>
          <a:p>
            <a:r>
              <a:rPr lang="en-IN" sz="12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a:t>
            </a:r>
          </a:p>
          <a:p>
            <a:r>
              <a:rPr lang="en-IN" sz="12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|---&gt; Display Option to Continue (Y/N)</a:t>
            </a:r>
          </a:p>
          <a:p>
            <a:r>
              <a:rPr lang="en-IN" sz="12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a:t>
            </a:r>
          </a:p>
          <a:p>
            <a:r>
              <a:rPr lang="en-IN" sz="12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|---(Exit Customer Portal)---|</a:t>
            </a:r>
          </a:p>
          <a:p>
            <a:r>
              <a:rPr lang="en-IN" sz="12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a:t>
            </a:r>
          </a:p>
          <a:p>
            <a:r>
              <a:rPr lang="en-IN" sz="12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|---(End)</a:t>
            </a:r>
          </a:p>
        </p:txBody>
      </p:sp>
      <p:cxnSp>
        <p:nvCxnSpPr>
          <p:cNvPr id="7" name="Straight Arrow Connector 6">
            <a:extLst>
              <a:ext uri="{FF2B5EF4-FFF2-40B4-BE49-F238E27FC236}">
                <a16:creationId xmlns:a16="http://schemas.microsoft.com/office/drawing/2014/main" id="{3BF2153E-026A-4944-64B2-493E817FE60E}"/>
              </a:ext>
            </a:extLst>
          </p:cNvPr>
          <p:cNvCxnSpPr>
            <a:cxnSpLocks/>
          </p:cNvCxnSpPr>
          <p:nvPr/>
        </p:nvCxnSpPr>
        <p:spPr>
          <a:xfrm>
            <a:off x="3716595" y="3516630"/>
            <a:ext cx="1002889"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4367568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9E599-7583-15C4-EFF9-FFBFDDA1DE7D}"/>
              </a:ext>
            </a:extLst>
          </p:cNvPr>
          <p:cNvSpPr>
            <a:spLocks noGrp="1"/>
          </p:cNvSpPr>
          <p:nvPr>
            <p:ph type="title"/>
          </p:nvPr>
        </p:nvSpPr>
        <p:spPr>
          <a:xfrm>
            <a:off x="609600" y="586101"/>
            <a:ext cx="10972800" cy="1143000"/>
          </a:xfrm>
        </p:spPr>
        <p:txBody>
          <a:bodyPr/>
          <a:lstStyle/>
          <a:p>
            <a:r>
              <a:rPr lang="en-IN" b="1" u="sng" dirty="0"/>
              <a:t>OUTPUT</a:t>
            </a:r>
          </a:p>
        </p:txBody>
      </p:sp>
      <p:sp>
        <p:nvSpPr>
          <p:cNvPr id="3" name="Content Placeholder 2">
            <a:extLst>
              <a:ext uri="{FF2B5EF4-FFF2-40B4-BE49-F238E27FC236}">
                <a16:creationId xmlns:a16="http://schemas.microsoft.com/office/drawing/2014/main" id="{33375C7B-8669-800D-8F29-3D8C3527D489}"/>
              </a:ext>
            </a:extLst>
          </p:cNvPr>
          <p:cNvSpPr>
            <a:spLocks noGrp="1"/>
          </p:cNvSpPr>
          <p:nvPr>
            <p:ph idx="1"/>
          </p:nvPr>
        </p:nvSpPr>
        <p:spPr/>
        <p:txBody>
          <a:bodyPr/>
          <a:lstStyle/>
          <a:p>
            <a:pPr marL="0" indent="0">
              <a:buNone/>
            </a:pPr>
            <a:r>
              <a:rPr lang="en-US" dirty="0"/>
              <a:t>(1) Admin Portal :-</a:t>
            </a:r>
          </a:p>
          <a:p>
            <a:pPr marL="0" indent="0">
              <a:buNone/>
            </a:pPr>
            <a:endParaRPr lang="en-IN" dirty="0"/>
          </a:p>
        </p:txBody>
      </p:sp>
      <p:sp>
        <p:nvSpPr>
          <p:cNvPr id="4" name="Slide Number Placeholder 3">
            <a:extLst>
              <a:ext uri="{FF2B5EF4-FFF2-40B4-BE49-F238E27FC236}">
                <a16:creationId xmlns:a16="http://schemas.microsoft.com/office/drawing/2014/main" id="{4C7A1E58-C733-774D-9DF8-0AAF1192D204}"/>
              </a:ext>
            </a:extLst>
          </p:cNvPr>
          <p:cNvSpPr>
            <a:spLocks noGrp="1"/>
          </p:cNvSpPr>
          <p:nvPr>
            <p:ph type="sldNum" sz="quarter" idx="12"/>
          </p:nvPr>
        </p:nvSpPr>
        <p:spPr/>
        <p:txBody>
          <a:bodyPr/>
          <a:lstStyle/>
          <a:p>
            <a:fld id="{BDA1FD4B-F23F-4F4C-A13E-6EE822754F57}" type="slidenum">
              <a:rPr lang="en-US" smtClean="0"/>
              <a:pPr/>
              <a:t>12</a:t>
            </a:fld>
            <a:endParaRPr lang="en-US"/>
          </a:p>
        </p:txBody>
      </p:sp>
      <p:pic>
        <p:nvPicPr>
          <p:cNvPr id="6" name="Picture 5">
            <a:extLst>
              <a:ext uri="{FF2B5EF4-FFF2-40B4-BE49-F238E27FC236}">
                <a16:creationId xmlns:a16="http://schemas.microsoft.com/office/drawing/2014/main" id="{67AD1516-7DB1-19C3-D279-A4C45D70CC21}"/>
              </a:ext>
            </a:extLst>
          </p:cNvPr>
          <p:cNvPicPr>
            <a:picLocks noChangeAspect="1"/>
          </p:cNvPicPr>
          <p:nvPr/>
        </p:nvPicPr>
        <p:blipFill>
          <a:blip r:embed="rId2"/>
          <a:stretch>
            <a:fillRect/>
          </a:stretch>
        </p:blipFill>
        <p:spPr>
          <a:xfrm>
            <a:off x="1081549" y="2527024"/>
            <a:ext cx="3875523" cy="1280270"/>
          </a:xfrm>
          <a:prstGeom prst="rect">
            <a:avLst/>
          </a:prstGeom>
        </p:spPr>
      </p:pic>
      <p:pic>
        <p:nvPicPr>
          <p:cNvPr id="8" name="Picture 7">
            <a:extLst>
              <a:ext uri="{FF2B5EF4-FFF2-40B4-BE49-F238E27FC236}">
                <a16:creationId xmlns:a16="http://schemas.microsoft.com/office/drawing/2014/main" id="{0094ACDD-E2D9-B13A-F395-31F6D847F77B}"/>
              </a:ext>
            </a:extLst>
          </p:cNvPr>
          <p:cNvPicPr>
            <a:picLocks noChangeAspect="1"/>
          </p:cNvPicPr>
          <p:nvPr/>
        </p:nvPicPr>
        <p:blipFill>
          <a:blip r:embed="rId3"/>
          <a:stretch>
            <a:fillRect/>
          </a:stretch>
        </p:blipFill>
        <p:spPr>
          <a:xfrm>
            <a:off x="1081334" y="3932904"/>
            <a:ext cx="4416625" cy="1154254"/>
          </a:xfrm>
          <a:prstGeom prst="rect">
            <a:avLst/>
          </a:prstGeom>
        </p:spPr>
      </p:pic>
      <p:pic>
        <p:nvPicPr>
          <p:cNvPr id="10" name="Picture 9">
            <a:extLst>
              <a:ext uri="{FF2B5EF4-FFF2-40B4-BE49-F238E27FC236}">
                <a16:creationId xmlns:a16="http://schemas.microsoft.com/office/drawing/2014/main" id="{78F67FF4-A70B-A938-0E95-3C41E3D609A6}"/>
              </a:ext>
            </a:extLst>
          </p:cNvPr>
          <p:cNvPicPr>
            <a:picLocks noChangeAspect="1"/>
          </p:cNvPicPr>
          <p:nvPr/>
        </p:nvPicPr>
        <p:blipFill>
          <a:blip r:embed="rId4"/>
          <a:stretch>
            <a:fillRect/>
          </a:stretch>
        </p:blipFill>
        <p:spPr>
          <a:xfrm>
            <a:off x="1081334" y="5212768"/>
            <a:ext cx="4978080" cy="1456999"/>
          </a:xfrm>
          <a:prstGeom prst="rect">
            <a:avLst/>
          </a:prstGeom>
        </p:spPr>
      </p:pic>
      <p:pic>
        <p:nvPicPr>
          <p:cNvPr id="12" name="Picture 11">
            <a:extLst>
              <a:ext uri="{FF2B5EF4-FFF2-40B4-BE49-F238E27FC236}">
                <a16:creationId xmlns:a16="http://schemas.microsoft.com/office/drawing/2014/main" id="{ADD1E863-4A8E-3F8C-8217-C0F5A6099D01}"/>
              </a:ext>
            </a:extLst>
          </p:cNvPr>
          <p:cNvPicPr>
            <a:picLocks noChangeAspect="1"/>
          </p:cNvPicPr>
          <p:nvPr/>
        </p:nvPicPr>
        <p:blipFill>
          <a:blip r:embed="rId5"/>
          <a:stretch>
            <a:fillRect/>
          </a:stretch>
        </p:blipFill>
        <p:spPr>
          <a:xfrm>
            <a:off x="6395581" y="874751"/>
            <a:ext cx="4714870" cy="3821095"/>
          </a:xfrm>
          <a:prstGeom prst="rect">
            <a:avLst/>
          </a:prstGeom>
        </p:spPr>
      </p:pic>
      <p:pic>
        <p:nvPicPr>
          <p:cNvPr id="14" name="Picture 13">
            <a:extLst>
              <a:ext uri="{FF2B5EF4-FFF2-40B4-BE49-F238E27FC236}">
                <a16:creationId xmlns:a16="http://schemas.microsoft.com/office/drawing/2014/main" id="{E0A7755F-9E76-CCB9-A4BD-24A87D2B29B9}"/>
              </a:ext>
            </a:extLst>
          </p:cNvPr>
          <p:cNvPicPr>
            <a:picLocks noChangeAspect="1"/>
          </p:cNvPicPr>
          <p:nvPr/>
        </p:nvPicPr>
        <p:blipFill rotWithShape="1">
          <a:blip r:embed="rId6"/>
          <a:srcRect r="6716"/>
          <a:stretch/>
        </p:blipFill>
        <p:spPr>
          <a:xfrm>
            <a:off x="6395581" y="4872729"/>
            <a:ext cx="5459591" cy="1417443"/>
          </a:xfrm>
          <a:prstGeom prst="rect">
            <a:avLst/>
          </a:prstGeom>
        </p:spPr>
      </p:pic>
    </p:spTree>
    <p:extLst>
      <p:ext uri="{BB962C8B-B14F-4D97-AF65-F5344CB8AC3E}">
        <p14:creationId xmlns:p14="http://schemas.microsoft.com/office/powerpoint/2010/main" val="3051142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9E599-7583-15C4-EFF9-FFBFDDA1DE7D}"/>
              </a:ext>
            </a:extLst>
          </p:cNvPr>
          <p:cNvSpPr>
            <a:spLocks noGrp="1"/>
          </p:cNvSpPr>
          <p:nvPr>
            <p:ph type="title"/>
          </p:nvPr>
        </p:nvSpPr>
        <p:spPr>
          <a:xfrm>
            <a:off x="609600" y="350128"/>
            <a:ext cx="10972800" cy="1143000"/>
          </a:xfrm>
        </p:spPr>
        <p:txBody>
          <a:bodyPr/>
          <a:lstStyle/>
          <a:p>
            <a:r>
              <a:rPr lang="en-IN" b="1" u="sng" dirty="0"/>
              <a:t>OUTPUT</a:t>
            </a:r>
          </a:p>
        </p:txBody>
      </p:sp>
      <p:sp>
        <p:nvSpPr>
          <p:cNvPr id="3" name="Content Placeholder 2">
            <a:extLst>
              <a:ext uri="{FF2B5EF4-FFF2-40B4-BE49-F238E27FC236}">
                <a16:creationId xmlns:a16="http://schemas.microsoft.com/office/drawing/2014/main" id="{33375C7B-8669-800D-8F29-3D8C3527D489}"/>
              </a:ext>
            </a:extLst>
          </p:cNvPr>
          <p:cNvSpPr>
            <a:spLocks noGrp="1"/>
          </p:cNvSpPr>
          <p:nvPr>
            <p:ph idx="1"/>
          </p:nvPr>
        </p:nvSpPr>
        <p:spPr>
          <a:xfrm>
            <a:off x="609600" y="1512691"/>
            <a:ext cx="10972800" cy="4389120"/>
          </a:xfrm>
        </p:spPr>
        <p:txBody>
          <a:bodyPr/>
          <a:lstStyle/>
          <a:p>
            <a:pPr marL="0" indent="0">
              <a:buNone/>
            </a:pPr>
            <a:r>
              <a:rPr lang="en-US" dirty="0"/>
              <a:t>(2) Food Stall Portal :-</a:t>
            </a:r>
          </a:p>
          <a:p>
            <a:pPr marL="0" indent="0">
              <a:buNone/>
            </a:pPr>
            <a:endParaRPr lang="en-IN" dirty="0"/>
          </a:p>
        </p:txBody>
      </p:sp>
      <p:sp>
        <p:nvSpPr>
          <p:cNvPr id="4" name="Slide Number Placeholder 3">
            <a:extLst>
              <a:ext uri="{FF2B5EF4-FFF2-40B4-BE49-F238E27FC236}">
                <a16:creationId xmlns:a16="http://schemas.microsoft.com/office/drawing/2014/main" id="{4C7A1E58-C733-774D-9DF8-0AAF1192D204}"/>
              </a:ext>
            </a:extLst>
          </p:cNvPr>
          <p:cNvSpPr>
            <a:spLocks noGrp="1"/>
          </p:cNvSpPr>
          <p:nvPr>
            <p:ph type="sldNum" sz="quarter" idx="12"/>
          </p:nvPr>
        </p:nvSpPr>
        <p:spPr/>
        <p:txBody>
          <a:bodyPr/>
          <a:lstStyle/>
          <a:p>
            <a:fld id="{BDA1FD4B-F23F-4F4C-A13E-6EE822754F57}" type="slidenum">
              <a:rPr lang="en-US" smtClean="0"/>
              <a:pPr/>
              <a:t>13</a:t>
            </a:fld>
            <a:endParaRPr lang="en-US"/>
          </a:p>
        </p:txBody>
      </p:sp>
      <p:pic>
        <p:nvPicPr>
          <p:cNvPr id="7" name="Picture 6">
            <a:extLst>
              <a:ext uri="{FF2B5EF4-FFF2-40B4-BE49-F238E27FC236}">
                <a16:creationId xmlns:a16="http://schemas.microsoft.com/office/drawing/2014/main" id="{99379EEC-D5FD-EA98-7EB3-748DBE202DE5}"/>
              </a:ext>
            </a:extLst>
          </p:cNvPr>
          <p:cNvPicPr>
            <a:picLocks noChangeAspect="1"/>
          </p:cNvPicPr>
          <p:nvPr/>
        </p:nvPicPr>
        <p:blipFill>
          <a:blip r:embed="rId2"/>
          <a:stretch>
            <a:fillRect/>
          </a:stretch>
        </p:blipFill>
        <p:spPr>
          <a:xfrm>
            <a:off x="1066363" y="2026720"/>
            <a:ext cx="5029637" cy="1821338"/>
          </a:xfrm>
          <a:prstGeom prst="rect">
            <a:avLst/>
          </a:prstGeom>
        </p:spPr>
      </p:pic>
      <p:pic>
        <p:nvPicPr>
          <p:cNvPr id="11" name="Picture 10">
            <a:extLst>
              <a:ext uri="{FF2B5EF4-FFF2-40B4-BE49-F238E27FC236}">
                <a16:creationId xmlns:a16="http://schemas.microsoft.com/office/drawing/2014/main" id="{67FA824A-0B51-20B4-3A1F-380C00925F3E}"/>
              </a:ext>
            </a:extLst>
          </p:cNvPr>
          <p:cNvPicPr>
            <a:picLocks noChangeAspect="1"/>
          </p:cNvPicPr>
          <p:nvPr/>
        </p:nvPicPr>
        <p:blipFill>
          <a:blip r:embed="rId3"/>
          <a:stretch>
            <a:fillRect/>
          </a:stretch>
        </p:blipFill>
        <p:spPr>
          <a:xfrm>
            <a:off x="1065438" y="4000430"/>
            <a:ext cx="4616369" cy="1028842"/>
          </a:xfrm>
          <a:prstGeom prst="rect">
            <a:avLst/>
          </a:prstGeom>
        </p:spPr>
      </p:pic>
      <p:pic>
        <p:nvPicPr>
          <p:cNvPr id="14" name="Picture 13">
            <a:extLst>
              <a:ext uri="{FF2B5EF4-FFF2-40B4-BE49-F238E27FC236}">
                <a16:creationId xmlns:a16="http://schemas.microsoft.com/office/drawing/2014/main" id="{657D5BAA-FDE8-E1D6-6F28-528E487ADA6A}"/>
              </a:ext>
            </a:extLst>
          </p:cNvPr>
          <p:cNvPicPr>
            <a:picLocks noChangeAspect="1"/>
          </p:cNvPicPr>
          <p:nvPr/>
        </p:nvPicPr>
        <p:blipFill>
          <a:blip r:embed="rId4"/>
          <a:stretch>
            <a:fillRect/>
          </a:stretch>
        </p:blipFill>
        <p:spPr>
          <a:xfrm>
            <a:off x="1065438" y="5181644"/>
            <a:ext cx="3865142" cy="1386960"/>
          </a:xfrm>
          <a:prstGeom prst="rect">
            <a:avLst/>
          </a:prstGeom>
        </p:spPr>
      </p:pic>
      <p:pic>
        <p:nvPicPr>
          <p:cNvPr id="16" name="Picture 15">
            <a:extLst>
              <a:ext uri="{FF2B5EF4-FFF2-40B4-BE49-F238E27FC236}">
                <a16:creationId xmlns:a16="http://schemas.microsoft.com/office/drawing/2014/main" id="{E9300CF6-9132-873A-98E7-2575F6693C31}"/>
              </a:ext>
            </a:extLst>
          </p:cNvPr>
          <p:cNvPicPr>
            <a:picLocks noChangeAspect="1"/>
          </p:cNvPicPr>
          <p:nvPr/>
        </p:nvPicPr>
        <p:blipFill>
          <a:blip r:embed="rId5"/>
          <a:stretch>
            <a:fillRect/>
          </a:stretch>
        </p:blipFill>
        <p:spPr>
          <a:xfrm>
            <a:off x="6725587" y="780103"/>
            <a:ext cx="3840813" cy="1790855"/>
          </a:xfrm>
          <a:prstGeom prst="rect">
            <a:avLst/>
          </a:prstGeom>
        </p:spPr>
      </p:pic>
      <p:pic>
        <p:nvPicPr>
          <p:cNvPr id="18" name="Picture 17">
            <a:extLst>
              <a:ext uri="{FF2B5EF4-FFF2-40B4-BE49-F238E27FC236}">
                <a16:creationId xmlns:a16="http://schemas.microsoft.com/office/drawing/2014/main" id="{9E5693E2-15F4-1525-E471-E2387340266D}"/>
              </a:ext>
            </a:extLst>
          </p:cNvPr>
          <p:cNvPicPr>
            <a:picLocks noChangeAspect="1"/>
          </p:cNvPicPr>
          <p:nvPr/>
        </p:nvPicPr>
        <p:blipFill>
          <a:blip r:embed="rId6"/>
          <a:stretch>
            <a:fillRect/>
          </a:stretch>
        </p:blipFill>
        <p:spPr>
          <a:xfrm>
            <a:off x="6735973" y="2718139"/>
            <a:ext cx="3830427" cy="1777835"/>
          </a:xfrm>
          <a:prstGeom prst="rect">
            <a:avLst/>
          </a:prstGeom>
        </p:spPr>
      </p:pic>
      <p:pic>
        <p:nvPicPr>
          <p:cNvPr id="20" name="Picture 19">
            <a:extLst>
              <a:ext uri="{FF2B5EF4-FFF2-40B4-BE49-F238E27FC236}">
                <a16:creationId xmlns:a16="http://schemas.microsoft.com/office/drawing/2014/main" id="{E4D52336-8D7D-5E50-522C-802038C0F2D6}"/>
              </a:ext>
            </a:extLst>
          </p:cNvPr>
          <p:cNvPicPr>
            <a:picLocks noChangeAspect="1"/>
          </p:cNvPicPr>
          <p:nvPr/>
        </p:nvPicPr>
        <p:blipFill>
          <a:blip r:embed="rId7"/>
          <a:stretch>
            <a:fillRect/>
          </a:stretch>
        </p:blipFill>
        <p:spPr>
          <a:xfrm>
            <a:off x="6735973" y="4633323"/>
            <a:ext cx="4084674" cy="2133785"/>
          </a:xfrm>
          <a:prstGeom prst="rect">
            <a:avLst/>
          </a:prstGeom>
        </p:spPr>
      </p:pic>
    </p:spTree>
    <p:extLst>
      <p:ext uri="{BB962C8B-B14F-4D97-AF65-F5344CB8AC3E}">
        <p14:creationId xmlns:p14="http://schemas.microsoft.com/office/powerpoint/2010/main" val="1655603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9E599-7583-15C4-EFF9-FFBFDDA1DE7D}"/>
              </a:ext>
            </a:extLst>
          </p:cNvPr>
          <p:cNvSpPr>
            <a:spLocks noGrp="1"/>
          </p:cNvSpPr>
          <p:nvPr>
            <p:ph type="title"/>
          </p:nvPr>
        </p:nvSpPr>
        <p:spPr>
          <a:xfrm>
            <a:off x="609600" y="527110"/>
            <a:ext cx="10972800" cy="1143000"/>
          </a:xfrm>
        </p:spPr>
        <p:txBody>
          <a:bodyPr/>
          <a:lstStyle/>
          <a:p>
            <a:r>
              <a:rPr lang="en-IN" b="1" u="sng" dirty="0"/>
              <a:t>OUTPUT</a:t>
            </a:r>
          </a:p>
        </p:txBody>
      </p:sp>
      <p:sp>
        <p:nvSpPr>
          <p:cNvPr id="3" name="Content Placeholder 2">
            <a:extLst>
              <a:ext uri="{FF2B5EF4-FFF2-40B4-BE49-F238E27FC236}">
                <a16:creationId xmlns:a16="http://schemas.microsoft.com/office/drawing/2014/main" id="{33375C7B-8669-800D-8F29-3D8C3527D489}"/>
              </a:ext>
            </a:extLst>
          </p:cNvPr>
          <p:cNvSpPr>
            <a:spLocks noGrp="1"/>
          </p:cNvSpPr>
          <p:nvPr>
            <p:ph idx="1"/>
          </p:nvPr>
        </p:nvSpPr>
        <p:spPr>
          <a:xfrm>
            <a:off x="609600" y="1721403"/>
            <a:ext cx="10972800" cy="4389120"/>
          </a:xfrm>
        </p:spPr>
        <p:txBody>
          <a:bodyPr/>
          <a:lstStyle/>
          <a:p>
            <a:pPr marL="0" indent="0">
              <a:buNone/>
            </a:pPr>
            <a:r>
              <a:rPr lang="en-US" dirty="0"/>
              <a:t>(3) Customer Portal :-</a:t>
            </a:r>
          </a:p>
          <a:p>
            <a:pPr marL="0" indent="0">
              <a:buNone/>
            </a:pPr>
            <a:endParaRPr lang="en-IN" dirty="0"/>
          </a:p>
        </p:txBody>
      </p:sp>
      <p:sp>
        <p:nvSpPr>
          <p:cNvPr id="4" name="Slide Number Placeholder 3">
            <a:extLst>
              <a:ext uri="{FF2B5EF4-FFF2-40B4-BE49-F238E27FC236}">
                <a16:creationId xmlns:a16="http://schemas.microsoft.com/office/drawing/2014/main" id="{4C7A1E58-C733-774D-9DF8-0AAF1192D204}"/>
              </a:ext>
            </a:extLst>
          </p:cNvPr>
          <p:cNvSpPr>
            <a:spLocks noGrp="1"/>
          </p:cNvSpPr>
          <p:nvPr>
            <p:ph type="sldNum" sz="quarter" idx="12"/>
          </p:nvPr>
        </p:nvSpPr>
        <p:spPr/>
        <p:txBody>
          <a:bodyPr/>
          <a:lstStyle/>
          <a:p>
            <a:fld id="{BDA1FD4B-F23F-4F4C-A13E-6EE822754F57}" type="slidenum">
              <a:rPr lang="en-US" smtClean="0"/>
              <a:pPr/>
              <a:t>14</a:t>
            </a:fld>
            <a:endParaRPr lang="en-US"/>
          </a:p>
        </p:txBody>
      </p:sp>
      <p:pic>
        <p:nvPicPr>
          <p:cNvPr id="6" name="Picture 5">
            <a:extLst>
              <a:ext uri="{FF2B5EF4-FFF2-40B4-BE49-F238E27FC236}">
                <a16:creationId xmlns:a16="http://schemas.microsoft.com/office/drawing/2014/main" id="{BF2C649D-FC9F-53CE-8365-B7EE42EC9384}"/>
              </a:ext>
            </a:extLst>
          </p:cNvPr>
          <p:cNvPicPr>
            <a:picLocks noChangeAspect="1"/>
          </p:cNvPicPr>
          <p:nvPr/>
        </p:nvPicPr>
        <p:blipFill>
          <a:blip r:embed="rId2"/>
          <a:stretch>
            <a:fillRect/>
          </a:stretch>
        </p:blipFill>
        <p:spPr>
          <a:xfrm>
            <a:off x="895137" y="2541043"/>
            <a:ext cx="4915326" cy="1524132"/>
          </a:xfrm>
          <a:prstGeom prst="rect">
            <a:avLst/>
          </a:prstGeom>
        </p:spPr>
      </p:pic>
      <p:pic>
        <p:nvPicPr>
          <p:cNvPr id="9" name="Picture 8">
            <a:extLst>
              <a:ext uri="{FF2B5EF4-FFF2-40B4-BE49-F238E27FC236}">
                <a16:creationId xmlns:a16="http://schemas.microsoft.com/office/drawing/2014/main" id="{8FF40F39-66D0-6E2D-1E27-68E0113412B4}"/>
              </a:ext>
            </a:extLst>
          </p:cNvPr>
          <p:cNvPicPr>
            <a:picLocks noChangeAspect="1"/>
          </p:cNvPicPr>
          <p:nvPr/>
        </p:nvPicPr>
        <p:blipFill>
          <a:blip r:embed="rId3"/>
          <a:stretch>
            <a:fillRect/>
          </a:stretch>
        </p:blipFill>
        <p:spPr>
          <a:xfrm>
            <a:off x="895137" y="4466169"/>
            <a:ext cx="5859624" cy="1242168"/>
          </a:xfrm>
          <a:prstGeom prst="rect">
            <a:avLst/>
          </a:prstGeom>
        </p:spPr>
      </p:pic>
      <p:pic>
        <p:nvPicPr>
          <p:cNvPr id="12" name="Picture 11">
            <a:extLst>
              <a:ext uri="{FF2B5EF4-FFF2-40B4-BE49-F238E27FC236}">
                <a16:creationId xmlns:a16="http://schemas.microsoft.com/office/drawing/2014/main" id="{E7D8AAF9-F077-ABD8-A88F-447705CB844A}"/>
              </a:ext>
            </a:extLst>
          </p:cNvPr>
          <p:cNvPicPr>
            <a:picLocks noChangeAspect="1"/>
          </p:cNvPicPr>
          <p:nvPr/>
        </p:nvPicPr>
        <p:blipFill>
          <a:blip r:embed="rId4"/>
          <a:stretch>
            <a:fillRect/>
          </a:stretch>
        </p:blipFill>
        <p:spPr>
          <a:xfrm>
            <a:off x="7229699" y="2388222"/>
            <a:ext cx="4638238" cy="3055481"/>
          </a:xfrm>
          <a:prstGeom prst="rect">
            <a:avLst/>
          </a:prstGeom>
        </p:spPr>
      </p:pic>
    </p:spTree>
    <p:extLst>
      <p:ext uri="{BB962C8B-B14F-4D97-AF65-F5344CB8AC3E}">
        <p14:creationId xmlns:p14="http://schemas.microsoft.com/office/powerpoint/2010/main" val="42936302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994AA-F8E1-756F-D3BB-3E6AFF659312}"/>
              </a:ext>
            </a:extLst>
          </p:cNvPr>
          <p:cNvSpPr>
            <a:spLocks noGrp="1"/>
          </p:cNvSpPr>
          <p:nvPr>
            <p:ph type="title"/>
          </p:nvPr>
        </p:nvSpPr>
        <p:spPr/>
        <p:txBody>
          <a:bodyPr/>
          <a:lstStyle/>
          <a:p>
            <a:r>
              <a:rPr lang="en-US" b="1" u="sng" dirty="0"/>
              <a:t>Future Work</a:t>
            </a:r>
            <a:endParaRPr lang="en-IN" b="1" u="sng" dirty="0"/>
          </a:p>
        </p:txBody>
      </p:sp>
      <p:sp>
        <p:nvSpPr>
          <p:cNvPr id="3" name="Content Placeholder 2">
            <a:extLst>
              <a:ext uri="{FF2B5EF4-FFF2-40B4-BE49-F238E27FC236}">
                <a16:creationId xmlns:a16="http://schemas.microsoft.com/office/drawing/2014/main" id="{FBF365BB-A187-D142-4AFF-F25DCE264D7C}"/>
              </a:ext>
            </a:extLst>
          </p:cNvPr>
          <p:cNvSpPr>
            <a:spLocks noGrp="1"/>
          </p:cNvSpPr>
          <p:nvPr>
            <p:ph idx="1"/>
          </p:nvPr>
        </p:nvSpPr>
        <p:spPr>
          <a:xfrm>
            <a:off x="609600" y="2082963"/>
            <a:ext cx="10972800" cy="4389120"/>
          </a:xfrm>
        </p:spPr>
        <p:txBody>
          <a:bodyPr>
            <a:normAutofit/>
          </a:bodyPr>
          <a:lstStyle/>
          <a:p>
            <a:r>
              <a:rPr lang="en-US" sz="2000" b="1" i="0" dirty="0">
                <a:effectLst/>
                <a:latin typeface="Söhne"/>
              </a:rPr>
              <a:t>Online Ordering System</a:t>
            </a:r>
            <a:r>
              <a:rPr lang="en-US" sz="2000" b="0" i="0" dirty="0">
                <a:effectLst/>
                <a:latin typeface="Söhne"/>
              </a:rPr>
              <a:t>: Implement a feature in the Customer Portal that allows customers to place orders directly from food stalls. This can include an online menu, order placement, and payment processing.</a:t>
            </a:r>
          </a:p>
          <a:p>
            <a:r>
              <a:rPr lang="en-US" sz="2000" b="1" i="0" dirty="0">
                <a:effectLst/>
                <a:latin typeface="Söhne"/>
              </a:rPr>
              <a:t>Integration with Mobile Apps</a:t>
            </a:r>
            <a:r>
              <a:rPr lang="en-US" sz="2000" b="0" i="0" dirty="0">
                <a:effectLst/>
                <a:latin typeface="Söhne"/>
              </a:rPr>
              <a:t>: Develop mobile applications for both customers and food stall owners, allowing them to access the system on their smartphones. This can include features like order tracking and notifications.</a:t>
            </a:r>
          </a:p>
          <a:p>
            <a:r>
              <a:rPr lang="en-US" sz="2000" b="1" i="0" dirty="0">
                <a:effectLst/>
                <a:latin typeface="Söhne"/>
              </a:rPr>
              <a:t>User Ratings and Reviews</a:t>
            </a:r>
            <a:r>
              <a:rPr lang="en-US" sz="2000" b="0" i="0" dirty="0">
                <a:effectLst/>
                <a:latin typeface="Söhne"/>
              </a:rPr>
              <a:t>: Add a feature for customers to rate and review </a:t>
            </a:r>
            <a:r>
              <a:rPr lang="en-US" sz="2000" dirty="0">
                <a:latin typeface="Söhne"/>
              </a:rPr>
              <a:t>food stalls </a:t>
            </a:r>
            <a:r>
              <a:rPr lang="en-US" sz="2000" b="0" i="0" dirty="0">
                <a:effectLst/>
                <a:latin typeface="Söhne"/>
              </a:rPr>
              <a:t>and their items. This can help other customers make informed choices.</a:t>
            </a:r>
          </a:p>
          <a:p>
            <a:r>
              <a:rPr lang="en-US" sz="2000" b="1" i="0" dirty="0">
                <a:effectLst/>
                <a:latin typeface="Söhne"/>
              </a:rPr>
              <a:t>Inventory Management</a:t>
            </a:r>
            <a:r>
              <a:rPr lang="en-US" sz="2000" b="0" i="0" dirty="0">
                <a:effectLst/>
                <a:latin typeface="Söhne"/>
              </a:rPr>
              <a:t>: Implement inventory management for food stall owners, helping them keep track of ingredients and restocking as necessary.</a:t>
            </a:r>
          </a:p>
          <a:p>
            <a:r>
              <a:rPr lang="en-US" sz="2000" b="1" dirty="0">
                <a:latin typeface="Söhne"/>
              </a:rPr>
              <a:t>Payment Integration: </a:t>
            </a:r>
            <a:r>
              <a:rPr lang="en-US" sz="2000" dirty="0">
                <a:latin typeface="Söhne"/>
              </a:rPr>
              <a:t>Integrate with various payment gateways to offer multiple payment options for customers, such as credit cards, digital wallets, and UPI.</a:t>
            </a:r>
            <a:endParaRPr lang="en-IN" sz="2000" dirty="0">
              <a:latin typeface="Söhne"/>
            </a:endParaRPr>
          </a:p>
        </p:txBody>
      </p:sp>
      <p:sp>
        <p:nvSpPr>
          <p:cNvPr id="4" name="Slide Number Placeholder 3">
            <a:extLst>
              <a:ext uri="{FF2B5EF4-FFF2-40B4-BE49-F238E27FC236}">
                <a16:creationId xmlns:a16="http://schemas.microsoft.com/office/drawing/2014/main" id="{0DFADEB5-7A32-A8BC-5893-203FF87C656C}"/>
              </a:ext>
            </a:extLst>
          </p:cNvPr>
          <p:cNvSpPr>
            <a:spLocks noGrp="1"/>
          </p:cNvSpPr>
          <p:nvPr>
            <p:ph type="sldNum" sz="quarter" idx="12"/>
          </p:nvPr>
        </p:nvSpPr>
        <p:spPr/>
        <p:txBody>
          <a:bodyPr/>
          <a:lstStyle/>
          <a:p>
            <a:fld id="{BDA1FD4B-F23F-4F4C-A13E-6EE822754F57}" type="slidenum">
              <a:rPr lang="en-US" smtClean="0"/>
              <a:pPr/>
              <a:t>15</a:t>
            </a:fld>
            <a:endParaRPr lang="en-US"/>
          </a:p>
        </p:txBody>
      </p:sp>
    </p:spTree>
    <p:extLst>
      <p:ext uri="{BB962C8B-B14F-4D97-AF65-F5344CB8AC3E}">
        <p14:creationId xmlns:p14="http://schemas.microsoft.com/office/powerpoint/2010/main" val="24523016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994AA-F8E1-756F-D3BB-3E6AFF659312}"/>
              </a:ext>
            </a:extLst>
          </p:cNvPr>
          <p:cNvSpPr>
            <a:spLocks noGrp="1"/>
          </p:cNvSpPr>
          <p:nvPr>
            <p:ph type="title"/>
          </p:nvPr>
        </p:nvSpPr>
        <p:spPr>
          <a:xfrm>
            <a:off x="609600" y="743416"/>
            <a:ext cx="10972800" cy="1143000"/>
          </a:xfrm>
        </p:spPr>
        <p:txBody>
          <a:bodyPr/>
          <a:lstStyle/>
          <a:p>
            <a:r>
              <a:rPr lang="en-US" b="1" u="sng" dirty="0"/>
              <a:t>Reference</a:t>
            </a:r>
            <a:endParaRPr lang="en-IN" b="1" u="sng" dirty="0"/>
          </a:p>
        </p:txBody>
      </p:sp>
      <p:sp>
        <p:nvSpPr>
          <p:cNvPr id="3" name="Content Placeholder 2">
            <a:extLst>
              <a:ext uri="{FF2B5EF4-FFF2-40B4-BE49-F238E27FC236}">
                <a16:creationId xmlns:a16="http://schemas.microsoft.com/office/drawing/2014/main" id="{FBF365BB-A187-D142-4AFF-F25DCE264D7C}"/>
              </a:ext>
            </a:extLst>
          </p:cNvPr>
          <p:cNvSpPr>
            <a:spLocks noGrp="1"/>
          </p:cNvSpPr>
          <p:nvPr>
            <p:ph idx="1"/>
          </p:nvPr>
        </p:nvSpPr>
        <p:spPr/>
        <p:txBody>
          <a:bodyPr>
            <a:normAutofit/>
          </a:bodyPr>
          <a:lstStyle/>
          <a:p>
            <a:pPr algn="l">
              <a:buFont typeface="+mj-lt"/>
              <a:buAutoNum type="arabicPeriod"/>
            </a:pPr>
            <a:endParaRPr lang="en-US" b="1" i="0" dirty="0">
              <a:effectLst/>
              <a:latin typeface="Söhne"/>
            </a:endParaRPr>
          </a:p>
          <a:p>
            <a:pPr algn="l">
              <a:buFont typeface="+mj-lt"/>
              <a:buAutoNum type="arabicPeriod"/>
            </a:pPr>
            <a:r>
              <a:rPr lang="en-US" b="1" dirty="0">
                <a:latin typeface="Söhne"/>
              </a:rPr>
              <a:t>   Teacher :- </a:t>
            </a:r>
            <a:r>
              <a:rPr lang="en-US" u="sng" dirty="0">
                <a:latin typeface="Söhne"/>
              </a:rPr>
              <a:t>Mrs. </a:t>
            </a:r>
            <a:r>
              <a:rPr lang="en-US" sz="2800" i="1" u="sng" dirty="0">
                <a:latin typeface="Söhne"/>
              </a:rPr>
              <a:t>Puja </a:t>
            </a:r>
            <a:r>
              <a:rPr lang="en-US" sz="2800" i="1" u="sng" dirty="0" err="1">
                <a:latin typeface="Söhne"/>
              </a:rPr>
              <a:t>Gudadhe</a:t>
            </a:r>
            <a:r>
              <a:rPr lang="en-US" sz="2800" i="1" u="sng" dirty="0">
                <a:latin typeface="Söhne"/>
              </a:rPr>
              <a:t> Mam</a:t>
            </a:r>
          </a:p>
          <a:p>
            <a:pPr marL="0" indent="0" algn="l">
              <a:buNone/>
            </a:pPr>
            <a:r>
              <a:rPr lang="en-US" b="1" dirty="0">
                <a:latin typeface="Söhne"/>
              </a:rPr>
              <a:t>     </a:t>
            </a:r>
          </a:p>
          <a:p>
            <a:pPr marL="514350" indent="-514350" algn="l">
              <a:buFont typeface="+mj-lt"/>
              <a:buAutoNum type="arabicPeriod" startAt="2"/>
            </a:pPr>
            <a:r>
              <a:rPr lang="en-US" b="1" i="0" dirty="0">
                <a:effectLst/>
                <a:latin typeface="Söhne"/>
              </a:rPr>
              <a:t>Books </a:t>
            </a:r>
            <a:r>
              <a:rPr lang="en-US" b="0" i="0" dirty="0">
                <a:effectLst/>
                <a:latin typeface="Söhne"/>
              </a:rPr>
              <a:t>:-  C++: The Complete Reference, 4th Edition by Herbert </a:t>
            </a:r>
            <a:r>
              <a:rPr lang="en-US" b="0" i="0" dirty="0" err="1">
                <a:effectLst/>
                <a:latin typeface="Söhne"/>
              </a:rPr>
              <a:t>Schildt</a:t>
            </a:r>
            <a:r>
              <a:rPr lang="en-US" b="0" i="0" dirty="0">
                <a:effectLst/>
                <a:latin typeface="Söhne"/>
              </a:rPr>
              <a:t> , McGraw-Hill</a:t>
            </a:r>
          </a:p>
          <a:p>
            <a:pPr marL="514350" indent="-514350" algn="l">
              <a:buFont typeface="+mj-lt"/>
              <a:buAutoNum type="arabicPeriod" startAt="2"/>
            </a:pPr>
            <a:endParaRPr lang="en-US" b="0" i="0" dirty="0">
              <a:effectLst/>
              <a:latin typeface="Söhne"/>
            </a:endParaRPr>
          </a:p>
          <a:p>
            <a:pPr marL="514350" indent="-514350" algn="l">
              <a:buFont typeface="+mj-lt"/>
              <a:buAutoNum type="arabicPeriod" startAt="2"/>
            </a:pPr>
            <a:r>
              <a:rPr lang="en-US" b="1" i="0" dirty="0">
                <a:effectLst/>
                <a:latin typeface="Söhne"/>
              </a:rPr>
              <a:t>Websites and Online Resources</a:t>
            </a:r>
            <a:r>
              <a:rPr lang="en-US" b="0" i="0" dirty="0">
                <a:effectLst/>
                <a:latin typeface="Söhne"/>
              </a:rPr>
              <a:t>: </a:t>
            </a:r>
          </a:p>
          <a:p>
            <a:r>
              <a:rPr lang="en-US" b="0" i="0" dirty="0">
                <a:effectLst/>
                <a:latin typeface="Söhne"/>
                <a:hlinkClick r:id="rId2"/>
              </a:rPr>
              <a:t>www.google.com</a:t>
            </a:r>
            <a:endParaRPr lang="en-US" b="0" i="0" dirty="0">
              <a:effectLst/>
              <a:latin typeface="Söhne"/>
            </a:endParaRPr>
          </a:p>
          <a:p>
            <a:r>
              <a:rPr lang="en-US" dirty="0">
                <a:latin typeface="Söhne"/>
                <a:hlinkClick r:id="rId3"/>
              </a:rPr>
              <a:t>https://www.geeksforgeeks.org/</a:t>
            </a:r>
            <a:endParaRPr lang="en-US" dirty="0">
              <a:latin typeface="Söhne"/>
            </a:endParaRPr>
          </a:p>
        </p:txBody>
      </p:sp>
      <p:sp>
        <p:nvSpPr>
          <p:cNvPr id="4" name="Slide Number Placeholder 3">
            <a:extLst>
              <a:ext uri="{FF2B5EF4-FFF2-40B4-BE49-F238E27FC236}">
                <a16:creationId xmlns:a16="http://schemas.microsoft.com/office/drawing/2014/main" id="{0DFADEB5-7A32-A8BC-5893-203FF87C656C}"/>
              </a:ext>
            </a:extLst>
          </p:cNvPr>
          <p:cNvSpPr>
            <a:spLocks noGrp="1"/>
          </p:cNvSpPr>
          <p:nvPr>
            <p:ph type="sldNum" sz="quarter" idx="12"/>
          </p:nvPr>
        </p:nvSpPr>
        <p:spPr/>
        <p:txBody>
          <a:bodyPr/>
          <a:lstStyle/>
          <a:p>
            <a:fld id="{BDA1FD4B-F23F-4F4C-A13E-6EE822754F57}" type="slidenum">
              <a:rPr lang="en-US" smtClean="0"/>
              <a:pPr/>
              <a:t>16</a:t>
            </a:fld>
            <a:endParaRPr lang="en-US"/>
          </a:p>
        </p:txBody>
      </p:sp>
    </p:spTree>
    <p:extLst>
      <p:ext uri="{BB962C8B-B14F-4D97-AF65-F5344CB8AC3E}">
        <p14:creationId xmlns:p14="http://schemas.microsoft.com/office/powerpoint/2010/main" val="1192618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3B1A579-193C-44CA-8562-6762158DF2C1}"/>
              </a:ext>
            </a:extLst>
          </p:cNvPr>
          <p:cNvSpPr txBox="1">
            <a:spLocks/>
          </p:cNvSpPr>
          <p:nvPr/>
        </p:nvSpPr>
        <p:spPr>
          <a:xfrm>
            <a:off x="3261032" y="676487"/>
            <a:ext cx="7715304" cy="5500726"/>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marL="27432" marR="0" lvl="0" indent="0" algn="r" defTabSz="914400" rtl="0" eaLnBrk="1" fontAlgn="auto" latinLnBrk="0" hangingPunct="1">
              <a:lnSpc>
                <a:spcPct val="100000"/>
              </a:lnSpc>
              <a:spcBef>
                <a:spcPts val="600"/>
              </a:spcBef>
              <a:spcAft>
                <a:spcPts val="0"/>
              </a:spcAft>
              <a:buClr>
                <a:srgbClr val="3891A7"/>
              </a:buClr>
              <a:buSzPct val="80000"/>
              <a:buFont typeface="Wingdings 2"/>
              <a:buNone/>
              <a:tabLst/>
              <a:defRPr/>
            </a:pPr>
            <a:endParaRPr kumimoji="0" lang="en-US" sz="2400" b="0" i="0" u="none" strike="noStrike" kern="1200" cap="none" spc="-1" normalizeH="0" baseline="0" noProof="0" dirty="0">
              <a:ln>
                <a:noFill/>
              </a:ln>
              <a:solidFill>
                <a:srgbClr val="002060"/>
              </a:solidFill>
              <a:effectLst/>
              <a:uLnTx/>
              <a:uFillTx/>
              <a:latin typeface="Times New Roman"/>
              <a:ea typeface="+mn-ea"/>
              <a:cs typeface="+mn-cs"/>
            </a:endParaRPr>
          </a:p>
        </p:txBody>
      </p:sp>
      <p:sp>
        <p:nvSpPr>
          <p:cNvPr id="7" name="Slide Number Placeholder 6">
            <a:extLst>
              <a:ext uri="{FF2B5EF4-FFF2-40B4-BE49-F238E27FC236}">
                <a16:creationId xmlns:a16="http://schemas.microsoft.com/office/drawing/2014/main" id="{23F3FE1E-D547-4CA8-8AAE-E054C6CC7C7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A1FD4B-F23F-4F4C-A13E-6EE822754F5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extBox 7"/>
          <p:cNvSpPr txBox="1"/>
          <p:nvPr/>
        </p:nvSpPr>
        <p:spPr>
          <a:xfrm>
            <a:off x="3788229" y="2803357"/>
            <a:ext cx="5370285" cy="923330"/>
          </a:xfrm>
          <a:prstGeom prst="rect">
            <a:avLst/>
          </a:prstGeom>
          <a:noFill/>
        </p:spPr>
        <p:txBody>
          <a:bodyPr wrap="square" rtlCol="0">
            <a:spAutoFit/>
          </a:bodyPr>
          <a:lstStyle/>
          <a:p>
            <a:r>
              <a:rPr lang="en-US" sz="5400" b="1" dirty="0">
                <a:solidFill>
                  <a:srgbClr val="002060"/>
                </a:solidFill>
                <a:latin typeface="Calibri" panose="020F0502020204030204"/>
              </a:rPr>
              <a:t>Thank You</a:t>
            </a:r>
            <a:endParaRPr lang="en-IN" sz="5400" b="1" dirty="0">
              <a:solidFill>
                <a:srgbClr val="002060"/>
              </a:solidFill>
              <a:latin typeface="Calibri" panose="020F0502020204030204"/>
            </a:endParaRPr>
          </a:p>
        </p:txBody>
      </p:sp>
    </p:spTree>
    <p:extLst>
      <p:ext uri="{BB962C8B-B14F-4D97-AF65-F5344CB8AC3E}">
        <p14:creationId xmlns:p14="http://schemas.microsoft.com/office/powerpoint/2010/main" val="25041639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6524"/>
            <a:ext cx="10756490" cy="2132113"/>
          </a:xfrm>
        </p:spPr>
        <p:txBody>
          <a:bodyPr>
            <a:noAutofit/>
          </a:bodyPr>
          <a:lstStyle/>
          <a:p>
            <a:pPr algn="ctr"/>
            <a:br>
              <a:rPr lang="en-US" sz="5400" dirty="0"/>
            </a:br>
            <a:br>
              <a:rPr lang="en-US" sz="5400" dirty="0"/>
            </a:br>
            <a:br>
              <a:rPr lang="en-US" sz="5400" dirty="0"/>
            </a:br>
            <a:r>
              <a:rPr lang="en-US" sz="5400" b="1" dirty="0">
                <a:solidFill>
                  <a:schemeClr val="accent1">
                    <a:lumMod val="75000"/>
                  </a:schemeClr>
                </a:solidFill>
              </a:rPr>
              <a:t>Index</a:t>
            </a:r>
            <a:br>
              <a:rPr lang="en-US" sz="5400" dirty="0"/>
            </a:br>
            <a:endParaRPr lang="en-US" sz="5400" dirty="0"/>
          </a:p>
        </p:txBody>
      </p:sp>
      <p:sp>
        <p:nvSpPr>
          <p:cNvPr id="3" name="Content Placeholder 2"/>
          <p:cNvSpPr>
            <a:spLocks noGrp="1"/>
          </p:cNvSpPr>
          <p:nvPr>
            <p:ph idx="1"/>
          </p:nvPr>
        </p:nvSpPr>
        <p:spPr>
          <a:xfrm>
            <a:off x="609600" y="1826183"/>
            <a:ext cx="10972800" cy="4938252"/>
          </a:xfrm>
        </p:spPr>
        <p:txBody>
          <a:bodyPr>
            <a:normAutofit/>
          </a:bodyPr>
          <a:lstStyle/>
          <a:p>
            <a:pPr marL="514350" indent="-514350">
              <a:buFont typeface="+mj-lt"/>
              <a:buAutoNum type="arabicPeriod"/>
            </a:pPr>
            <a:r>
              <a:rPr lang="en-US" sz="3200" dirty="0"/>
              <a:t>Problem statement Details</a:t>
            </a:r>
          </a:p>
          <a:p>
            <a:pPr marL="514350" indent="-514350">
              <a:buFont typeface="+mj-lt"/>
              <a:buAutoNum type="arabicPeriod"/>
            </a:pPr>
            <a:r>
              <a:rPr lang="en-US" sz="3200" dirty="0"/>
              <a:t>Literature Survey</a:t>
            </a:r>
          </a:p>
          <a:p>
            <a:pPr marL="514350" indent="-514350">
              <a:buFont typeface="+mj-lt"/>
              <a:buAutoNum type="arabicPeriod"/>
            </a:pPr>
            <a:r>
              <a:rPr lang="en-US" sz="3200" dirty="0"/>
              <a:t>Datasets &amp; Preprocessing</a:t>
            </a:r>
          </a:p>
          <a:p>
            <a:pPr marL="514350" indent="-514350">
              <a:buFont typeface="+mj-lt"/>
              <a:buAutoNum type="arabicPeriod"/>
            </a:pPr>
            <a:r>
              <a:rPr lang="en-US" sz="3200" dirty="0"/>
              <a:t>Flowchart</a:t>
            </a:r>
          </a:p>
          <a:p>
            <a:pPr marL="514350" indent="-514350">
              <a:buFont typeface="+mj-lt"/>
              <a:buAutoNum type="arabicPeriod"/>
            </a:pPr>
            <a:r>
              <a:rPr lang="en-US" sz="3200" dirty="0"/>
              <a:t>Output</a:t>
            </a:r>
          </a:p>
          <a:p>
            <a:pPr marL="514350" indent="-514350">
              <a:buFont typeface="+mj-lt"/>
              <a:buAutoNum type="arabicPeriod"/>
            </a:pPr>
            <a:r>
              <a:rPr lang="en-US" sz="3200" dirty="0"/>
              <a:t>Future Work</a:t>
            </a:r>
          </a:p>
          <a:p>
            <a:pPr marL="514350" indent="-514350">
              <a:buFont typeface="+mj-lt"/>
              <a:buAutoNum type="arabicPeriod"/>
            </a:pPr>
            <a:r>
              <a:rPr lang="en-US" sz="3200" dirty="0"/>
              <a:t>References</a:t>
            </a:r>
          </a:p>
        </p:txBody>
      </p:sp>
      <p:sp>
        <p:nvSpPr>
          <p:cNvPr id="4" name="Slide Number Placeholder 3"/>
          <p:cNvSpPr>
            <a:spLocks noGrp="1"/>
          </p:cNvSpPr>
          <p:nvPr>
            <p:ph type="sldNum" sz="quarter" idx="12"/>
          </p:nvPr>
        </p:nvSpPr>
        <p:spPr/>
        <p:txBody>
          <a:bodyPr/>
          <a:lstStyle/>
          <a:p>
            <a:fld id="{BDA1FD4B-F23F-4F4C-A13E-6EE822754F57}" type="slidenum">
              <a:rPr lang="en-US" smtClean="0"/>
              <a:pPr/>
              <a:t>2</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F94AD-3C6B-2EDB-CEAB-8C95388732A6}"/>
              </a:ext>
            </a:extLst>
          </p:cNvPr>
          <p:cNvSpPr>
            <a:spLocks noGrp="1"/>
          </p:cNvSpPr>
          <p:nvPr>
            <p:ph type="title"/>
          </p:nvPr>
        </p:nvSpPr>
        <p:spPr/>
        <p:txBody>
          <a:bodyPr>
            <a:normAutofit/>
          </a:bodyPr>
          <a:lstStyle/>
          <a:p>
            <a:r>
              <a:rPr lang="en-US" sz="5400" b="1" u="sng" dirty="0"/>
              <a:t>Problem statement Details</a:t>
            </a:r>
            <a:endParaRPr lang="en-IN" b="1" u="sng" dirty="0"/>
          </a:p>
        </p:txBody>
      </p:sp>
      <p:sp>
        <p:nvSpPr>
          <p:cNvPr id="3" name="Content Placeholder 2">
            <a:extLst>
              <a:ext uri="{FF2B5EF4-FFF2-40B4-BE49-F238E27FC236}">
                <a16:creationId xmlns:a16="http://schemas.microsoft.com/office/drawing/2014/main" id="{5F11CB49-3060-1E93-9C34-50A3EEFA6294}"/>
              </a:ext>
            </a:extLst>
          </p:cNvPr>
          <p:cNvSpPr>
            <a:spLocks noGrp="1"/>
          </p:cNvSpPr>
          <p:nvPr>
            <p:ph idx="1"/>
          </p:nvPr>
        </p:nvSpPr>
        <p:spPr>
          <a:xfrm>
            <a:off x="609600" y="2130350"/>
            <a:ext cx="10972800" cy="4389120"/>
          </a:xfrm>
        </p:spPr>
        <p:txBody>
          <a:bodyPr>
            <a:normAutofit fontScale="92500" lnSpcReduction="10000"/>
          </a:bodyPr>
          <a:lstStyle/>
          <a:p>
            <a:r>
              <a:rPr lang="en-US" b="0" i="0" dirty="0">
                <a:solidFill>
                  <a:schemeClr val="accent3">
                    <a:lumMod val="50000"/>
                  </a:schemeClr>
                </a:solidFill>
                <a:effectLst/>
                <a:latin typeface="Söhne"/>
              </a:rPr>
              <a:t>The Food Stall Management System is a comprehensive software solution implemented using OOPs C++ designed to streamline and enhance the operations of food stalls, allowing administrators to manage their stalls efficiently, and customers to easily discover and order from various food stalls. </a:t>
            </a:r>
          </a:p>
          <a:p>
            <a:r>
              <a:rPr lang="en-US" b="0" i="0" dirty="0">
                <a:solidFill>
                  <a:schemeClr val="accent3">
                    <a:lumMod val="50000"/>
                  </a:schemeClr>
                </a:solidFill>
                <a:effectLst/>
                <a:latin typeface="Söhne"/>
              </a:rPr>
              <a:t>This system provides a platform for administrators to create and manage their food stall profiles, menus, and customer orders. Customers can access the system to explore the menu of their preferred food stalls.</a:t>
            </a:r>
          </a:p>
          <a:p>
            <a:r>
              <a:rPr lang="en-US" dirty="0">
                <a:solidFill>
                  <a:schemeClr val="accent3">
                    <a:lumMod val="50000"/>
                  </a:schemeClr>
                </a:solidFill>
                <a:latin typeface="Söhne"/>
              </a:rPr>
              <a:t>The Food Stall Management System aims to simplify the management of food stalls and improve the experience for customers looking to explore and order from different stalls. It streamlines operations for administrators and provides a user-friendly interface for customers, making it a valuable tool for food stall businesses in the modern age.</a:t>
            </a:r>
          </a:p>
          <a:p>
            <a:pPr marL="0" indent="0">
              <a:buNone/>
            </a:pPr>
            <a:endParaRPr lang="en-IN" dirty="0">
              <a:solidFill>
                <a:schemeClr val="accent3">
                  <a:lumMod val="50000"/>
                </a:schemeClr>
              </a:solidFill>
            </a:endParaRPr>
          </a:p>
        </p:txBody>
      </p:sp>
      <p:sp>
        <p:nvSpPr>
          <p:cNvPr id="4" name="Slide Number Placeholder 3">
            <a:extLst>
              <a:ext uri="{FF2B5EF4-FFF2-40B4-BE49-F238E27FC236}">
                <a16:creationId xmlns:a16="http://schemas.microsoft.com/office/drawing/2014/main" id="{77895C77-BFBC-3F52-73BC-E0F8B74CCDC2}"/>
              </a:ext>
            </a:extLst>
          </p:cNvPr>
          <p:cNvSpPr>
            <a:spLocks noGrp="1"/>
          </p:cNvSpPr>
          <p:nvPr>
            <p:ph type="sldNum" sz="quarter" idx="12"/>
          </p:nvPr>
        </p:nvSpPr>
        <p:spPr/>
        <p:txBody>
          <a:bodyPr/>
          <a:lstStyle/>
          <a:p>
            <a:fld id="{BDA1FD4B-F23F-4F4C-A13E-6EE822754F57}" type="slidenum">
              <a:rPr lang="en-US" smtClean="0"/>
              <a:pPr/>
              <a:t>3</a:t>
            </a:fld>
            <a:endParaRPr lang="en-US"/>
          </a:p>
        </p:txBody>
      </p:sp>
      <p:sp>
        <p:nvSpPr>
          <p:cNvPr id="8" name="Rectangle 4">
            <a:extLst>
              <a:ext uri="{FF2B5EF4-FFF2-40B4-BE49-F238E27FC236}">
                <a16:creationId xmlns:a16="http://schemas.microsoft.com/office/drawing/2014/main" id="{A723C2F2-90D9-F069-B37A-47831CAF111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39867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433D6-68FA-0FC7-210D-0F75F9B6187B}"/>
              </a:ext>
            </a:extLst>
          </p:cNvPr>
          <p:cNvSpPr>
            <a:spLocks noGrp="1"/>
          </p:cNvSpPr>
          <p:nvPr>
            <p:ph type="title"/>
          </p:nvPr>
        </p:nvSpPr>
        <p:spPr/>
        <p:txBody>
          <a:bodyPr>
            <a:normAutofit/>
          </a:bodyPr>
          <a:lstStyle/>
          <a:p>
            <a:r>
              <a:rPr lang="en-US" sz="5400" dirty="0"/>
              <a:t>Literature Survey</a:t>
            </a:r>
            <a:endParaRPr lang="en-IN" dirty="0"/>
          </a:p>
        </p:txBody>
      </p:sp>
      <p:sp>
        <p:nvSpPr>
          <p:cNvPr id="3" name="Content Placeholder 2">
            <a:extLst>
              <a:ext uri="{FF2B5EF4-FFF2-40B4-BE49-F238E27FC236}">
                <a16:creationId xmlns:a16="http://schemas.microsoft.com/office/drawing/2014/main" id="{85A10CD3-8787-2DD5-827F-9FBE84EE67EB}"/>
              </a:ext>
            </a:extLst>
          </p:cNvPr>
          <p:cNvSpPr>
            <a:spLocks noGrp="1"/>
          </p:cNvSpPr>
          <p:nvPr>
            <p:ph idx="1"/>
          </p:nvPr>
        </p:nvSpPr>
        <p:spPr/>
        <p:txBody>
          <a:bodyPr>
            <a:normAutofit fontScale="77500" lnSpcReduction="20000"/>
          </a:bodyPr>
          <a:lstStyle/>
          <a:p>
            <a:r>
              <a:rPr lang="en-US" b="1" dirty="0">
                <a:solidFill>
                  <a:schemeClr val="accent1">
                    <a:lumMod val="75000"/>
                  </a:schemeClr>
                </a:solidFill>
                <a:latin typeface="Aptos Display" panose="020B0004020202020204" pitchFamily="34" charset="0"/>
              </a:rPr>
              <a:t>Structure and Modularity : </a:t>
            </a:r>
            <a:r>
              <a:rPr lang="en-US" dirty="0">
                <a:solidFill>
                  <a:schemeClr val="accent1">
                    <a:lumMod val="75000"/>
                  </a:schemeClr>
                </a:solidFill>
                <a:latin typeface="Aptos Display" panose="020B0004020202020204" pitchFamily="34" charset="0"/>
              </a:rPr>
              <a:t>The provided code implements a Food Court Management System, and it demonstrates a structured and modular approach to software development. It defines classes for Admin, Main Menu, and handles various operations like adding, viewing, modifying, and deleting food stalls and their menus. The code effectively separates concerns by encapsulating functionalities within their respective classes, promoting code reusability and maintainability.</a:t>
            </a:r>
          </a:p>
          <a:p>
            <a:endParaRPr lang="en-US" dirty="0">
              <a:solidFill>
                <a:schemeClr val="accent1">
                  <a:lumMod val="75000"/>
                </a:schemeClr>
              </a:solidFill>
              <a:latin typeface="Aptos Display" panose="020B0004020202020204" pitchFamily="34" charset="0"/>
            </a:endParaRPr>
          </a:p>
          <a:p>
            <a:r>
              <a:rPr lang="en-US" b="1" dirty="0">
                <a:solidFill>
                  <a:schemeClr val="accent1">
                    <a:lumMod val="75000"/>
                  </a:schemeClr>
                </a:solidFill>
                <a:latin typeface="Aptos Display" panose="020B0004020202020204" pitchFamily="34" charset="0"/>
              </a:rPr>
              <a:t>User Authentication and Data Management : </a:t>
            </a:r>
            <a:r>
              <a:rPr lang="en-US" dirty="0">
                <a:solidFill>
                  <a:schemeClr val="accent1">
                    <a:lumMod val="75000"/>
                  </a:schemeClr>
                </a:solidFill>
                <a:latin typeface="Aptos Display" panose="020B0004020202020204" pitchFamily="34" charset="0"/>
              </a:rPr>
              <a:t>The code showcases user authentication mechanisms for admin and food stall portal users, emphasizing security. It leverages file I/O for storing and retrieving food stall information, including stall profiles and menus. Password recovery and data retrieval mechanisms enhance user experience and data integrity.</a:t>
            </a:r>
          </a:p>
          <a:p>
            <a:endParaRPr lang="en-US" dirty="0">
              <a:solidFill>
                <a:schemeClr val="accent1">
                  <a:lumMod val="75000"/>
                </a:schemeClr>
              </a:solidFill>
              <a:latin typeface="Aptos Display" panose="020B0004020202020204" pitchFamily="34" charset="0"/>
            </a:endParaRPr>
          </a:p>
          <a:p>
            <a:r>
              <a:rPr lang="en-US" b="1" dirty="0">
                <a:solidFill>
                  <a:schemeClr val="accent1">
                    <a:lumMod val="75000"/>
                  </a:schemeClr>
                </a:solidFill>
                <a:latin typeface="Aptos Display" panose="020B0004020202020204" pitchFamily="34" charset="0"/>
              </a:rPr>
              <a:t>User Interfaces and Portals : </a:t>
            </a:r>
            <a:r>
              <a:rPr lang="en-US" dirty="0">
                <a:solidFill>
                  <a:schemeClr val="accent1">
                    <a:lumMod val="75000"/>
                  </a:schemeClr>
                </a:solidFill>
                <a:latin typeface="Aptos Display" panose="020B0004020202020204" pitchFamily="34" charset="0"/>
              </a:rPr>
              <a:t>The code offers different user interfaces for administrators, food stall operators, and customers, each with their own set of operations. It employs simple text-based user interfaces with menu-driven options, providing a clear and interactive way for users to interact with the system. The code emphasizes user-friendliness and access control, making it suitable for managing a food court or similar establishments.</a:t>
            </a:r>
            <a:endParaRPr lang="en-IN" dirty="0">
              <a:solidFill>
                <a:schemeClr val="accent1">
                  <a:lumMod val="75000"/>
                </a:schemeClr>
              </a:solidFill>
              <a:latin typeface="Aptos Display" panose="020B0004020202020204" pitchFamily="34" charset="0"/>
            </a:endParaRPr>
          </a:p>
        </p:txBody>
      </p:sp>
      <p:sp>
        <p:nvSpPr>
          <p:cNvPr id="4" name="Slide Number Placeholder 3">
            <a:extLst>
              <a:ext uri="{FF2B5EF4-FFF2-40B4-BE49-F238E27FC236}">
                <a16:creationId xmlns:a16="http://schemas.microsoft.com/office/drawing/2014/main" id="{7DD2B562-25D2-7386-11F7-F362E42F40FD}"/>
              </a:ext>
            </a:extLst>
          </p:cNvPr>
          <p:cNvSpPr>
            <a:spLocks noGrp="1"/>
          </p:cNvSpPr>
          <p:nvPr>
            <p:ph type="sldNum" sz="quarter" idx="12"/>
          </p:nvPr>
        </p:nvSpPr>
        <p:spPr/>
        <p:txBody>
          <a:bodyPr/>
          <a:lstStyle/>
          <a:p>
            <a:fld id="{BDA1FD4B-F23F-4F4C-A13E-6EE822754F57}" type="slidenum">
              <a:rPr lang="en-US" smtClean="0"/>
              <a:pPr/>
              <a:t>4</a:t>
            </a:fld>
            <a:endParaRPr lang="en-US"/>
          </a:p>
        </p:txBody>
      </p:sp>
    </p:spTree>
    <p:extLst>
      <p:ext uri="{BB962C8B-B14F-4D97-AF65-F5344CB8AC3E}">
        <p14:creationId xmlns:p14="http://schemas.microsoft.com/office/powerpoint/2010/main" val="3298604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9FDF9-E654-8AED-A721-F2B4DE46F265}"/>
              </a:ext>
            </a:extLst>
          </p:cNvPr>
          <p:cNvSpPr>
            <a:spLocks noGrp="1"/>
          </p:cNvSpPr>
          <p:nvPr>
            <p:ph type="title"/>
          </p:nvPr>
        </p:nvSpPr>
        <p:spPr/>
        <p:txBody>
          <a:bodyPr>
            <a:normAutofit/>
          </a:bodyPr>
          <a:lstStyle/>
          <a:p>
            <a:r>
              <a:rPr lang="en-US" sz="5400" dirty="0"/>
              <a:t>Datasets &amp; Preprocessing</a:t>
            </a:r>
            <a:endParaRPr lang="en-IN" dirty="0"/>
          </a:p>
        </p:txBody>
      </p:sp>
      <p:sp>
        <p:nvSpPr>
          <p:cNvPr id="3" name="Content Placeholder 2">
            <a:extLst>
              <a:ext uri="{FF2B5EF4-FFF2-40B4-BE49-F238E27FC236}">
                <a16:creationId xmlns:a16="http://schemas.microsoft.com/office/drawing/2014/main" id="{ECC2E375-0071-A183-08B7-1B369C6D300B}"/>
              </a:ext>
            </a:extLst>
          </p:cNvPr>
          <p:cNvSpPr>
            <a:spLocks noGrp="1"/>
          </p:cNvSpPr>
          <p:nvPr>
            <p:ph idx="1"/>
          </p:nvPr>
        </p:nvSpPr>
        <p:spPr/>
        <p:txBody>
          <a:bodyPr>
            <a:normAutofit/>
          </a:bodyPr>
          <a:lstStyle/>
          <a:p>
            <a:pPr marL="0" indent="0">
              <a:buNone/>
            </a:pPr>
            <a:r>
              <a:rPr lang="en-US" sz="2200" b="0" i="0" dirty="0">
                <a:effectLst/>
                <a:latin typeface="Söhne"/>
              </a:rPr>
              <a:t>The primary file handling operations are related to data storage and retrieval. The project seems to use a file as a data storage mechanism to store information about food stalls and their details. The file name is rainfo.txt. This is our main file in which our whole data of food stalls is being stored.</a:t>
            </a:r>
          </a:p>
          <a:p>
            <a:pPr marL="0" indent="0">
              <a:buNone/>
            </a:pPr>
            <a:endParaRPr lang="en-IN" sz="2200" dirty="0"/>
          </a:p>
        </p:txBody>
      </p:sp>
      <p:sp>
        <p:nvSpPr>
          <p:cNvPr id="4" name="Slide Number Placeholder 3">
            <a:extLst>
              <a:ext uri="{FF2B5EF4-FFF2-40B4-BE49-F238E27FC236}">
                <a16:creationId xmlns:a16="http://schemas.microsoft.com/office/drawing/2014/main" id="{4DDD2338-64DB-1968-0F42-8866933AFF7E}"/>
              </a:ext>
            </a:extLst>
          </p:cNvPr>
          <p:cNvSpPr>
            <a:spLocks noGrp="1"/>
          </p:cNvSpPr>
          <p:nvPr>
            <p:ph type="sldNum" sz="quarter" idx="12"/>
          </p:nvPr>
        </p:nvSpPr>
        <p:spPr/>
        <p:txBody>
          <a:bodyPr/>
          <a:lstStyle/>
          <a:p>
            <a:fld id="{BDA1FD4B-F23F-4F4C-A13E-6EE822754F57}" type="slidenum">
              <a:rPr lang="en-US" smtClean="0"/>
              <a:pPr/>
              <a:t>5</a:t>
            </a:fld>
            <a:endParaRPr lang="en-US"/>
          </a:p>
        </p:txBody>
      </p:sp>
      <p:pic>
        <p:nvPicPr>
          <p:cNvPr id="6" name="Picture 5">
            <a:extLst>
              <a:ext uri="{FF2B5EF4-FFF2-40B4-BE49-F238E27FC236}">
                <a16:creationId xmlns:a16="http://schemas.microsoft.com/office/drawing/2014/main" id="{8D09FD94-1E0A-A891-BF44-28883F50F77C}"/>
              </a:ext>
            </a:extLst>
          </p:cNvPr>
          <p:cNvPicPr>
            <a:picLocks noChangeAspect="1"/>
          </p:cNvPicPr>
          <p:nvPr/>
        </p:nvPicPr>
        <p:blipFill>
          <a:blip r:embed="rId2"/>
          <a:stretch>
            <a:fillRect/>
          </a:stretch>
        </p:blipFill>
        <p:spPr>
          <a:xfrm>
            <a:off x="713493" y="3504596"/>
            <a:ext cx="4747671" cy="2621507"/>
          </a:xfrm>
          <a:prstGeom prst="rect">
            <a:avLst/>
          </a:prstGeom>
        </p:spPr>
      </p:pic>
    </p:spTree>
    <p:extLst>
      <p:ext uri="{BB962C8B-B14F-4D97-AF65-F5344CB8AC3E}">
        <p14:creationId xmlns:p14="http://schemas.microsoft.com/office/powerpoint/2010/main" val="3012360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9FDF9-E654-8AED-A721-F2B4DE46F265}"/>
              </a:ext>
            </a:extLst>
          </p:cNvPr>
          <p:cNvSpPr>
            <a:spLocks noGrp="1"/>
          </p:cNvSpPr>
          <p:nvPr>
            <p:ph type="title"/>
          </p:nvPr>
        </p:nvSpPr>
        <p:spPr/>
        <p:txBody>
          <a:bodyPr>
            <a:normAutofit/>
          </a:bodyPr>
          <a:lstStyle/>
          <a:p>
            <a:r>
              <a:rPr lang="en-US" sz="5400" dirty="0"/>
              <a:t>Datasets &amp; Preprocessing</a:t>
            </a:r>
            <a:endParaRPr lang="en-IN" dirty="0"/>
          </a:p>
        </p:txBody>
      </p:sp>
      <p:sp>
        <p:nvSpPr>
          <p:cNvPr id="3" name="Content Placeholder 2">
            <a:extLst>
              <a:ext uri="{FF2B5EF4-FFF2-40B4-BE49-F238E27FC236}">
                <a16:creationId xmlns:a16="http://schemas.microsoft.com/office/drawing/2014/main" id="{ECC2E375-0071-A183-08B7-1B369C6D300B}"/>
              </a:ext>
            </a:extLst>
          </p:cNvPr>
          <p:cNvSpPr>
            <a:spLocks noGrp="1"/>
          </p:cNvSpPr>
          <p:nvPr>
            <p:ph idx="1"/>
          </p:nvPr>
        </p:nvSpPr>
        <p:spPr/>
        <p:txBody>
          <a:bodyPr>
            <a:normAutofit/>
          </a:bodyPr>
          <a:lstStyle/>
          <a:p>
            <a:pPr marL="0" indent="0">
              <a:buNone/>
            </a:pPr>
            <a:r>
              <a:rPr lang="en-US" sz="2000" b="1" i="0" dirty="0">
                <a:effectLst/>
                <a:latin typeface="Söhne"/>
              </a:rPr>
              <a:t>Adding New Food Stalls</a:t>
            </a:r>
            <a:r>
              <a:rPr lang="en-US" sz="2000" b="0" i="0" dirty="0">
                <a:effectLst/>
                <a:latin typeface="Söhne"/>
              </a:rPr>
              <a:t>: When adding new food stalls with their records, a temporary file named “tmprainfo.txt" is created. The code writes the new data to this temporary file first. After all the new records are added, the temporary file is renamed to the original data file, effectively replacing it with the updated data.</a:t>
            </a:r>
            <a:endParaRPr lang="en-IN" sz="3200" dirty="0"/>
          </a:p>
        </p:txBody>
      </p:sp>
      <p:sp>
        <p:nvSpPr>
          <p:cNvPr id="4" name="Slide Number Placeholder 3">
            <a:extLst>
              <a:ext uri="{FF2B5EF4-FFF2-40B4-BE49-F238E27FC236}">
                <a16:creationId xmlns:a16="http://schemas.microsoft.com/office/drawing/2014/main" id="{4DDD2338-64DB-1968-0F42-8866933AFF7E}"/>
              </a:ext>
            </a:extLst>
          </p:cNvPr>
          <p:cNvSpPr>
            <a:spLocks noGrp="1"/>
          </p:cNvSpPr>
          <p:nvPr>
            <p:ph type="sldNum" sz="quarter" idx="12"/>
          </p:nvPr>
        </p:nvSpPr>
        <p:spPr/>
        <p:txBody>
          <a:bodyPr/>
          <a:lstStyle/>
          <a:p>
            <a:fld id="{BDA1FD4B-F23F-4F4C-A13E-6EE822754F57}" type="slidenum">
              <a:rPr lang="en-US" smtClean="0"/>
              <a:pPr/>
              <a:t>6</a:t>
            </a:fld>
            <a:endParaRPr lang="en-US"/>
          </a:p>
        </p:txBody>
      </p:sp>
      <p:pic>
        <p:nvPicPr>
          <p:cNvPr id="7" name="Picture 6">
            <a:extLst>
              <a:ext uri="{FF2B5EF4-FFF2-40B4-BE49-F238E27FC236}">
                <a16:creationId xmlns:a16="http://schemas.microsoft.com/office/drawing/2014/main" id="{C5BBFDF9-E504-97DF-DA2D-056D6ABE1378}"/>
              </a:ext>
            </a:extLst>
          </p:cNvPr>
          <p:cNvPicPr>
            <a:picLocks noChangeAspect="1"/>
          </p:cNvPicPr>
          <p:nvPr/>
        </p:nvPicPr>
        <p:blipFill>
          <a:blip r:embed="rId2"/>
          <a:stretch>
            <a:fillRect/>
          </a:stretch>
        </p:blipFill>
        <p:spPr>
          <a:xfrm>
            <a:off x="693083" y="3325372"/>
            <a:ext cx="4945809" cy="3314987"/>
          </a:xfrm>
          <a:prstGeom prst="rect">
            <a:avLst/>
          </a:prstGeom>
        </p:spPr>
      </p:pic>
    </p:spTree>
    <p:extLst>
      <p:ext uri="{BB962C8B-B14F-4D97-AF65-F5344CB8AC3E}">
        <p14:creationId xmlns:p14="http://schemas.microsoft.com/office/powerpoint/2010/main" val="2398722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9FDF9-E654-8AED-A721-F2B4DE46F265}"/>
              </a:ext>
            </a:extLst>
          </p:cNvPr>
          <p:cNvSpPr>
            <a:spLocks noGrp="1"/>
          </p:cNvSpPr>
          <p:nvPr>
            <p:ph type="title"/>
          </p:nvPr>
        </p:nvSpPr>
        <p:spPr/>
        <p:txBody>
          <a:bodyPr>
            <a:normAutofit/>
          </a:bodyPr>
          <a:lstStyle/>
          <a:p>
            <a:r>
              <a:rPr lang="en-US" sz="5400" dirty="0"/>
              <a:t>Datasets &amp; Preprocessing</a:t>
            </a:r>
            <a:endParaRPr lang="en-IN" dirty="0"/>
          </a:p>
        </p:txBody>
      </p:sp>
      <p:sp>
        <p:nvSpPr>
          <p:cNvPr id="3" name="Content Placeholder 2">
            <a:extLst>
              <a:ext uri="{FF2B5EF4-FFF2-40B4-BE49-F238E27FC236}">
                <a16:creationId xmlns:a16="http://schemas.microsoft.com/office/drawing/2014/main" id="{ECC2E375-0071-A183-08B7-1B369C6D300B}"/>
              </a:ext>
            </a:extLst>
          </p:cNvPr>
          <p:cNvSpPr>
            <a:spLocks noGrp="1"/>
          </p:cNvSpPr>
          <p:nvPr>
            <p:ph idx="1"/>
          </p:nvPr>
        </p:nvSpPr>
        <p:spPr/>
        <p:txBody>
          <a:bodyPr>
            <a:normAutofit/>
          </a:bodyPr>
          <a:lstStyle/>
          <a:p>
            <a:pPr marL="0" indent="0">
              <a:buNone/>
            </a:pPr>
            <a:r>
              <a:rPr lang="en-US" sz="2000" b="1" i="0" dirty="0">
                <a:effectLst/>
                <a:latin typeface="Söhne"/>
              </a:rPr>
              <a:t>Deleting Food Stall Records</a:t>
            </a:r>
            <a:r>
              <a:rPr lang="en-US" sz="2000" b="0" i="0" dirty="0">
                <a:effectLst/>
                <a:latin typeface="Söhne"/>
              </a:rPr>
              <a:t>: When deleting food stall records, a similar process is followed. The code creates a temporary file ("delrainfo.txt") to store records without the deleted item. After copying the non-deleted records to the temporary file, it replaces the original data file with the temporary file.</a:t>
            </a:r>
            <a:endParaRPr lang="en-IN" sz="4400" dirty="0"/>
          </a:p>
        </p:txBody>
      </p:sp>
      <p:sp>
        <p:nvSpPr>
          <p:cNvPr id="4" name="Slide Number Placeholder 3">
            <a:extLst>
              <a:ext uri="{FF2B5EF4-FFF2-40B4-BE49-F238E27FC236}">
                <a16:creationId xmlns:a16="http://schemas.microsoft.com/office/drawing/2014/main" id="{4DDD2338-64DB-1968-0F42-8866933AFF7E}"/>
              </a:ext>
            </a:extLst>
          </p:cNvPr>
          <p:cNvSpPr>
            <a:spLocks noGrp="1"/>
          </p:cNvSpPr>
          <p:nvPr>
            <p:ph type="sldNum" sz="quarter" idx="12"/>
          </p:nvPr>
        </p:nvSpPr>
        <p:spPr/>
        <p:txBody>
          <a:bodyPr/>
          <a:lstStyle/>
          <a:p>
            <a:fld id="{BDA1FD4B-F23F-4F4C-A13E-6EE822754F57}" type="slidenum">
              <a:rPr lang="en-US" smtClean="0"/>
              <a:pPr/>
              <a:t>7</a:t>
            </a:fld>
            <a:endParaRPr lang="en-US"/>
          </a:p>
        </p:txBody>
      </p:sp>
      <p:pic>
        <p:nvPicPr>
          <p:cNvPr id="6" name="Picture 5">
            <a:extLst>
              <a:ext uri="{FF2B5EF4-FFF2-40B4-BE49-F238E27FC236}">
                <a16:creationId xmlns:a16="http://schemas.microsoft.com/office/drawing/2014/main" id="{7C2C8072-8E1A-2C4C-B043-B0F3E70ED1BE}"/>
              </a:ext>
            </a:extLst>
          </p:cNvPr>
          <p:cNvPicPr>
            <a:picLocks noChangeAspect="1"/>
          </p:cNvPicPr>
          <p:nvPr/>
        </p:nvPicPr>
        <p:blipFill>
          <a:blip r:embed="rId2"/>
          <a:stretch>
            <a:fillRect/>
          </a:stretch>
        </p:blipFill>
        <p:spPr>
          <a:xfrm>
            <a:off x="747520" y="3120867"/>
            <a:ext cx="5151566" cy="3292125"/>
          </a:xfrm>
          <a:prstGeom prst="rect">
            <a:avLst/>
          </a:prstGeom>
        </p:spPr>
      </p:pic>
    </p:spTree>
    <p:extLst>
      <p:ext uri="{BB962C8B-B14F-4D97-AF65-F5344CB8AC3E}">
        <p14:creationId xmlns:p14="http://schemas.microsoft.com/office/powerpoint/2010/main" val="3604905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5A167-90AA-A4DA-4976-842EE53E75F5}"/>
              </a:ext>
            </a:extLst>
          </p:cNvPr>
          <p:cNvSpPr>
            <a:spLocks noGrp="1"/>
          </p:cNvSpPr>
          <p:nvPr>
            <p:ph type="title"/>
          </p:nvPr>
        </p:nvSpPr>
        <p:spPr>
          <a:xfrm>
            <a:off x="609600" y="385032"/>
            <a:ext cx="4427220" cy="1143000"/>
          </a:xfrm>
        </p:spPr>
        <p:txBody>
          <a:bodyPr>
            <a:normAutofit/>
          </a:bodyPr>
          <a:lstStyle/>
          <a:p>
            <a:r>
              <a:rPr lang="en-US" sz="4800" b="1" u="sng" dirty="0"/>
              <a:t>Flowchart</a:t>
            </a:r>
            <a:endParaRPr lang="en-IN" sz="4800" b="1" u="sng" dirty="0"/>
          </a:p>
        </p:txBody>
      </p:sp>
      <p:sp>
        <p:nvSpPr>
          <p:cNvPr id="4" name="Slide Number Placeholder 3">
            <a:extLst>
              <a:ext uri="{FF2B5EF4-FFF2-40B4-BE49-F238E27FC236}">
                <a16:creationId xmlns:a16="http://schemas.microsoft.com/office/drawing/2014/main" id="{024DCC5D-73B6-EA81-C79A-1D5166F4B9DE}"/>
              </a:ext>
            </a:extLst>
          </p:cNvPr>
          <p:cNvSpPr>
            <a:spLocks noGrp="1"/>
          </p:cNvSpPr>
          <p:nvPr>
            <p:ph type="sldNum" sz="quarter" idx="12"/>
          </p:nvPr>
        </p:nvSpPr>
        <p:spPr>
          <a:xfrm>
            <a:off x="10595897" y="6428706"/>
            <a:ext cx="1016000" cy="365125"/>
          </a:xfrm>
        </p:spPr>
        <p:txBody>
          <a:bodyPr/>
          <a:lstStyle/>
          <a:p>
            <a:fld id="{BDA1FD4B-F23F-4F4C-A13E-6EE822754F57}" type="slidenum">
              <a:rPr lang="en-US" smtClean="0"/>
              <a:pPr/>
              <a:t>8</a:t>
            </a:fld>
            <a:endParaRPr lang="en-US" dirty="0"/>
          </a:p>
        </p:txBody>
      </p:sp>
      <p:sp>
        <p:nvSpPr>
          <p:cNvPr id="6" name="Oval 5">
            <a:extLst>
              <a:ext uri="{FF2B5EF4-FFF2-40B4-BE49-F238E27FC236}">
                <a16:creationId xmlns:a16="http://schemas.microsoft.com/office/drawing/2014/main" id="{73692D98-7A95-F7CB-0C15-E51AF9D96621}"/>
              </a:ext>
            </a:extLst>
          </p:cNvPr>
          <p:cNvSpPr/>
          <p:nvPr/>
        </p:nvSpPr>
        <p:spPr>
          <a:xfrm>
            <a:off x="4955458" y="78658"/>
            <a:ext cx="1966452" cy="7709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Start</a:t>
            </a:r>
          </a:p>
        </p:txBody>
      </p:sp>
      <p:sp>
        <p:nvSpPr>
          <p:cNvPr id="9" name="Rectangle 8">
            <a:extLst>
              <a:ext uri="{FF2B5EF4-FFF2-40B4-BE49-F238E27FC236}">
                <a16:creationId xmlns:a16="http://schemas.microsoft.com/office/drawing/2014/main" id="{CDE009F6-6DC9-5115-A4CF-F812BEF818C9}"/>
              </a:ext>
            </a:extLst>
          </p:cNvPr>
          <p:cNvSpPr/>
          <p:nvPr/>
        </p:nvSpPr>
        <p:spPr>
          <a:xfrm>
            <a:off x="1140542" y="2949673"/>
            <a:ext cx="2222090" cy="550604"/>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Admin Portal</a:t>
            </a:r>
          </a:p>
        </p:txBody>
      </p:sp>
      <p:sp>
        <p:nvSpPr>
          <p:cNvPr id="10" name="Rectangle 9">
            <a:extLst>
              <a:ext uri="{FF2B5EF4-FFF2-40B4-BE49-F238E27FC236}">
                <a16:creationId xmlns:a16="http://schemas.microsoft.com/office/drawing/2014/main" id="{3217591C-8AAE-550C-7953-5826E66C880D}"/>
              </a:ext>
            </a:extLst>
          </p:cNvPr>
          <p:cNvSpPr/>
          <p:nvPr/>
        </p:nvSpPr>
        <p:spPr>
          <a:xfrm>
            <a:off x="4827639" y="2949673"/>
            <a:ext cx="2222090" cy="550604"/>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Food Stall Portal</a:t>
            </a:r>
          </a:p>
        </p:txBody>
      </p:sp>
      <p:sp>
        <p:nvSpPr>
          <p:cNvPr id="11" name="Rectangle 10">
            <a:extLst>
              <a:ext uri="{FF2B5EF4-FFF2-40B4-BE49-F238E27FC236}">
                <a16:creationId xmlns:a16="http://schemas.microsoft.com/office/drawing/2014/main" id="{F2B2A5EA-7A84-CEB8-5CD2-A1852141614A}"/>
              </a:ext>
            </a:extLst>
          </p:cNvPr>
          <p:cNvSpPr/>
          <p:nvPr/>
        </p:nvSpPr>
        <p:spPr>
          <a:xfrm>
            <a:off x="8514736" y="2949673"/>
            <a:ext cx="2222090" cy="550601"/>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Customer Portal</a:t>
            </a:r>
          </a:p>
        </p:txBody>
      </p:sp>
      <p:cxnSp>
        <p:nvCxnSpPr>
          <p:cNvPr id="13" name="Straight Arrow Connector 12">
            <a:extLst>
              <a:ext uri="{FF2B5EF4-FFF2-40B4-BE49-F238E27FC236}">
                <a16:creationId xmlns:a16="http://schemas.microsoft.com/office/drawing/2014/main" id="{EB0E3023-7B39-354B-4E6D-DD86854930EA}"/>
              </a:ext>
            </a:extLst>
          </p:cNvPr>
          <p:cNvCxnSpPr>
            <a:cxnSpLocks/>
            <a:stCxn id="6" idx="4"/>
          </p:cNvCxnSpPr>
          <p:nvPr/>
        </p:nvCxnSpPr>
        <p:spPr>
          <a:xfrm>
            <a:off x="5938684" y="849605"/>
            <a:ext cx="0" cy="3204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80F3C68-6F98-9628-7F87-3ED33DAABE4A}"/>
              </a:ext>
            </a:extLst>
          </p:cNvPr>
          <p:cNvCxnSpPr>
            <a:cxnSpLocks/>
            <a:endCxn id="10" idx="0"/>
          </p:cNvCxnSpPr>
          <p:nvPr/>
        </p:nvCxnSpPr>
        <p:spPr>
          <a:xfrm>
            <a:off x="5938684" y="2405556"/>
            <a:ext cx="0" cy="54411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7E7ACE5-2D0B-EE25-3B25-81F61F11D7AF}"/>
              </a:ext>
            </a:extLst>
          </p:cNvPr>
          <p:cNvCxnSpPr>
            <a:cxnSpLocks/>
            <a:endCxn id="11" idx="0"/>
          </p:cNvCxnSpPr>
          <p:nvPr/>
        </p:nvCxnSpPr>
        <p:spPr>
          <a:xfrm>
            <a:off x="9625781" y="2677614"/>
            <a:ext cx="0" cy="2720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C832CB6-97CA-3633-D2E0-04E8B0A97EE1}"/>
              </a:ext>
            </a:extLst>
          </p:cNvPr>
          <p:cNvCxnSpPr>
            <a:cxnSpLocks/>
          </p:cNvCxnSpPr>
          <p:nvPr/>
        </p:nvCxnSpPr>
        <p:spPr>
          <a:xfrm>
            <a:off x="2261419" y="2667782"/>
            <a:ext cx="0" cy="2818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132745B-94EF-134D-669F-9A2F5789BCDD}"/>
              </a:ext>
            </a:extLst>
          </p:cNvPr>
          <p:cNvCxnSpPr>
            <a:cxnSpLocks/>
          </p:cNvCxnSpPr>
          <p:nvPr/>
        </p:nvCxnSpPr>
        <p:spPr>
          <a:xfrm flipV="1">
            <a:off x="2251587" y="2667782"/>
            <a:ext cx="7398774" cy="983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A0FBABC9-E74F-54A8-5F46-4F7D8FFDF3F6}"/>
              </a:ext>
            </a:extLst>
          </p:cNvPr>
          <p:cNvSpPr/>
          <p:nvPr/>
        </p:nvSpPr>
        <p:spPr>
          <a:xfrm>
            <a:off x="1460087" y="3678639"/>
            <a:ext cx="1737855" cy="426040"/>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Add Food Stall</a:t>
            </a:r>
          </a:p>
        </p:txBody>
      </p:sp>
      <p:sp>
        <p:nvSpPr>
          <p:cNvPr id="36" name="Diamond 35">
            <a:extLst>
              <a:ext uri="{FF2B5EF4-FFF2-40B4-BE49-F238E27FC236}">
                <a16:creationId xmlns:a16="http://schemas.microsoft.com/office/drawing/2014/main" id="{F229EBD5-CF56-4A17-19AC-AB3B2FEAF52C}"/>
              </a:ext>
            </a:extLst>
          </p:cNvPr>
          <p:cNvSpPr/>
          <p:nvPr/>
        </p:nvSpPr>
        <p:spPr>
          <a:xfrm>
            <a:off x="3197945" y="1141330"/>
            <a:ext cx="5474107" cy="1285667"/>
          </a:xfrm>
          <a:prstGeom prst="diamond">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a:p>
            <a:pPr algn="ctr"/>
            <a:r>
              <a:rPr lang="en-IN" dirty="0"/>
              <a:t>Enter Your Choice</a:t>
            </a:r>
          </a:p>
          <a:p>
            <a:pPr algn="ctr"/>
            <a:r>
              <a:rPr lang="en-IN" dirty="0"/>
              <a:t>(Admin, Stall, Customer)</a:t>
            </a:r>
          </a:p>
          <a:p>
            <a:pPr algn="ctr"/>
            <a:endParaRPr lang="en-IN" dirty="0"/>
          </a:p>
        </p:txBody>
      </p:sp>
      <p:sp>
        <p:nvSpPr>
          <p:cNvPr id="37" name="Rectangle: Rounded Corners 36">
            <a:extLst>
              <a:ext uri="{FF2B5EF4-FFF2-40B4-BE49-F238E27FC236}">
                <a16:creationId xmlns:a16="http://schemas.microsoft.com/office/drawing/2014/main" id="{3A3EBA4A-7531-FC62-775F-392656CB37E3}"/>
              </a:ext>
            </a:extLst>
          </p:cNvPr>
          <p:cNvSpPr/>
          <p:nvPr/>
        </p:nvSpPr>
        <p:spPr>
          <a:xfrm>
            <a:off x="1460087" y="4228159"/>
            <a:ext cx="2128687" cy="426040"/>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Display Food Stall</a:t>
            </a:r>
          </a:p>
        </p:txBody>
      </p:sp>
      <p:sp>
        <p:nvSpPr>
          <p:cNvPr id="38" name="Rectangle: Rounded Corners 37">
            <a:extLst>
              <a:ext uri="{FF2B5EF4-FFF2-40B4-BE49-F238E27FC236}">
                <a16:creationId xmlns:a16="http://schemas.microsoft.com/office/drawing/2014/main" id="{B94C5734-756C-032A-2748-E0B68DEEFB45}"/>
              </a:ext>
            </a:extLst>
          </p:cNvPr>
          <p:cNvSpPr/>
          <p:nvPr/>
        </p:nvSpPr>
        <p:spPr>
          <a:xfrm>
            <a:off x="1460087" y="4777680"/>
            <a:ext cx="1971371" cy="426040"/>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Delete Food Stall</a:t>
            </a:r>
          </a:p>
        </p:txBody>
      </p:sp>
      <p:sp>
        <p:nvSpPr>
          <p:cNvPr id="39" name="Rectangle: Rounded Corners 38">
            <a:extLst>
              <a:ext uri="{FF2B5EF4-FFF2-40B4-BE49-F238E27FC236}">
                <a16:creationId xmlns:a16="http://schemas.microsoft.com/office/drawing/2014/main" id="{4623BD32-BC45-9FF5-C184-D1F1EF91E87C}"/>
              </a:ext>
            </a:extLst>
          </p:cNvPr>
          <p:cNvSpPr/>
          <p:nvPr/>
        </p:nvSpPr>
        <p:spPr>
          <a:xfrm>
            <a:off x="5144315" y="3673722"/>
            <a:ext cx="1737855" cy="426040"/>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View Menu</a:t>
            </a:r>
          </a:p>
        </p:txBody>
      </p:sp>
      <p:sp>
        <p:nvSpPr>
          <p:cNvPr id="40" name="Rectangle: Rounded Corners 39">
            <a:extLst>
              <a:ext uri="{FF2B5EF4-FFF2-40B4-BE49-F238E27FC236}">
                <a16:creationId xmlns:a16="http://schemas.microsoft.com/office/drawing/2014/main" id="{569158D3-8973-396C-2F3F-FAEE90B4181C}"/>
              </a:ext>
            </a:extLst>
          </p:cNvPr>
          <p:cNvSpPr/>
          <p:nvPr/>
        </p:nvSpPr>
        <p:spPr>
          <a:xfrm>
            <a:off x="5144315" y="4223242"/>
            <a:ext cx="2128687" cy="426040"/>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View Profile</a:t>
            </a:r>
          </a:p>
        </p:txBody>
      </p:sp>
      <p:sp>
        <p:nvSpPr>
          <p:cNvPr id="41" name="Rectangle: Rounded Corners 40">
            <a:extLst>
              <a:ext uri="{FF2B5EF4-FFF2-40B4-BE49-F238E27FC236}">
                <a16:creationId xmlns:a16="http://schemas.microsoft.com/office/drawing/2014/main" id="{438BB44B-0ECA-FDE2-D39B-9A566CE50ACB}"/>
              </a:ext>
            </a:extLst>
          </p:cNvPr>
          <p:cNvSpPr/>
          <p:nvPr/>
        </p:nvSpPr>
        <p:spPr>
          <a:xfrm>
            <a:off x="5144315" y="4772763"/>
            <a:ext cx="1971371" cy="426040"/>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Add Food Item</a:t>
            </a:r>
          </a:p>
        </p:txBody>
      </p:sp>
      <p:sp>
        <p:nvSpPr>
          <p:cNvPr id="42" name="Rectangle: Rounded Corners 41">
            <a:extLst>
              <a:ext uri="{FF2B5EF4-FFF2-40B4-BE49-F238E27FC236}">
                <a16:creationId xmlns:a16="http://schemas.microsoft.com/office/drawing/2014/main" id="{C36FAD65-DCB7-A836-993B-03673E73BA29}"/>
              </a:ext>
            </a:extLst>
          </p:cNvPr>
          <p:cNvSpPr/>
          <p:nvPr/>
        </p:nvSpPr>
        <p:spPr>
          <a:xfrm>
            <a:off x="5144315" y="5322284"/>
            <a:ext cx="1971371" cy="426040"/>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Modify Profile</a:t>
            </a:r>
          </a:p>
        </p:txBody>
      </p:sp>
      <p:sp>
        <p:nvSpPr>
          <p:cNvPr id="43" name="Rectangle: Rounded Corners 42">
            <a:extLst>
              <a:ext uri="{FF2B5EF4-FFF2-40B4-BE49-F238E27FC236}">
                <a16:creationId xmlns:a16="http://schemas.microsoft.com/office/drawing/2014/main" id="{A9ABE357-2491-5453-86AF-840CCA030C1A}"/>
              </a:ext>
            </a:extLst>
          </p:cNvPr>
          <p:cNvSpPr/>
          <p:nvPr/>
        </p:nvSpPr>
        <p:spPr>
          <a:xfrm>
            <a:off x="8828545" y="3673722"/>
            <a:ext cx="1903368" cy="426040"/>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View Food Stall</a:t>
            </a:r>
          </a:p>
        </p:txBody>
      </p:sp>
      <p:sp>
        <p:nvSpPr>
          <p:cNvPr id="44" name="Rectangle: Rounded Corners 43">
            <a:extLst>
              <a:ext uri="{FF2B5EF4-FFF2-40B4-BE49-F238E27FC236}">
                <a16:creationId xmlns:a16="http://schemas.microsoft.com/office/drawing/2014/main" id="{C153CF1E-5DD4-6E5A-62F9-29FA0044E569}"/>
              </a:ext>
            </a:extLst>
          </p:cNvPr>
          <p:cNvSpPr/>
          <p:nvPr/>
        </p:nvSpPr>
        <p:spPr>
          <a:xfrm>
            <a:off x="8828545" y="4223242"/>
            <a:ext cx="2128687" cy="426040"/>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Search Food Stall</a:t>
            </a:r>
          </a:p>
        </p:txBody>
      </p:sp>
      <p:cxnSp>
        <p:nvCxnSpPr>
          <p:cNvPr id="46" name="Straight Connector 45">
            <a:extLst>
              <a:ext uri="{FF2B5EF4-FFF2-40B4-BE49-F238E27FC236}">
                <a16:creationId xmlns:a16="http://schemas.microsoft.com/office/drawing/2014/main" id="{EFB856D7-040E-4133-5D6A-62073CDCD4E4}"/>
              </a:ext>
            </a:extLst>
          </p:cNvPr>
          <p:cNvCxnSpPr>
            <a:stCxn id="9" idx="1"/>
          </p:cNvCxnSpPr>
          <p:nvPr/>
        </p:nvCxnSpPr>
        <p:spPr>
          <a:xfrm>
            <a:off x="1140542" y="3224975"/>
            <a:ext cx="0" cy="176981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CF39250-5DB0-F3D4-D009-1CE92A9BFA7F}"/>
              </a:ext>
            </a:extLst>
          </p:cNvPr>
          <p:cNvCxnSpPr>
            <a:cxnSpLocks/>
            <a:endCxn id="29" idx="1"/>
          </p:cNvCxnSpPr>
          <p:nvPr/>
        </p:nvCxnSpPr>
        <p:spPr>
          <a:xfrm>
            <a:off x="1140542" y="3891659"/>
            <a:ext cx="31954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1810C0E-5439-A5AA-B0C8-6155AFE29F2F}"/>
              </a:ext>
            </a:extLst>
          </p:cNvPr>
          <p:cNvCxnSpPr>
            <a:cxnSpLocks/>
          </p:cNvCxnSpPr>
          <p:nvPr/>
        </p:nvCxnSpPr>
        <p:spPr>
          <a:xfrm>
            <a:off x="1140542" y="4437349"/>
            <a:ext cx="31954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EFAA3A7-FBFD-37D7-9053-1D38FF00285B}"/>
              </a:ext>
            </a:extLst>
          </p:cNvPr>
          <p:cNvCxnSpPr>
            <a:cxnSpLocks/>
          </p:cNvCxnSpPr>
          <p:nvPr/>
        </p:nvCxnSpPr>
        <p:spPr>
          <a:xfrm>
            <a:off x="1140542" y="4987956"/>
            <a:ext cx="31954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23EB1B5-8F9D-3667-E366-936FF1DA24AF}"/>
              </a:ext>
            </a:extLst>
          </p:cNvPr>
          <p:cNvCxnSpPr>
            <a:cxnSpLocks/>
          </p:cNvCxnSpPr>
          <p:nvPr/>
        </p:nvCxnSpPr>
        <p:spPr>
          <a:xfrm>
            <a:off x="4822728" y="3377375"/>
            <a:ext cx="0" cy="21579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74EF5D9A-8C6D-D383-2031-0A67AEFAB875}"/>
              </a:ext>
            </a:extLst>
          </p:cNvPr>
          <p:cNvCxnSpPr>
            <a:cxnSpLocks/>
          </p:cNvCxnSpPr>
          <p:nvPr/>
        </p:nvCxnSpPr>
        <p:spPr>
          <a:xfrm>
            <a:off x="4822728" y="4044059"/>
            <a:ext cx="31954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75D1D1A-939B-C671-21F6-004988DB1F0E}"/>
              </a:ext>
            </a:extLst>
          </p:cNvPr>
          <p:cNvCxnSpPr>
            <a:cxnSpLocks/>
          </p:cNvCxnSpPr>
          <p:nvPr/>
        </p:nvCxnSpPr>
        <p:spPr>
          <a:xfrm>
            <a:off x="4822728" y="4589749"/>
            <a:ext cx="31954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30D664D-14F4-12D4-E68B-71C7B807D3EA}"/>
              </a:ext>
            </a:extLst>
          </p:cNvPr>
          <p:cNvCxnSpPr>
            <a:cxnSpLocks/>
          </p:cNvCxnSpPr>
          <p:nvPr/>
        </p:nvCxnSpPr>
        <p:spPr>
          <a:xfrm>
            <a:off x="4822728" y="5140356"/>
            <a:ext cx="31954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28411BB-B06E-FC0D-6747-FC07CBF47E25}"/>
              </a:ext>
            </a:extLst>
          </p:cNvPr>
          <p:cNvCxnSpPr>
            <a:cxnSpLocks/>
          </p:cNvCxnSpPr>
          <p:nvPr/>
        </p:nvCxnSpPr>
        <p:spPr>
          <a:xfrm>
            <a:off x="4822728" y="5525472"/>
            <a:ext cx="31954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B2A04F3-8D12-B90C-E54F-CC9CC4FF218A}"/>
              </a:ext>
            </a:extLst>
          </p:cNvPr>
          <p:cNvCxnSpPr>
            <a:cxnSpLocks/>
          </p:cNvCxnSpPr>
          <p:nvPr/>
        </p:nvCxnSpPr>
        <p:spPr>
          <a:xfrm>
            <a:off x="8509846" y="3377375"/>
            <a:ext cx="0" cy="12123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278E0EB6-8804-2761-E4C6-E36B85827B84}"/>
              </a:ext>
            </a:extLst>
          </p:cNvPr>
          <p:cNvCxnSpPr>
            <a:cxnSpLocks/>
          </p:cNvCxnSpPr>
          <p:nvPr/>
        </p:nvCxnSpPr>
        <p:spPr>
          <a:xfrm>
            <a:off x="8509846" y="4044059"/>
            <a:ext cx="31954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0EA18EA-3F44-5E08-0EBB-898288C7E450}"/>
              </a:ext>
            </a:extLst>
          </p:cNvPr>
          <p:cNvCxnSpPr>
            <a:cxnSpLocks/>
          </p:cNvCxnSpPr>
          <p:nvPr/>
        </p:nvCxnSpPr>
        <p:spPr>
          <a:xfrm>
            <a:off x="8509846" y="4589749"/>
            <a:ext cx="31954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89FB0BAE-B5E3-B007-3947-A33ECC772962}"/>
              </a:ext>
            </a:extLst>
          </p:cNvPr>
          <p:cNvSpPr/>
          <p:nvPr/>
        </p:nvSpPr>
        <p:spPr>
          <a:xfrm>
            <a:off x="4972872" y="6051494"/>
            <a:ext cx="2317544" cy="7453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End</a:t>
            </a:r>
          </a:p>
        </p:txBody>
      </p:sp>
      <p:cxnSp>
        <p:nvCxnSpPr>
          <p:cNvPr id="67" name="Straight Arrow Connector 66">
            <a:extLst>
              <a:ext uri="{FF2B5EF4-FFF2-40B4-BE49-F238E27FC236}">
                <a16:creationId xmlns:a16="http://schemas.microsoft.com/office/drawing/2014/main" id="{E33785D1-5783-B6B0-04BF-C840259272BB}"/>
              </a:ext>
            </a:extLst>
          </p:cNvPr>
          <p:cNvCxnSpPr>
            <a:cxnSpLocks/>
            <a:stCxn id="42" idx="2"/>
            <a:endCxn id="65" idx="0"/>
          </p:cNvCxnSpPr>
          <p:nvPr/>
        </p:nvCxnSpPr>
        <p:spPr>
          <a:xfrm>
            <a:off x="6130001" y="5748324"/>
            <a:ext cx="1643" cy="30317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5" name="Connector: Curved 74">
            <a:extLst>
              <a:ext uri="{FF2B5EF4-FFF2-40B4-BE49-F238E27FC236}">
                <a16:creationId xmlns:a16="http://schemas.microsoft.com/office/drawing/2014/main" id="{F4F21F2A-5391-1304-827B-A9E68A6AECA5}"/>
              </a:ext>
            </a:extLst>
          </p:cNvPr>
          <p:cNvCxnSpPr>
            <a:cxnSpLocks/>
          </p:cNvCxnSpPr>
          <p:nvPr/>
        </p:nvCxnSpPr>
        <p:spPr>
          <a:xfrm rot="5400000">
            <a:off x="7214400" y="3566823"/>
            <a:ext cx="1306914" cy="3445374"/>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7" name="Connector: Curved 76">
            <a:extLst>
              <a:ext uri="{FF2B5EF4-FFF2-40B4-BE49-F238E27FC236}">
                <a16:creationId xmlns:a16="http://schemas.microsoft.com/office/drawing/2014/main" id="{D3098FE4-01E2-C8A6-9712-1768445133D5}"/>
              </a:ext>
            </a:extLst>
          </p:cNvPr>
          <p:cNvCxnSpPr>
            <a:cxnSpLocks/>
          </p:cNvCxnSpPr>
          <p:nvPr/>
        </p:nvCxnSpPr>
        <p:spPr>
          <a:xfrm rot="16200000" flipH="1">
            <a:off x="3977820" y="3817646"/>
            <a:ext cx="752476" cy="3505203"/>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18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5A167-90AA-A4DA-4976-842EE53E75F5}"/>
              </a:ext>
            </a:extLst>
          </p:cNvPr>
          <p:cNvSpPr>
            <a:spLocks noGrp="1"/>
          </p:cNvSpPr>
          <p:nvPr>
            <p:ph type="title"/>
          </p:nvPr>
        </p:nvSpPr>
        <p:spPr>
          <a:xfrm>
            <a:off x="609600" y="414528"/>
            <a:ext cx="4427220" cy="1143000"/>
          </a:xfrm>
        </p:spPr>
        <p:txBody>
          <a:bodyPr>
            <a:normAutofit/>
          </a:bodyPr>
          <a:lstStyle/>
          <a:p>
            <a:r>
              <a:rPr lang="en-US" sz="4800" b="1" u="sng" dirty="0"/>
              <a:t>Flowchart</a:t>
            </a:r>
            <a:endParaRPr lang="en-IN" sz="4800" b="1" u="sng" dirty="0"/>
          </a:p>
        </p:txBody>
      </p:sp>
      <p:sp>
        <p:nvSpPr>
          <p:cNvPr id="3" name="Content Placeholder 2">
            <a:extLst>
              <a:ext uri="{FF2B5EF4-FFF2-40B4-BE49-F238E27FC236}">
                <a16:creationId xmlns:a16="http://schemas.microsoft.com/office/drawing/2014/main" id="{F95790A5-660F-1E1C-A291-7E0775FAA34D}"/>
              </a:ext>
            </a:extLst>
          </p:cNvPr>
          <p:cNvSpPr>
            <a:spLocks noGrp="1"/>
          </p:cNvSpPr>
          <p:nvPr>
            <p:ph idx="1"/>
          </p:nvPr>
        </p:nvSpPr>
        <p:spPr>
          <a:xfrm>
            <a:off x="627635" y="3284220"/>
            <a:ext cx="2903220" cy="464820"/>
          </a:xfrm>
        </p:spPr>
        <p:txBody>
          <a:bodyPr>
            <a:normAutofit/>
          </a:bodyPr>
          <a:lstStyle/>
          <a:p>
            <a:pPr marL="0" indent="0">
              <a:buNone/>
            </a:pPr>
            <a:r>
              <a:rPr lang="en-IN" sz="2400" i="0" u="sng" dirty="0">
                <a:effectLst/>
                <a:latin typeface="Söhne"/>
              </a:rPr>
              <a:t>Part 1: Admin Portal</a:t>
            </a:r>
          </a:p>
          <a:p>
            <a:pPr marL="0" indent="0">
              <a:buNone/>
            </a:pPr>
            <a:endParaRPr lang="en-IN" sz="2400" dirty="0"/>
          </a:p>
        </p:txBody>
      </p:sp>
      <p:sp>
        <p:nvSpPr>
          <p:cNvPr id="4" name="Slide Number Placeholder 3">
            <a:extLst>
              <a:ext uri="{FF2B5EF4-FFF2-40B4-BE49-F238E27FC236}">
                <a16:creationId xmlns:a16="http://schemas.microsoft.com/office/drawing/2014/main" id="{024DCC5D-73B6-EA81-C79A-1D5166F4B9DE}"/>
              </a:ext>
            </a:extLst>
          </p:cNvPr>
          <p:cNvSpPr>
            <a:spLocks noGrp="1"/>
          </p:cNvSpPr>
          <p:nvPr>
            <p:ph type="sldNum" sz="quarter" idx="12"/>
          </p:nvPr>
        </p:nvSpPr>
        <p:spPr/>
        <p:txBody>
          <a:bodyPr/>
          <a:lstStyle/>
          <a:p>
            <a:fld id="{BDA1FD4B-F23F-4F4C-A13E-6EE822754F57}" type="slidenum">
              <a:rPr lang="en-US" smtClean="0"/>
              <a:pPr/>
              <a:t>9</a:t>
            </a:fld>
            <a:endParaRPr lang="en-US"/>
          </a:p>
        </p:txBody>
      </p:sp>
      <p:sp>
        <p:nvSpPr>
          <p:cNvPr id="5" name="TextBox 4">
            <a:extLst>
              <a:ext uri="{FF2B5EF4-FFF2-40B4-BE49-F238E27FC236}">
                <a16:creationId xmlns:a16="http://schemas.microsoft.com/office/drawing/2014/main" id="{BF2333A5-B469-14D2-8620-457D9B1EC305}"/>
              </a:ext>
            </a:extLst>
          </p:cNvPr>
          <p:cNvSpPr txBox="1"/>
          <p:nvPr/>
        </p:nvSpPr>
        <p:spPr>
          <a:xfrm>
            <a:off x="5784158" y="157748"/>
            <a:ext cx="7368540" cy="6524863"/>
          </a:xfrm>
          <a:prstGeom prst="rect">
            <a:avLst/>
          </a:prstGeom>
          <a:noFill/>
        </p:spPr>
        <p:txBody>
          <a:bodyPr wrap="square" rtlCol="0">
            <a:spAutoFit/>
          </a:bodyPr>
          <a:lstStyle/>
          <a:p>
            <a:r>
              <a:rPr lang="en-IN" sz="11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Start</a:t>
            </a:r>
          </a:p>
          <a:p>
            <a:r>
              <a:rPr lang="en-IN" sz="11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a:t>
            </a:r>
          </a:p>
          <a:p>
            <a:r>
              <a:rPr lang="en-IN" sz="11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|---&gt; Display Welcome Message</a:t>
            </a:r>
          </a:p>
          <a:p>
            <a:r>
              <a:rPr lang="en-IN" sz="11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a:t>
            </a:r>
          </a:p>
          <a:p>
            <a:r>
              <a:rPr lang="en-IN" sz="11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|---&gt; Display Options:</a:t>
            </a:r>
          </a:p>
          <a:p>
            <a:r>
              <a:rPr lang="en-IN" sz="11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- 1: Admin Portal</a:t>
            </a:r>
          </a:p>
          <a:p>
            <a:r>
              <a:rPr lang="en-IN" sz="11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- 2: Food Stall Portal</a:t>
            </a:r>
          </a:p>
          <a:p>
            <a:r>
              <a:rPr lang="en-IN" sz="11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- 3: Customer Portal   </a:t>
            </a:r>
          </a:p>
          <a:p>
            <a:r>
              <a:rPr lang="en-IN" sz="11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a:t>
            </a:r>
          </a:p>
          <a:p>
            <a:r>
              <a:rPr lang="en-IN" sz="11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|---&gt; If Option is 1 (Admin Portal):</a:t>
            </a:r>
          </a:p>
          <a:p>
            <a:r>
              <a:rPr lang="en-IN" sz="11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a:t>
            </a:r>
          </a:p>
          <a:p>
            <a:r>
              <a:rPr lang="en-IN" sz="11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|---&gt; Enter Admin Portal</a:t>
            </a:r>
          </a:p>
          <a:p>
            <a:r>
              <a:rPr lang="en-IN" sz="11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a:t>
            </a:r>
          </a:p>
          <a:p>
            <a:r>
              <a:rPr lang="en-IN" sz="11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|---&gt; Display Admin Options:</a:t>
            </a:r>
          </a:p>
          <a:p>
            <a:r>
              <a:rPr lang="en-IN" sz="11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     - 1: Add Food Stall Record</a:t>
            </a:r>
          </a:p>
          <a:p>
            <a:r>
              <a:rPr lang="en-IN" sz="11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     - 2: View All Food Stalls</a:t>
            </a:r>
          </a:p>
          <a:p>
            <a:r>
              <a:rPr lang="en-IN" sz="11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     - 3: Delete a Food Stall</a:t>
            </a:r>
          </a:p>
          <a:p>
            <a:r>
              <a:rPr lang="en-IN" sz="11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a:t>
            </a:r>
          </a:p>
          <a:p>
            <a:r>
              <a:rPr lang="en-IN" sz="11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|---Option 1: Add Food Stall Record---|</a:t>
            </a:r>
          </a:p>
          <a:p>
            <a:r>
              <a:rPr lang="en-IN" sz="11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     |</a:t>
            </a:r>
          </a:p>
          <a:p>
            <a:r>
              <a:rPr lang="en-IN" sz="11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     |---&gt; Prompt for Food Stall Details</a:t>
            </a:r>
          </a:p>
          <a:p>
            <a:r>
              <a:rPr lang="en-IN" sz="11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     |     </a:t>
            </a:r>
          </a:p>
          <a:p>
            <a:r>
              <a:rPr lang="en-IN" sz="11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     |---&gt; Add Food Stall Record</a:t>
            </a:r>
          </a:p>
          <a:p>
            <a:r>
              <a:rPr lang="en-IN" sz="11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a:t>
            </a:r>
          </a:p>
          <a:p>
            <a:r>
              <a:rPr lang="en-IN" sz="11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|---Option 2: View All Food Stalls---|</a:t>
            </a:r>
          </a:p>
          <a:p>
            <a:r>
              <a:rPr lang="en-IN" sz="11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     |</a:t>
            </a:r>
          </a:p>
          <a:p>
            <a:r>
              <a:rPr lang="en-IN" sz="11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     |---&gt; Retrieve and Display Food Stall Records</a:t>
            </a:r>
          </a:p>
          <a:p>
            <a:r>
              <a:rPr lang="en-IN" sz="11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a:t>
            </a:r>
          </a:p>
          <a:p>
            <a:r>
              <a:rPr lang="en-IN" sz="11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|---Option 3: Delete a Food Stall---|</a:t>
            </a:r>
          </a:p>
          <a:p>
            <a:r>
              <a:rPr lang="en-IN" sz="11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     |</a:t>
            </a:r>
          </a:p>
          <a:p>
            <a:r>
              <a:rPr lang="en-IN" sz="11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     |---&gt; Prompt for Food Stall ID to Delete</a:t>
            </a:r>
          </a:p>
          <a:p>
            <a:r>
              <a:rPr lang="en-IN" sz="11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     |     </a:t>
            </a:r>
          </a:p>
          <a:p>
            <a:r>
              <a:rPr lang="en-IN" sz="11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     |---&gt; Delete the Selected Food Stall</a:t>
            </a:r>
          </a:p>
          <a:p>
            <a:r>
              <a:rPr lang="en-IN" sz="11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a:t>
            </a:r>
          </a:p>
          <a:p>
            <a:r>
              <a:rPr lang="en-IN" sz="11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     |</a:t>
            </a:r>
          </a:p>
          <a:p>
            <a:r>
              <a:rPr lang="en-IN" sz="11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       |---(Exit Admin Portal)</a:t>
            </a:r>
          </a:p>
          <a:p>
            <a:r>
              <a:rPr lang="en-IN" sz="11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rPr>
              <a:t>|---(End)</a:t>
            </a:r>
          </a:p>
          <a:p>
            <a:endParaRPr lang="en-IN" sz="1100" b="1" dirty="0">
              <a:solidFill>
                <a:schemeClr val="accent1">
                  <a:lumMod val="50000"/>
                </a:schemeClr>
              </a:solidFill>
              <a:latin typeface="Arial Black" panose="020B0A04020102020204" pitchFamily="34" charset="0"/>
              <a:ea typeface="Cascadia Code SemiLight" panose="020B0609020000020004" pitchFamily="49" charset="0"/>
              <a:cs typeface="Cascadia Code SemiLight" panose="020B0609020000020004" pitchFamily="49" charset="0"/>
            </a:endParaRPr>
          </a:p>
        </p:txBody>
      </p:sp>
      <p:cxnSp>
        <p:nvCxnSpPr>
          <p:cNvPr id="7" name="Straight Arrow Connector 6">
            <a:extLst>
              <a:ext uri="{FF2B5EF4-FFF2-40B4-BE49-F238E27FC236}">
                <a16:creationId xmlns:a16="http://schemas.microsoft.com/office/drawing/2014/main" id="{3BF2153E-026A-4944-64B2-493E817FE60E}"/>
              </a:ext>
            </a:extLst>
          </p:cNvPr>
          <p:cNvCxnSpPr>
            <a:cxnSpLocks/>
            <a:stCxn id="3" idx="3"/>
          </p:cNvCxnSpPr>
          <p:nvPr/>
        </p:nvCxnSpPr>
        <p:spPr>
          <a:xfrm>
            <a:off x="3530855" y="3516630"/>
            <a:ext cx="185137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409104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19774</TotalTime>
  <Words>1599</Words>
  <Application>Microsoft Office PowerPoint</Application>
  <PresentationFormat>Widescreen</PresentationFormat>
  <Paragraphs>212</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Aptos Display</vt:lpstr>
      <vt:lpstr>Arial</vt:lpstr>
      <vt:lpstr>Arial Black</vt:lpstr>
      <vt:lpstr>Calibri</vt:lpstr>
      <vt:lpstr>Constantia</vt:lpstr>
      <vt:lpstr>Söhne</vt:lpstr>
      <vt:lpstr>Times New Roman</vt:lpstr>
      <vt:lpstr>Wingdings 2</vt:lpstr>
      <vt:lpstr>Flow</vt:lpstr>
      <vt:lpstr>PowerPoint Presentation</vt:lpstr>
      <vt:lpstr>   Index </vt:lpstr>
      <vt:lpstr>Problem statement Details</vt:lpstr>
      <vt:lpstr>Literature Survey</vt:lpstr>
      <vt:lpstr>Datasets &amp; Preprocessing</vt:lpstr>
      <vt:lpstr>Datasets &amp; Preprocessing</vt:lpstr>
      <vt:lpstr>Datasets &amp; Preprocessing</vt:lpstr>
      <vt:lpstr>Flowchart</vt:lpstr>
      <vt:lpstr>Flowchart</vt:lpstr>
      <vt:lpstr>Flowchart</vt:lpstr>
      <vt:lpstr>Flowchart</vt:lpstr>
      <vt:lpstr>OUTPUT</vt:lpstr>
      <vt:lpstr>OUTPUT</vt:lpstr>
      <vt:lpstr>OUTPUT</vt:lpstr>
      <vt:lpstr>Future Work</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Aviral Gupta</cp:lastModifiedBy>
  <cp:revision>262</cp:revision>
  <dcterms:created xsi:type="dcterms:W3CDTF">2022-01-08T03:29:08Z</dcterms:created>
  <dcterms:modified xsi:type="dcterms:W3CDTF">2024-06-20T12:42:23Z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2023-01-11T16:58:20Z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ae90b0f6-b0b0-478e-9756-a5ffcbf70035</vt:lpwstr>
  </property>
  <property fmtid="{D5CDD505-2E9C-101B-9397-08002B2CF9AE}" pid="7" name="MSIP_Label_defa4170-0d19-0005-0004-bc88714345d2_ActionId">
    <vt:lpwstr>bda4ef27-5cac-4f25-a468-ec55ab2aeb90</vt:lpwstr>
  </property>
  <property fmtid="{D5CDD505-2E9C-101B-9397-08002B2CF9AE}" pid="8" name="MSIP_Label_defa4170-0d19-0005-0004-bc88714345d2_ContentBits">
    <vt:lpwstr>0</vt:lpwstr>
  </property>
</Properties>
</file>