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9eb03f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9eb03f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69d2f9b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69d2f9b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9eb03f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9eb03f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9eb03f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9eb03f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9eb03fa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9eb03fa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f9eb03f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f9eb03f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69d2f9b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e69d2f9b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69d2f9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e69d2f9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69d2f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69d2f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69d2f9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69d2f9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69d2f9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69d2f9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69d2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69d2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46fa0d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46fa0d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69d2f9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69d2f9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e69d2f9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e69d2f9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9eb03f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9eb03f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DNE assignment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/>
              <a:t>Modifying the attention mechanism of transformers for time series forecasting</a:t>
            </a:r>
            <a:endParaRPr sz="23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7725"/>
            <a:ext cx="85206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Arne Lescrauwaet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Joachim Verschelde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Van Hecke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: </a:t>
            </a:r>
            <a:r>
              <a:rPr lang="en"/>
              <a:t>Attention with Fourier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0" y="952700"/>
            <a:ext cx="4814050" cy="361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798" y="1121100"/>
            <a:ext cx="538452" cy="17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149" y="3170948"/>
            <a:ext cx="538450" cy="913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2"/>
          <p:cNvCxnSpPr/>
          <p:nvPr/>
        </p:nvCxnSpPr>
        <p:spPr>
          <a:xfrm>
            <a:off x="5070875" y="1952525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5070875" y="3627888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5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RQ1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Fourier is clearly the best mechanism for this particular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Outperforms causal convolution 2.5x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validity checked using ANOVA and Tuckey HSD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" y="2207996"/>
            <a:ext cx="3717575" cy="2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250" y="2353075"/>
            <a:ext cx="3512650" cy="2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5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RQ1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5" y="574200"/>
            <a:ext cx="7554124" cy="45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AM-1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Visualizations AM-2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735550"/>
            <a:ext cx="7592475" cy="4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1925"/>
            <a:ext cx="7374649" cy="43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Visualizations AM-3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668325"/>
            <a:ext cx="7244824" cy="44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Visualizations AM-4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5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RQ2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50" y="1636500"/>
            <a:ext cx="6430224" cy="33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model does not outperform Elia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computational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number of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Maturity of Elia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5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Fourier yields good results on our testset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 model is not as good as Elia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on different types of datasets (e.g. stock prizes)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</a:t>
            </a:r>
            <a:r>
              <a:rPr lang="en"/>
              <a:t>fourier encoding in established transformer architectures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context and setup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Elia solar power production dataset (timeseries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measured power production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Day+1 forecasts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RQ1</a:t>
            </a:r>
            <a:r>
              <a:rPr lang="en"/>
              <a:t> : Can we do better than vanilla self-attention or </a:t>
            </a:r>
            <a:r>
              <a:rPr lang="en"/>
              <a:t>causal convolution self-attention using a different attention mechanism?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RQ2</a:t>
            </a:r>
            <a:r>
              <a:rPr lang="en"/>
              <a:t> : Can a transformer architecture outperform the Elia prediction model (no details given about Elia model)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Aggregation (1day, 4 hours, 1 hour, 15 minutes)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in training (63%), validation (10%), test (27%)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quality checks =&gt; no data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hyperparameters (validation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</a:t>
            </a:r>
            <a:r>
              <a:rPr lang="en"/>
              <a:t> computational resources!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Variations of layers, heads, forward expansion and kernel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chose a minimal set of hyperparameters (2 layers, 4 heads, 256 forward expansion) as this “was good enough”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- validation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the model with given parameters (training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 the model (validation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stopping implemented to limit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all losses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(test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through test dataset once and accumulate losses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statistics on all losses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and composable transformer architecture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input encoding changes for the different attention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blocks were implemented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SelfAttention : </a:t>
            </a:r>
            <a:r>
              <a:rPr lang="en"/>
              <a:t>generic</a:t>
            </a:r>
            <a:r>
              <a:rPr lang="en"/>
              <a:t> self-attention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TransformerBlock : </a:t>
            </a:r>
            <a:r>
              <a:rPr lang="en"/>
              <a:t>attention, normalisation, feed forward, dropout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TimeSeriesEncoder : base input encoder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specific implementations (base, causal convolution, right padded convolution, fourier)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TimeSeriesLinearDecoder :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TimeSeriesTransformer : transformer with encoder + decoder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details : causal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Enhancing the Locality and Breaking the Memory Bottleneck of Transformer on Time Series Forecasting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++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Causal convolution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: right padded convolution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the right hand side </a:t>
            </a:r>
            <a:r>
              <a:rPr lang="en"/>
              <a:t>context of events in the 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Sliding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: Attention with Fourier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2" y="1432650"/>
            <a:ext cx="7948259" cy="22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: </a:t>
            </a:r>
            <a:r>
              <a:rPr lang="en"/>
              <a:t>Attention with Fourier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1017725"/>
            <a:ext cx="6984398" cy="39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