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49"/>
    <p:restoredTop sz="94720"/>
  </p:normalViewPr>
  <p:slideViewPr>
    <p:cSldViewPr snapToGrid="0">
      <p:cViewPr varScale="1">
        <p:scale>
          <a:sx n="204" d="100"/>
          <a:sy n="204" d="100"/>
        </p:scale>
        <p:origin x="23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0FAC3-1569-C041-AF7F-AAA641FAAD6A}" type="datetimeFigureOut">
              <a:rPr lang="en-BE" smtClean="0"/>
              <a:t>15/03/2024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EF26D-EF74-C842-8A97-1903FB08AAA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53609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0FAC3-1569-C041-AF7F-AAA641FAAD6A}" type="datetimeFigureOut">
              <a:rPr lang="en-BE" smtClean="0"/>
              <a:t>15/03/2024</a:t>
            </a:fld>
            <a:endParaRPr lang="en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EF26D-EF74-C842-8A97-1903FB08AAA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04088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0FAC3-1569-C041-AF7F-AAA641FAAD6A}" type="datetimeFigureOut">
              <a:rPr lang="en-BE" smtClean="0"/>
              <a:t>15/03/2024</a:t>
            </a:fld>
            <a:endParaRPr lang="en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EF26D-EF74-C842-8A97-1903FB08AAA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11567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0FAC3-1569-C041-AF7F-AAA641FAAD6A}" type="datetimeFigureOut">
              <a:rPr lang="en-BE" smtClean="0"/>
              <a:t>15/03/2024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EF26D-EF74-C842-8A97-1903FB08AAA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76134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0FAC3-1569-C041-AF7F-AAA641FAAD6A}" type="datetimeFigureOut">
              <a:rPr lang="en-BE" smtClean="0"/>
              <a:t>15/03/2024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EF26D-EF74-C842-8A97-1903FB08AAA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97097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0FAC3-1569-C041-AF7F-AAA641FAAD6A}" type="datetimeFigureOut">
              <a:rPr lang="en-BE" smtClean="0"/>
              <a:t>15/03/2024</a:t>
            </a:fld>
            <a:endParaRPr lang="en-B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EF26D-EF74-C842-8A97-1903FB08AAA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3758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0FAC3-1569-C041-AF7F-AAA641FAAD6A}" type="datetimeFigureOut">
              <a:rPr lang="en-BE" smtClean="0"/>
              <a:t>15/03/2024</a:t>
            </a:fld>
            <a:endParaRPr lang="en-B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EF26D-EF74-C842-8A97-1903FB08AAA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21612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0FAC3-1569-C041-AF7F-AAA641FAAD6A}" type="datetimeFigureOut">
              <a:rPr lang="en-BE" smtClean="0"/>
              <a:t>15/03/2024</a:t>
            </a:fld>
            <a:endParaRPr lang="en-B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EF26D-EF74-C842-8A97-1903FB08AAA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38407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0FAC3-1569-C041-AF7F-AAA641FAAD6A}" type="datetimeFigureOut">
              <a:rPr lang="en-BE" smtClean="0"/>
              <a:t>15/03/2024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EF26D-EF74-C842-8A97-1903FB08AAA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84336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0FAC3-1569-C041-AF7F-AAA641FAAD6A}" type="datetimeFigureOut">
              <a:rPr lang="en-BE" smtClean="0"/>
              <a:t>15/03/2024</a:t>
            </a:fld>
            <a:endParaRPr lang="en-B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EF26D-EF74-C842-8A97-1903FB08AAA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25175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0FAC3-1569-C041-AF7F-AAA641FAAD6A}" type="datetimeFigureOut">
              <a:rPr lang="en-BE" smtClean="0"/>
              <a:t>15/03/2024</a:t>
            </a:fld>
            <a:endParaRPr lang="en-B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B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EF26D-EF74-C842-8A97-1903FB08AAA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52651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490FAC3-1569-C041-AF7F-AAA641FAAD6A}" type="datetimeFigureOut">
              <a:rPr lang="en-BE" smtClean="0"/>
              <a:t>15/03/2024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CAFEF26D-EF74-C842-8A97-1903FB08AAA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07294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DC047-621F-683D-6404-DF2312BFE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E" dirty="0"/>
              <a:t>Respons</a:t>
            </a:r>
            <a:r>
              <a:rPr lang="en-GB" dirty="0" err="1"/>
              <a:t>i</a:t>
            </a:r>
            <a:r>
              <a:rPr lang="en-BE" dirty="0"/>
              <a:t>ble 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B84D36-2889-EF0C-95BA-946E1627A0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BE" dirty="0"/>
              <a:t>Alexander Van Hecke</a:t>
            </a:r>
          </a:p>
          <a:p>
            <a:r>
              <a:rPr lang="en-BE" dirty="0"/>
              <a:t>2024-03-21</a:t>
            </a:r>
          </a:p>
        </p:txBody>
      </p:sp>
    </p:spTree>
    <p:extLst>
      <p:ext uri="{BB962C8B-B14F-4D97-AF65-F5344CB8AC3E}">
        <p14:creationId xmlns:p14="http://schemas.microsoft.com/office/powerpoint/2010/main" val="3499591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B902F-EF69-E712-B9FA-FC3ABC464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RAI assignment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21DC5-4219-18D0-CBB7-C631C4664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BE" dirty="0"/>
              <a:t>Deepfakes detection and attribution</a:t>
            </a:r>
          </a:p>
          <a:p>
            <a:pPr lvl="1"/>
            <a:r>
              <a:rPr lang="en-GB" dirty="0"/>
              <a:t>D</a:t>
            </a:r>
            <a:r>
              <a:rPr lang="en-BE" dirty="0"/>
              <a:t>eepfake videos used by scammers for financial gain</a:t>
            </a:r>
          </a:p>
          <a:p>
            <a:pPr lvl="1"/>
            <a:r>
              <a:rPr lang="en-GB" dirty="0"/>
              <a:t>E</a:t>
            </a:r>
            <a:r>
              <a:rPr lang="en-BE" dirty="0"/>
              <a:t>.g. deepfake videos of (financial) journalists praising fake investments</a:t>
            </a:r>
          </a:p>
          <a:p>
            <a:pPr lvl="1"/>
            <a:r>
              <a:rPr lang="en-GB" dirty="0"/>
              <a:t>O</a:t>
            </a:r>
            <a:r>
              <a:rPr lang="en-BE" dirty="0"/>
              <a:t>ften distributed through social media</a:t>
            </a:r>
          </a:p>
          <a:p>
            <a:r>
              <a:rPr lang="en-BE" dirty="0"/>
              <a:t>Stakeholders</a:t>
            </a:r>
          </a:p>
          <a:p>
            <a:pPr lvl="1"/>
            <a:r>
              <a:rPr lang="en-GB" dirty="0"/>
              <a:t>V</a:t>
            </a:r>
            <a:r>
              <a:rPr lang="en-BE" dirty="0"/>
              <a:t>ictims</a:t>
            </a:r>
          </a:p>
          <a:p>
            <a:pPr lvl="1"/>
            <a:r>
              <a:rPr lang="en-GB" dirty="0"/>
              <a:t>S</a:t>
            </a:r>
            <a:r>
              <a:rPr lang="en-BE" dirty="0"/>
              <a:t>cammers</a:t>
            </a:r>
          </a:p>
          <a:p>
            <a:pPr lvl="1"/>
            <a:r>
              <a:rPr lang="en-BE" dirty="0"/>
              <a:t>Social media companies</a:t>
            </a:r>
          </a:p>
        </p:txBody>
      </p:sp>
    </p:spTree>
    <p:extLst>
      <p:ext uri="{BB962C8B-B14F-4D97-AF65-F5344CB8AC3E}">
        <p14:creationId xmlns:p14="http://schemas.microsoft.com/office/powerpoint/2010/main" val="3627041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B902F-EF69-E712-B9FA-FC3ABC464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RAI assignment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21DC5-4219-18D0-CBB7-C631C4664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Aspects</a:t>
            </a:r>
          </a:p>
          <a:p>
            <a:pPr lvl="1"/>
            <a:r>
              <a:rPr lang="en-BE" dirty="0"/>
              <a:t>(financial) consequences for victims and society</a:t>
            </a:r>
          </a:p>
          <a:p>
            <a:pPr lvl="1"/>
            <a:r>
              <a:rPr lang="en-GB" dirty="0"/>
              <a:t>T</a:t>
            </a:r>
            <a:r>
              <a:rPr lang="en-BE" dirty="0"/>
              <a:t>echniques for auto-detecting deepfakes and blocking them on (social) media</a:t>
            </a:r>
          </a:p>
          <a:p>
            <a:pPr lvl="1"/>
            <a:r>
              <a:rPr lang="en-GB" dirty="0"/>
              <a:t>Regulation around deep fake software?</a:t>
            </a:r>
            <a:endParaRPr lang="en-BE" dirty="0"/>
          </a:p>
          <a:p>
            <a:pPr lvl="1"/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72296461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7</TotalTime>
  <Words>83</Words>
  <Application>Microsoft Macintosh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Corbel</vt:lpstr>
      <vt:lpstr>Wingdings 2</vt:lpstr>
      <vt:lpstr>Frame</vt:lpstr>
      <vt:lpstr>Responsible AI</vt:lpstr>
      <vt:lpstr>RAI assignment 1</vt:lpstr>
      <vt:lpstr>RAI assignment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Responsible AI</dc:title>
  <dc:creator>Alexander Van Hecke</dc:creator>
  <cp:lastModifiedBy>Alexander Van Hecke</cp:lastModifiedBy>
  <cp:revision>1</cp:revision>
  <dcterms:created xsi:type="dcterms:W3CDTF">2024-03-15T18:39:16Z</dcterms:created>
  <dcterms:modified xsi:type="dcterms:W3CDTF">2024-03-15T18:46:37Z</dcterms:modified>
</cp:coreProperties>
</file>