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Roboto Slab"/>
      <p:regular r:id="rId14"/>
    </p:embeddedFont>
    <p:embeddedFont>
      <p:font typeface="Roboto Slab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82885"/>
            <a:ext cx="730043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Name : Aavani Rajesh Perumbessi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876675"/>
            <a:ext cx="534078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Cohort: Mark Zuckerburg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47838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Google App Sheets: A Powerful Tool for Data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Versatile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App Sheets is a comprehensive spreadsheet tool that goes beyond basic data organization, offering advanced features for data analysis and visualization.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Collaborative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882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users can access and edit the same spreadsheet in real-time, enabling seamless teamwork and efficient data management.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Integrative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882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 Sheets can be integrated with other Google Suite tools, as well as third-party applications, expanding its functionality and versatility.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9355" y="615315"/>
            <a:ext cx="7578090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Google App Sheets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69355" y="2600682"/>
            <a:ext cx="503277" cy="503277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6451878" y="2684502"/>
            <a:ext cx="138232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6996351" y="2600682"/>
            <a:ext cx="2950250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Cloud-based Spreadsheet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96351" y="3434001"/>
            <a:ext cx="2950250" cy="214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App Sheets is a cloud-based spreadsheet application that allows users to create, edit, and collaborate on data-driven projects.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0319" y="2600682"/>
            <a:ext cx="503277" cy="503277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10329267" y="2684502"/>
            <a:ext cx="185261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10897314" y="2600682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Familiar Interface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97314" y="3084433"/>
            <a:ext cx="2950250" cy="214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user-friendly interface closely resembles that of traditional spreadsheet software, ensuring a seamless transition for existing users.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69355" y="6056709"/>
            <a:ext cx="503277" cy="503277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6430328" y="6140529"/>
            <a:ext cx="181213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6996351" y="6056709"/>
            <a:ext cx="283880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Accessible Anywhere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96351" y="6540460"/>
            <a:ext cx="6851094" cy="1073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the power of the cloud, App Sheets can be accessed from any device with an internet connection, enhancing productivity and flexibility.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2687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 and Functionalities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84596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11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Advanced Formulas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01829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 Sheets offers a wide range of powerful formulas and functions for complex data analysis and calculations.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84596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711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Visualization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01829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integration with Google's data visualization tools, allowing users to create dynamic charts and graphs.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0706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824299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workflows and triggers can be set up to streamline data management and reduce manual effort.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510706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4912281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Mobile Accessibility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2281" y="5824299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 Sheets mobile app enables users to access and update their spreadsheets on-the-go.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7228"/>
            <a:ext cx="68045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Collaborative Capabilities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1726168"/>
            <a:ext cx="30480" cy="5826085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22123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19813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1063823" y="2066330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1952982"/>
            <a:ext cx="29254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Share and Collaborate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44340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Easily share your App Sheets with team members, allowing them to view, edit, and comment in real-time.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11789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3877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1040011" y="3962995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Version History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340066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built-in version history feature tracks changes and enables users to revert to previous versions if needed.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1042035" y="5859661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746313"/>
            <a:ext cx="28920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Simultaneous Editing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236732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users can work on the same spreadsheet simultaneously, ensuring seamless collaboration and data synchronization.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9350" y="753428"/>
            <a:ext cx="7658100" cy="1326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Integrating Google App Sheets with Other Apps</a:t>
            </a:r>
            <a:endParaRPr lang="en-US" sz="41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2398395"/>
            <a:ext cx="530662" cy="5306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29350" y="3141226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Google Suite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6229350" y="3600212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Seamlessly integrate with other Google applications, such as Google Docs, Slides, and Forms.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587" y="2398395"/>
            <a:ext cx="530662" cy="5306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7587" y="3141226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Calendar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10217587" y="3600212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Sync your App Sheets data with Google Calendar for scheduling and event management.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5255657"/>
            <a:ext cx="530662" cy="5306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29350" y="5998488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Zapier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6229350" y="6457474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 data transfer and workflows by connecting App Sheets with hundreds of other apps.</a:t>
            </a:r>
            <a:endParaRPr lang="en-US" sz="16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587" y="5255657"/>
            <a:ext cx="530662" cy="53066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17587" y="5998488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APIs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10217587" y="6457474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the powerful App Sheets API to integrate with custom-built applications and systems.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2024-11-22T18:15:45Z</dcterms:created>
  <dcterms:modified xsi:type="dcterms:W3CDTF">2024-11-22T18:15:45Z</dcterms:modified>
</cp:coreProperties>
</file>