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9E46B-318B-064D-A497-02FA4FEABA92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83A79-A45E-AF41-A45C-2AB4BEAC68B1}">
      <dgm:prSet phldrT="[Text]"/>
      <dgm:spPr/>
      <dgm:t>
        <a:bodyPr/>
        <a:lstStyle/>
        <a:p>
          <a:r>
            <a:rPr lang="en-US" dirty="0"/>
            <a:t>User inputs ticker</a:t>
          </a:r>
        </a:p>
      </dgm:t>
    </dgm:pt>
    <dgm:pt modelId="{73B190E5-1888-1447-A0B9-3298FD90B920}" type="parTrans" cxnId="{52F8F00D-A1C7-8349-8F88-A40259A6FB5C}">
      <dgm:prSet/>
      <dgm:spPr/>
      <dgm:t>
        <a:bodyPr/>
        <a:lstStyle/>
        <a:p>
          <a:endParaRPr lang="en-US"/>
        </a:p>
      </dgm:t>
    </dgm:pt>
    <dgm:pt modelId="{4B62D497-5F9D-7C43-9A36-B2D5832BA2E5}" type="sibTrans" cxnId="{52F8F00D-A1C7-8349-8F88-A40259A6FB5C}">
      <dgm:prSet/>
      <dgm:spPr/>
      <dgm:t>
        <a:bodyPr/>
        <a:lstStyle/>
        <a:p>
          <a:endParaRPr lang="en-US"/>
        </a:p>
      </dgm:t>
    </dgm:pt>
    <dgm:pt modelId="{4CD7AEBF-02B7-D542-8CAC-35EC4072BCD9}">
      <dgm:prSet phldrT="[Text]"/>
      <dgm:spPr/>
      <dgm:t>
        <a:bodyPr/>
        <a:lstStyle/>
        <a:p>
          <a:pPr algn="ctr">
            <a:buNone/>
          </a:pPr>
          <a:r>
            <a:rPr lang="en-US" dirty="0"/>
            <a:t>User inputs stock ticker, if invalid ticker provided, user re-prompted</a:t>
          </a:r>
        </a:p>
      </dgm:t>
    </dgm:pt>
    <dgm:pt modelId="{E7CF8E96-073F-7E4A-A723-54241917C103}" type="parTrans" cxnId="{619D21CB-305A-AD45-9778-EFDDEE0CDEC1}">
      <dgm:prSet/>
      <dgm:spPr/>
      <dgm:t>
        <a:bodyPr/>
        <a:lstStyle/>
        <a:p>
          <a:endParaRPr lang="en-US"/>
        </a:p>
      </dgm:t>
    </dgm:pt>
    <dgm:pt modelId="{9001BE74-9C56-EB41-BFD3-777A82342EBC}" type="sibTrans" cxnId="{619D21CB-305A-AD45-9778-EFDDEE0CDEC1}">
      <dgm:prSet/>
      <dgm:spPr/>
      <dgm:t>
        <a:bodyPr/>
        <a:lstStyle/>
        <a:p>
          <a:endParaRPr lang="en-US"/>
        </a:p>
      </dgm:t>
    </dgm:pt>
    <dgm:pt modelId="{452981E6-D067-3947-9B77-780CD27E9173}">
      <dgm:prSet phldrT="[Text]"/>
      <dgm:spPr/>
      <dgm:t>
        <a:bodyPr/>
        <a:lstStyle/>
        <a:p>
          <a:r>
            <a:rPr lang="en-US" dirty="0"/>
            <a:t>Price data saved to .csv</a:t>
          </a:r>
        </a:p>
      </dgm:t>
    </dgm:pt>
    <dgm:pt modelId="{064C7BDA-ED22-D54C-A94A-32EF85BD3CB2}" type="parTrans" cxnId="{8F4BBA2C-8E05-ED41-AF22-D6E0787ECD51}">
      <dgm:prSet/>
      <dgm:spPr/>
      <dgm:t>
        <a:bodyPr/>
        <a:lstStyle/>
        <a:p>
          <a:endParaRPr lang="en-US"/>
        </a:p>
      </dgm:t>
    </dgm:pt>
    <dgm:pt modelId="{B5A41D23-0EAD-6741-AE4E-3FF14F09F6E4}" type="sibTrans" cxnId="{8F4BBA2C-8E05-ED41-AF22-D6E0787ECD51}">
      <dgm:prSet/>
      <dgm:spPr/>
      <dgm:t>
        <a:bodyPr/>
        <a:lstStyle/>
        <a:p>
          <a:endParaRPr lang="en-US"/>
        </a:p>
      </dgm:t>
    </dgm:pt>
    <dgm:pt modelId="{FA10A88E-54F4-EB40-B23E-7E637E49C432}">
      <dgm:prSet phldrT="[Text]"/>
      <dgm:spPr/>
      <dgm:t>
        <a:bodyPr/>
        <a:lstStyle/>
        <a:p>
          <a:pPr algn="ctr">
            <a:buNone/>
          </a:pPr>
          <a:r>
            <a:rPr lang="en-US" dirty="0"/>
            <a:t>.csv file of gathered data saved to folder</a:t>
          </a:r>
        </a:p>
      </dgm:t>
    </dgm:pt>
    <dgm:pt modelId="{CC0BB0D1-A958-344F-99D7-BABF41A027CF}" type="parTrans" cxnId="{CB49E831-F481-414F-B798-99012B031AA9}">
      <dgm:prSet/>
      <dgm:spPr/>
      <dgm:t>
        <a:bodyPr/>
        <a:lstStyle/>
        <a:p>
          <a:endParaRPr lang="en-US"/>
        </a:p>
      </dgm:t>
    </dgm:pt>
    <dgm:pt modelId="{B192C319-5C62-094A-BDDC-7C8C9CCB8444}" type="sibTrans" cxnId="{CB49E831-F481-414F-B798-99012B031AA9}">
      <dgm:prSet/>
      <dgm:spPr/>
      <dgm:t>
        <a:bodyPr/>
        <a:lstStyle/>
        <a:p>
          <a:endParaRPr lang="en-US"/>
        </a:p>
      </dgm:t>
    </dgm:pt>
    <dgm:pt modelId="{F1A7290F-DB5E-F54C-8F1E-E84E4066BC23}">
      <dgm:prSet phldrT="[Text]"/>
      <dgm:spPr/>
      <dgm:t>
        <a:bodyPr/>
        <a:lstStyle/>
        <a:p>
          <a:pPr algn="ctr">
            <a:buNone/>
          </a:pPr>
          <a:r>
            <a:rPr lang="en-US" dirty="0"/>
            <a:t>.csv price data file used to plot line graph of price against time, saved as a .</a:t>
          </a:r>
          <a:r>
            <a:rPr lang="en-US" dirty="0" err="1"/>
            <a:t>png</a:t>
          </a:r>
          <a:endParaRPr lang="en-US" dirty="0"/>
        </a:p>
      </dgm:t>
    </dgm:pt>
    <dgm:pt modelId="{E62AA8BC-97B2-6948-BC1E-9BA15EFB0094}" type="parTrans" cxnId="{FB3A10AB-8E59-5E49-A62C-50FA7D1D4ABD}">
      <dgm:prSet/>
      <dgm:spPr/>
      <dgm:t>
        <a:bodyPr/>
        <a:lstStyle/>
        <a:p>
          <a:endParaRPr lang="en-US"/>
        </a:p>
      </dgm:t>
    </dgm:pt>
    <dgm:pt modelId="{39631393-191F-DA49-A93A-5D3C120E28A4}" type="sibTrans" cxnId="{FB3A10AB-8E59-5E49-A62C-50FA7D1D4ABD}">
      <dgm:prSet/>
      <dgm:spPr/>
      <dgm:t>
        <a:bodyPr/>
        <a:lstStyle/>
        <a:p>
          <a:endParaRPr lang="en-US"/>
        </a:p>
      </dgm:t>
    </dgm:pt>
    <dgm:pt modelId="{6E0B64A2-8F22-1D4C-A275-BC44D3D79F1E}">
      <dgm:prSet/>
      <dgm:spPr/>
      <dgm:t>
        <a:bodyPr/>
        <a:lstStyle/>
        <a:p>
          <a:r>
            <a:rPr lang="en-US" dirty="0"/>
            <a:t>'</a:t>
          </a:r>
          <a:r>
            <a:rPr lang="en-US" dirty="0" err="1"/>
            <a:t>yfinance</a:t>
          </a:r>
          <a:r>
            <a:rPr lang="en-US" dirty="0"/>
            <a:t>' looks up ticker</a:t>
          </a:r>
        </a:p>
      </dgm:t>
    </dgm:pt>
    <dgm:pt modelId="{FC3C679A-DC7F-244C-98E1-8362ADDA4378}" type="parTrans" cxnId="{C9065EBA-FF1E-6D44-BA79-827BCD223966}">
      <dgm:prSet/>
      <dgm:spPr/>
      <dgm:t>
        <a:bodyPr/>
        <a:lstStyle/>
        <a:p>
          <a:endParaRPr lang="en-US"/>
        </a:p>
      </dgm:t>
    </dgm:pt>
    <dgm:pt modelId="{02EBCB42-30CA-6A4D-BC5D-05F97287F511}" type="sibTrans" cxnId="{C9065EBA-FF1E-6D44-BA79-827BCD223966}">
      <dgm:prSet/>
      <dgm:spPr/>
      <dgm:t>
        <a:bodyPr/>
        <a:lstStyle/>
        <a:p>
          <a:endParaRPr lang="en-US"/>
        </a:p>
      </dgm:t>
    </dgm:pt>
    <dgm:pt modelId="{F225A69D-C9AA-2042-94BB-C4B5B0758603}">
      <dgm:prSet/>
      <dgm:spPr/>
      <dgm:t>
        <a:bodyPr/>
        <a:lstStyle/>
        <a:p>
          <a:pPr algn="ctr">
            <a:buNone/>
          </a:pPr>
          <a:r>
            <a:rPr lang="en-US" dirty="0"/>
            <a:t>Ticker searched on </a:t>
          </a:r>
          <a:r>
            <a:rPr lang="en-US" dirty="0" err="1"/>
            <a:t>YahooFinance</a:t>
          </a:r>
          <a:r>
            <a:rPr lang="en-US" dirty="0"/>
            <a:t>, finds prices at 15 minute intervals from last 24 hours</a:t>
          </a:r>
        </a:p>
      </dgm:t>
    </dgm:pt>
    <dgm:pt modelId="{28B0B56F-8AB8-3249-9BDC-9680439217CB}" type="parTrans" cxnId="{0132A4E6-27BF-FD41-A4E1-9F11D2887D72}">
      <dgm:prSet/>
      <dgm:spPr/>
      <dgm:t>
        <a:bodyPr/>
        <a:lstStyle/>
        <a:p>
          <a:endParaRPr lang="en-US"/>
        </a:p>
      </dgm:t>
    </dgm:pt>
    <dgm:pt modelId="{BC80BA05-FA17-1A48-8BD5-C1394F9E690C}" type="sibTrans" cxnId="{0132A4E6-27BF-FD41-A4E1-9F11D2887D72}">
      <dgm:prSet/>
      <dgm:spPr/>
      <dgm:t>
        <a:bodyPr/>
        <a:lstStyle/>
        <a:p>
          <a:endParaRPr lang="en-US"/>
        </a:p>
      </dgm:t>
    </dgm:pt>
    <dgm:pt modelId="{6E4B8FFF-1776-BD48-AF4A-0F97BB69B30F}">
      <dgm:prSet phldrT="[Text]"/>
      <dgm:spPr/>
      <dgm:t>
        <a:bodyPr/>
        <a:lstStyle/>
        <a:p>
          <a:r>
            <a:rPr lang="en-US" dirty="0"/>
            <a:t>Graph plotted and .</a:t>
          </a:r>
          <a:r>
            <a:rPr lang="en-US" dirty="0" err="1"/>
            <a:t>png</a:t>
          </a:r>
          <a:r>
            <a:rPr lang="en-US" dirty="0"/>
            <a:t> saved to folder</a:t>
          </a:r>
        </a:p>
      </dgm:t>
    </dgm:pt>
    <dgm:pt modelId="{A868689F-FEC9-C94F-AB46-3EB840F42018}" type="sibTrans" cxnId="{A9E075D6-D379-354B-8138-2B563C690FAC}">
      <dgm:prSet/>
      <dgm:spPr/>
      <dgm:t>
        <a:bodyPr/>
        <a:lstStyle/>
        <a:p>
          <a:endParaRPr lang="en-US"/>
        </a:p>
      </dgm:t>
    </dgm:pt>
    <dgm:pt modelId="{8E58D242-CCC8-0846-8C5E-B669B3320BDF}" type="parTrans" cxnId="{A9E075D6-D379-354B-8138-2B563C690FAC}">
      <dgm:prSet/>
      <dgm:spPr/>
      <dgm:t>
        <a:bodyPr/>
        <a:lstStyle/>
        <a:p>
          <a:endParaRPr lang="en-US"/>
        </a:p>
      </dgm:t>
    </dgm:pt>
    <dgm:pt modelId="{3379DBC9-E4D4-AA42-BBB9-C9F088D40736}" type="pres">
      <dgm:prSet presAssocID="{BBB9E46B-318B-064D-A497-02FA4FEABA92}" presName="rootnode" presStyleCnt="0">
        <dgm:presLayoutVars>
          <dgm:chMax/>
          <dgm:chPref/>
          <dgm:dir/>
          <dgm:animLvl val="lvl"/>
        </dgm:presLayoutVars>
      </dgm:prSet>
      <dgm:spPr/>
    </dgm:pt>
    <dgm:pt modelId="{FB703BB0-F67F-8D4E-9258-836CA73B90DE}" type="pres">
      <dgm:prSet presAssocID="{5CC83A79-A45E-AF41-A45C-2AB4BEAC68B1}" presName="composite" presStyleCnt="0"/>
      <dgm:spPr/>
    </dgm:pt>
    <dgm:pt modelId="{AF013165-DA43-0649-B641-EEB55B759ECD}" type="pres">
      <dgm:prSet presAssocID="{5CC83A79-A45E-AF41-A45C-2AB4BEAC68B1}" presName="bentUpArrow1" presStyleLbl="alignImgPlace1" presStyleIdx="0" presStyleCnt="3"/>
      <dgm:spPr/>
    </dgm:pt>
    <dgm:pt modelId="{802F4533-7B3E-214F-887C-8103C2E51A66}" type="pres">
      <dgm:prSet presAssocID="{5CC83A79-A45E-AF41-A45C-2AB4BEAC68B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7AF9684-C7B5-314D-8122-4620753F741E}" type="pres">
      <dgm:prSet presAssocID="{5CC83A79-A45E-AF41-A45C-2AB4BEAC68B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476934D-44BB-DC4D-9636-FBFDEA9E0BD9}" type="pres">
      <dgm:prSet presAssocID="{4B62D497-5F9D-7C43-9A36-B2D5832BA2E5}" presName="sibTrans" presStyleCnt="0"/>
      <dgm:spPr/>
    </dgm:pt>
    <dgm:pt modelId="{CED6C0FD-B007-BF47-A0B3-ADF46B702B36}" type="pres">
      <dgm:prSet presAssocID="{6E0B64A2-8F22-1D4C-A275-BC44D3D79F1E}" presName="composite" presStyleCnt="0"/>
      <dgm:spPr/>
    </dgm:pt>
    <dgm:pt modelId="{5C4210C7-7A44-F143-A91D-3464843E3456}" type="pres">
      <dgm:prSet presAssocID="{6E0B64A2-8F22-1D4C-A275-BC44D3D79F1E}" presName="bentUpArrow1" presStyleLbl="alignImgPlace1" presStyleIdx="1" presStyleCnt="3"/>
      <dgm:spPr/>
    </dgm:pt>
    <dgm:pt modelId="{4C982E1D-6B7D-0543-A3AE-E980E43CABE3}" type="pres">
      <dgm:prSet presAssocID="{6E0B64A2-8F22-1D4C-A275-BC44D3D79F1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7C4C364-CF45-D847-AB37-A6071F980C15}" type="pres">
      <dgm:prSet presAssocID="{6E0B64A2-8F22-1D4C-A275-BC44D3D79F1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01503EF-194C-4B48-9B8B-781E2FA40E50}" type="pres">
      <dgm:prSet presAssocID="{02EBCB42-30CA-6A4D-BC5D-05F97287F511}" presName="sibTrans" presStyleCnt="0"/>
      <dgm:spPr/>
    </dgm:pt>
    <dgm:pt modelId="{9461CC43-26A4-0546-A138-47C8A61906B6}" type="pres">
      <dgm:prSet presAssocID="{452981E6-D067-3947-9B77-780CD27E9173}" presName="composite" presStyleCnt="0"/>
      <dgm:spPr/>
    </dgm:pt>
    <dgm:pt modelId="{27227B62-5C5A-B64B-BE85-E6BD0B93C87F}" type="pres">
      <dgm:prSet presAssocID="{452981E6-D067-3947-9B77-780CD27E9173}" presName="bentUpArrow1" presStyleLbl="alignImgPlace1" presStyleIdx="2" presStyleCnt="3"/>
      <dgm:spPr/>
    </dgm:pt>
    <dgm:pt modelId="{F15DB63C-35C2-5E44-8BBA-5E6C1C7ACFEE}" type="pres">
      <dgm:prSet presAssocID="{452981E6-D067-3947-9B77-780CD27E917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511113B-83D8-D745-9F91-31A8E14CFD14}" type="pres">
      <dgm:prSet presAssocID="{452981E6-D067-3947-9B77-780CD27E917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AA9DF7C-D5F4-464B-9DB7-B71349889312}" type="pres">
      <dgm:prSet presAssocID="{B5A41D23-0EAD-6741-AE4E-3FF14F09F6E4}" presName="sibTrans" presStyleCnt="0"/>
      <dgm:spPr/>
    </dgm:pt>
    <dgm:pt modelId="{F59A148F-4E32-824E-BBFB-E8710DB2AF08}" type="pres">
      <dgm:prSet presAssocID="{6E4B8FFF-1776-BD48-AF4A-0F97BB69B30F}" presName="composite" presStyleCnt="0"/>
      <dgm:spPr/>
    </dgm:pt>
    <dgm:pt modelId="{7900B62F-FEB3-744C-901D-8204859576CD}" type="pres">
      <dgm:prSet presAssocID="{6E4B8FFF-1776-BD48-AF4A-0F97BB69B30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BA3978E1-42DE-C448-B39B-958C846CFB75}" type="pres">
      <dgm:prSet presAssocID="{6E4B8FFF-1776-BD48-AF4A-0F97BB69B30F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2F8F00D-A1C7-8349-8F88-A40259A6FB5C}" srcId="{BBB9E46B-318B-064D-A497-02FA4FEABA92}" destId="{5CC83A79-A45E-AF41-A45C-2AB4BEAC68B1}" srcOrd="0" destOrd="0" parTransId="{73B190E5-1888-1447-A0B9-3298FD90B920}" sibTransId="{4B62D497-5F9D-7C43-9A36-B2D5832BA2E5}"/>
    <dgm:cxn modelId="{8F4BBA2C-8E05-ED41-AF22-D6E0787ECD51}" srcId="{BBB9E46B-318B-064D-A497-02FA4FEABA92}" destId="{452981E6-D067-3947-9B77-780CD27E9173}" srcOrd="2" destOrd="0" parTransId="{064C7BDA-ED22-D54C-A94A-32EF85BD3CB2}" sibTransId="{B5A41D23-0EAD-6741-AE4E-3FF14F09F6E4}"/>
    <dgm:cxn modelId="{CB49E831-F481-414F-B798-99012B031AA9}" srcId="{452981E6-D067-3947-9B77-780CD27E9173}" destId="{FA10A88E-54F4-EB40-B23E-7E637E49C432}" srcOrd="0" destOrd="0" parTransId="{CC0BB0D1-A958-344F-99D7-BABF41A027CF}" sibTransId="{B192C319-5C62-094A-BDDC-7C8C9CCB8444}"/>
    <dgm:cxn modelId="{B91B1C3B-8717-F248-B43F-DA8699AADC63}" type="presOf" srcId="{F225A69D-C9AA-2042-94BB-C4B5B0758603}" destId="{C7C4C364-CF45-D847-AB37-A6071F980C15}" srcOrd="0" destOrd="0" presId="urn:microsoft.com/office/officeart/2005/8/layout/StepDownProcess"/>
    <dgm:cxn modelId="{139D513D-AD71-7E4D-881D-168E92125928}" type="presOf" srcId="{4CD7AEBF-02B7-D542-8CAC-35EC4072BCD9}" destId="{87AF9684-C7B5-314D-8122-4620753F741E}" srcOrd="0" destOrd="0" presId="urn:microsoft.com/office/officeart/2005/8/layout/StepDownProcess"/>
    <dgm:cxn modelId="{68B9C34A-5581-DE48-87DF-8137A5DF7B1F}" type="presOf" srcId="{5CC83A79-A45E-AF41-A45C-2AB4BEAC68B1}" destId="{802F4533-7B3E-214F-887C-8103C2E51A66}" srcOrd="0" destOrd="0" presId="urn:microsoft.com/office/officeart/2005/8/layout/StepDownProcess"/>
    <dgm:cxn modelId="{F4721C75-0DD9-A94D-BB41-2A3B109F727F}" type="presOf" srcId="{6E4B8FFF-1776-BD48-AF4A-0F97BB69B30F}" destId="{7900B62F-FEB3-744C-901D-8204859576CD}" srcOrd="0" destOrd="0" presId="urn:microsoft.com/office/officeart/2005/8/layout/StepDownProcess"/>
    <dgm:cxn modelId="{94836880-8368-604C-88B2-30970DFC1356}" type="presOf" srcId="{452981E6-D067-3947-9B77-780CD27E9173}" destId="{F15DB63C-35C2-5E44-8BBA-5E6C1C7ACFEE}" srcOrd="0" destOrd="0" presId="urn:microsoft.com/office/officeart/2005/8/layout/StepDownProcess"/>
    <dgm:cxn modelId="{97EB5784-1C78-F84B-A30D-F090D142C757}" type="presOf" srcId="{FA10A88E-54F4-EB40-B23E-7E637E49C432}" destId="{D511113B-83D8-D745-9F91-31A8E14CFD14}" srcOrd="0" destOrd="0" presId="urn:microsoft.com/office/officeart/2005/8/layout/StepDownProcess"/>
    <dgm:cxn modelId="{45CF019E-F47C-5B45-BA20-D8BAB736684C}" type="presOf" srcId="{F1A7290F-DB5E-F54C-8F1E-E84E4066BC23}" destId="{BA3978E1-42DE-C448-B39B-958C846CFB75}" srcOrd="0" destOrd="0" presId="urn:microsoft.com/office/officeart/2005/8/layout/StepDownProcess"/>
    <dgm:cxn modelId="{FB3A10AB-8E59-5E49-A62C-50FA7D1D4ABD}" srcId="{6E4B8FFF-1776-BD48-AF4A-0F97BB69B30F}" destId="{F1A7290F-DB5E-F54C-8F1E-E84E4066BC23}" srcOrd="0" destOrd="0" parTransId="{E62AA8BC-97B2-6948-BC1E-9BA15EFB0094}" sibTransId="{39631393-191F-DA49-A93A-5D3C120E28A4}"/>
    <dgm:cxn modelId="{C9065EBA-FF1E-6D44-BA79-827BCD223966}" srcId="{BBB9E46B-318B-064D-A497-02FA4FEABA92}" destId="{6E0B64A2-8F22-1D4C-A275-BC44D3D79F1E}" srcOrd="1" destOrd="0" parTransId="{FC3C679A-DC7F-244C-98E1-8362ADDA4378}" sibTransId="{02EBCB42-30CA-6A4D-BC5D-05F97287F511}"/>
    <dgm:cxn modelId="{619D21CB-305A-AD45-9778-EFDDEE0CDEC1}" srcId="{5CC83A79-A45E-AF41-A45C-2AB4BEAC68B1}" destId="{4CD7AEBF-02B7-D542-8CAC-35EC4072BCD9}" srcOrd="0" destOrd="0" parTransId="{E7CF8E96-073F-7E4A-A723-54241917C103}" sibTransId="{9001BE74-9C56-EB41-BFD3-777A82342EBC}"/>
    <dgm:cxn modelId="{A9E075D6-D379-354B-8138-2B563C690FAC}" srcId="{BBB9E46B-318B-064D-A497-02FA4FEABA92}" destId="{6E4B8FFF-1776-BD48-AF4A-0F97BB69B30F}" srcOrd="3" destOrd="0" parTransId="{8E58D242-CCC8-0846-8C5E-B669B3320BDF}" sibTransId="{A868689F-FEC9-C94F-AB46-3EB840F42018}"/>
    <dgm:cxn modelId="{39259AE3-0CE8-EB4B-8F8E-4D4ACA9749D2}" type="presOf" srcId="{BBB9E46B-318B-064D-A497-02FA4FEABA92}" destId="{3379DBC9-E4D4-AA42-BBB9-C9F088D40736}" srcOrd="0" destOrd="0" presId="urn:microsoft.com/office/officeart/2005/8/layout/StepDownProcess"/>
    <dgm:cxn modelId="{0132A4E6-27BF-FD41-A4E1-9F11D2887D72}" srcId="{6E0B64A2-8F22-1D4C-A275-BC44D3D79F1E}" destId="{F225A69D-C9AA-2042-94BB-C4B5B0758603}" srcOrd="0" destOrd="0" parTransId="{28B0B56F-8AB8-3249-9BDC-9680439217CB}" sibTransId="{BC80BA05-FA17-1A48-8BD5-C1394F9E690C}"/>
    <dgm:cxn modelId="{76396FF0-9CE6-4A4A-995C-DBBF6B19B2BE}" type="presOf" srcId="{6E0B64A2-8F22-1D4C-A275-BC44D3D79F1E}" destId="{4C982E1D-6B7D-0543-A3AE-E980E43CABE3}" srcOrd="0" destOrd="0" presId="urn:microsoft.com/office/officeart/2005/8/layout/StepDownProcess"/>
    <dgm:cxn modelId="{70F98691-7FBF-6544-A75F-7519923F156E}" type="presParOf" srcId="{3379DBC9-E4D4-AA42-BBB9-C9F088D40736}" destId="{FB703BB0-F67F-8D4E-9258-836CA73B90DE}" srcOrd="0" destOrd="0" presId="urn:microsoft.com/office/officeart/2005/8/layout/StepDownProcess"/>
    <dgm:cxn modelId="{CEC87755-A104-DD43-9E4B-FA070B9581F9}" type="presParOf" srcId="{FB703BB0-F67F-8D4E-9258-836CA73B90DE}" destId="{AF013165-DA43-0649-B641-EEB55B759ECD}" srcOrd="0" destOrd="0" presId="urn:microsoft.com/office/officeart/2005/8/layout/StepDownProcess"/>
    <dgm:cxn modelId="{0E65B18D-3CC1-B84D-9D12-3F0EEF02154A}" type="presParOf" srcId="{FB703BB0-F67F-8D4E-9258-836CA73B90DE}" destId="{802F4533-7B3E-214F-887C-8103C2E51A66}" srcOrd="1" destOrd="0" presId="urn:microsoft.com/office/officeart/2005/8/layout/StepDownProcess"/>
    <dgm:cxn modelId="{33711AE0-6A29-4542-A311-B9AEA61C4D9B}" type="presParOf" srcId="{FB703BB0-F67F-8D4E-9258-836CA73B90DE}" destId="{87AF9684-C7B5-314D-8122-4620753F741E}" srcOrd="2" destOrd="0" presId="urn:microsoft.com/office/officeart/2005/8/layout/StepDownProcess"/>
    <dgm:cxn modelId="{C1C3560F-EFD1-9E49-A7B2-1900CA0A421A}" type="presParOf" srcId="{3379DBC9-E4D4-AA42-BBB9-C9F088D40736}" destId="{6476934D-44BB-DC4D-9636-FBFDEA9E0BD9}" srcOrd="1" destOrd="0" presId="urn:microsoft.com/office/officeart/2005/8/layout/StepDownProcess"/>
    <dgm:cxn modelId="{2A8C9CEC-A5A9-D748-9C73-03AF168FB3CF}" type="presParOf" srcId="{3379DBC9-E4D4-AA42-BBB9-C9F088D40736}" destId="{CED6C0FD-B007-BF47-A0B3-ADF46B702B36}" srcOrd="2" destOrd="0" presId="urn:microsoft.com/office/officeart/2005/8/layout/StepDownProcess"/>
    <dgm:cxn modelId="{BC32AEA7-064C-584B-A1DD-C98ED8256617}" type="presParOf" srcId="{CED6C0FD-B007-BF47-A0B3-ADF46B702B36}" destId="{5C4210C7-7A44-F143-A91D-3464843E3456}" srcOrd="0" destOrd="0" presId="urn:microsoft.com/office/officeart/2005/8/layout/StepDownProcess"/>
    <dgm:cxn modelId="{61C3DE52-8F50-4F4D-8C16-79C24181BBE6}" type="presParOf" srcId="{CED6C0FD-B007-BF47-A0B3-ADF46B702B36}" destId="{4C982E1D-6B7D-0543-A3AE-E980E43CABE3}" srcOrd="1" destOrd="0" presId="urn:microsoft.com/office/officeart/2005/8/layout/StepDownProcess"/>
    <dgm:cxn modelId="{76920D2C-BE23-804B-97FB-066B0FDA1B4D}" type="presParOf" srcId="{CED6C0FD-B007-BF47-A0B3-ADF46B702B36}" destId="{C7C4C364-CF45-D847-AB37-A6071F980C15}" srcOrd="2" destOrd="0" presId="urn:microsoft.com/office/officeart/2005/8/layout/StepDownProcess"/>
    <dgm:cxn modelId="{AB796675-C61A-F14E-AE86-AEFD2DB6B533}" type="presParOf" srcId="{3379DBC9-E4D4-AA42-BBB9-C9F088D40736}" destId="{501503EF-194C-4B48-9B8B-781E2FA40E50}" srcOrd="3" destOrd="0" presId="urn:microsoft.com/office/officeart/2005/8/layout/StepDownProcess"/>
    <dgm:cxn modelId="{428F52C2-81CE-AA4A-90EE-90D9B34A8D16}" type="presParOf" srcId="{3379DBC9-E4D4-AA42-BBB9-C9F088D40736}" destId="{9461CC43-26A4-0546-A138-47C8A61906B6}" srcOrd="4" destOrd="0" presId="urn:microsoft.com/office/officeart/2005/8/layout/StepDownProcess"/>
    <dgm:cxn modelId="{11615950-3ABB-2145-B054-9A172FA20325}" type="presParOf" srcId="{9461CC43-26A4-0546-A138-47C8A61906B6}" destId="{27227B62-5C5A-B64B-BE85-E6BD0B93C87F}" srcOrd="0" destOrd="0" presId="urn:microsoft.com/office/officeart/2005/8/layout/StepDownProcess"/>
    <dgm:cxn modelId="{EF0E9984-649F-4048-B9CA-D44DBAB20286}" type="presParOf" srcId="{9461CC43-26A4-0546-A138-47C8A61906B6}" destId="{F15DB63C-35C2-5E44-8BBA-5E6C1C7ACFEE}" srcOrd="1" destOrd="0" presId="urn:microsoft.com/office/officeart/2005/8/layout/StepDownProcess"/>
    <dgm:cxn modelId="{FB749723-A125-C049-8F08-FEBAC1B5B881}" type="presParOf" srcId="{9461CC43-26A4-0546-A138-47C8A61906B6}" destId="{D511113B-83D8-D745-9F91-31A8E14CFD14}" srcOrd="2" destOrd="0" presId="urn:microsoft.com/office/officeart/2005/8/layout/StepDownProcess"/>
    <dgm:cxn modelId="{AFF45B6C-2BAF-314F-908D-06E74F4C2136}" type="presParOf" srcId="{3379DBC9-E4D4-AA42-BBB9-C9F088D40736}" destId="{FAA9DF7C-D5F4-464B-9DB7-B71349889312}" srcOrd="5" destOrd="0" presId="urn:microsoft.com/office/officeart/2005/8/layout/StepDownProcess"/>
    <dgm:cxn modelId="{FC243382-6F6F-2042-8665-E0294D0BD0C2}" type="presParOf" srcId="{3379DBC9-E4D4-AA42-BBB9-C9F088D40736}" destId="{F59A148F-4E32-824E-BBFB-E8710DB2AF08}" srcOrd="6" destOrd="0" presId="urn:microsoft.com/office/officeart/2005/8/layout/StepDownProcess"/>
    <dgm:cxn modelId="{1B496330-9709-DA42-9D6E-3682CA007DFB}" type="presParOf" srcId="{F59A148F-4E32-824E-BBFB-E8710DB2AF08}" destId="{7900B62F-FEB3-744C-901D-8204859576CD}" srcOrd="0" destOrd="0" presId="urn:microsoft.com/office/officeart/2005/8/layout/StepDownProcess"/>
    <dgm:cxn modelId="{C3647E26-3822-DF4E-B2C4-8B8232DF5C4C}" type="presParOf" srcId="{F59A148F-4E32-824E-BBFB-E8710DB2AF08}" destId="{BA3978E1-42DE-C448-B39B-958C846CFB7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13165-DA43-0649-B641-EEB55B759ECD}">
      <dsp:nvSpPr>
        <dsp:cNvPr id="0" name=""/>
        <dsp:cNvSpPr/>
      </dsp:nvSpPr>
      <dsp:spPr>
        <a:xfrm rot="5400000">
          <a:off x="1745592" y="1310030"/>
          <a:ext cx="1150491" cy="1309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F4533-7B3E-214F-887C-8103C2E51A66}">
      <dsp:nvSpPr>
        <dsp:cNvPr id="0" name=""/>
        <dsp:cNvSpPr/>
      </dsp:nvSpPr>
      <dsp:spPr>
        <a:xfrm>
          <a:off x="1440782" y="34687"/>
          <a:ext cx="1936750" cy="13556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inputs ticker</a:t>
          </a:r>
        </a:p>
      </dsp:txBody>
      <dsp:txXfrm>
        <a:off x="1506972" y="100877"/>
        <a:ext cx="1804370" cy="1223282"/>
      </dsp:txXfrm>
    </dsp:sp>
    <dsp:sp modelId="{87AF9684-C7B5-314D-8122-4620753F741E}">
      <dsp:nvSpPr>
        <dsp:cNvPr id="0" name=""/>
        <dsp:cNvSpPr/>
      </dsp:nvSpPr>
      <dsp:spPr>
        <a:xfrm>
          <a:off x="3377532" y="163980"/>
          <a:ext cx="1408607" cy="109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User inputs stock ticker, if invalid ticker provided, user re-prompted</a:t>
          </a:r>
        </a:p>
      </dsp:txBody>
      <dsp:txXfrm>
        <a:off x="3377532" y="163980"/>
        <a:ext cx="1408607" cy="1095706"/>
      </dsp:txXfrm>
    </dsp:sp>
    <dsp:sp modelId="{5C4210C7-7A44-F143-A91D-3464843E3456}">
      <dsp:nvSpPr>
        <dsp:cNvPr id="0" name=""/>
        <dsp:cNvSpPr/>
      </dsp:nvSpPr>
      <dsp:spPr>
        <a:xfrm rot="5400000">
          <a:off x="3351364" y="2832886"/>
          <a:ext cx="1150491" cy="1309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2E1D-6B7D-0543-A3AE-E980E43CABE3}">
      <dsp:nvSpPr>
        <dsp:cNvPr id="0" name=""/>
        <dsp:cNvSpPr/>
      </dsp:nvSpPr>
      <dsp:spPr>
        <a:xfrm>
          <a:off x="3046554" y="1557543"/>
          <a:ext cx="1936750" cy="13556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'</a:t>
          </a:r>
          <a:r>
            <a:rPr lang="en-US" sz="2100" kern="1200" dirty="0" err="1"/>
            <a:t>yfinance</a:t>
          </a:r>
          <a:r>
            <a:rPr lang="en-US" sz="2100" kern="1200" dirty="0"/>
            <a:t>' looks up ticker</a:t>
          </a:r>
        </a:p>
      </dsp:txBody>
      <dsp:txXfrm>
        <a:off x="3112744" y="1623733"/>
        <a:ext cx="1804370" cy="1223282"/>
      </dsp:txXfrm>
    </dsp:sp>
    <dsp:sp modelId="{C7C4C364-CF45-D847-AB37-A6071F980C15}">
      <dsp:nvSpPr>
        <dsp:cNvPr id="0" name=""/>
        <dsp:cNvSpPr/>
      </dsp:nvSpPr>
      <dsp:spPr>
        <a:xfrm>
          <a:off x="4983304" y="1686837"/>
          <a:ext cx="1408607" cy="109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Ticker searched on </a:t>
          </a:r>
          <a:r>
            <a:rPr lang="en-US" sz="1200" kern="1200" dirty="0" err="1"/>
            <a:t>YahooFinance</a:t>
          </a:r>
          <a:r>
            <a:rPr lang="en-US" sz="1200" kern="1200" dirty="0"/>
            <a:t>, finds prices at 15 minute intervals from last 24 hours</a:t>
          </a:r>
        </a:p>
      </dsp:txBody>
      <dsp:txXfrm>
        <a:off x="4983304" y="1686837"/>
        <a:ext cx="1408607" cy="1095706"/>
      </dsp:txXfrm>
    </dsp:sp>
    <dsp:sp modelId="{27227B62-5C5A-B64B-BE85-E6BD0B93C87F}">
      <dsp:nvSpPr>
        <dsp:cNvPr id="0" name=""/>
        <dsp:cNvSpPr/>
      </dsp:nvSpPr>
      <dsp:spPr>
        <a:xfrm rot="5400000">
          <a:off x="4957136" y="4355742"/>
          <a:ext cx="1150491" cy="1309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DB63C-35C2-5E44-8BBA-5E6C1C7ACFEE}">
      <dsp:nvSpPr>
        <dsp:cNvPr id="0" name=""/>
        <dsp:cNvSpPr/>
      </dsp:nvSpPr>
      <dsp:spPr>
        <a:xfrm>
          <a:off x="4652325" y="3080399"/>
          <a:ext cx="1936750" cy="13556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Price data saved to .csv</a:t>
          </a:r>
        </a:p>
      </dsp:txBody>
      <dsp:txXfrm>
        <a:off x="4718515" y="3146589"/>
        <a:ext cx="1804370" cy="1223282"/>
      </dsp:txXfrm>
    </dsp:sp>
    <dsp:sp modelId="{D511113B-83D8-D745-9F91-31A8E14CFD14}">
      <dsp:nvSpPr>
        <dsp:cNvPr id="0" name=""/>
        <dsp:cNvSpPr/>
      </dsp:nvSpPr>
      <dsp:spPr>
        <a:xfrm>
          <a:off x="6589076" y="3209693"/>
          <a:ext cx="1408607" cy="109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.csv file of gathered data saved to folder</a:t>
          </a:r>
        </a:p>
      </dsp:txBody>
      <dsp:txXfrm>
        <a:off x="6589076" y="3209693"/>
        <a:ext cx="1408607" cy="1095706"/>
      </dsp:txXfrm>
    </dsp:sp>
    <dsp:sp modelId="{7900B62F-FEB3-744C-901D-8204859576CD}">
      <dsp:nvSpPr>
        <dsp:cNvPr id="0" name=""/>
        <dsp:cNvSpPr/>
      </dsp:nvSpPr>
      <dsp:spPr>
        <a:xfrm>
          <a:off x="6258097" y="4603256"/>
          <a:ext cx="1936750" cy="13556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Graph plotted and .</a:t>
          </a:r>
          <a:r>
            <a:rPr lang="en-US" sz="2100" kern="1200" dirty="0" err="1"/>
            <a:t>png</a:t>
          </a:r>
          <a:r>
            <a:rPr lang="en-US" sz="2100" kern="1200" dirty="0"/>
            <a:t> saved to folder</a:t>
          </a:r>
        </a:p>
      </dsp:txBody>
      <dsp:txXfrm>
        <a:off x="6324287" y="4669446"/>
        <a:ext cx="1804370" cy="1223282"/>
      </dsp:txXfrm>
    </dsp:sp>
    <dsp:sp modelId="{BA3978E1-42DE-C448-B39B-958C846CFB75}">
      <dsp:nvSpPr>
        <dsp:cNvPr id="0" name=""/>
        <dsp:cNvSpPr/>
      </dsp:nvSpPr>
      <dsp:spPr>
        <a:xfrm>
          <a:off x="8194847" y="4732549"/>
          <a:ext cx="1408607" cy="109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.csv price data file used to plot line graph of price against time, saved as a .</a:t>
          </a:r>
          <a:r>
            <a:rPr lang="en-US" sz="1300" kern="1200" dirty="0" err="1"/>
            <a:t>png</a:t>
          </a:r>
          <a:endParaRPr lang="en-US" sz="1300" kern="1200" dirty="0"/>
        </a:p>
      </dsp:txBody>
      <dsp:txXfrm>
        <a:off x="8194847" y="4732549"/>
        <a:ext cx="1408607" cy="109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80B4-F7A3-7B40-B74C-315C434A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CB763-FCF6-F54D-97DF-F88E78E1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0847-5C62-D947-A288-A1CA697E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3458-93CF-4E4C-9691-18A2012E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C639-4FC8-6645-BEDC-B77E29F2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5313-7D7C-8D48-8430-92DEF706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73F42-A969-D54F-AB7F-9A0C3D5B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5B14-8235-9F47-A245-4E85A4F7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9727F-84C0-E444-A40A-AEB48991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F7C8-0642-5243-9460-BC549822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4EBF9-A4DA-8C4C-BD83-F3643596D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92C3-2A1F-9941-BF1E-A045B51A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4413-C939-DC43-ADA5-9292F558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C841-1ED6-8C44-9B09-4CADA95F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8B1E-DF96-8644-AB0A-9A44C6EA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706-63A1-8648-A7E6-8E3A952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3F61-D0A2-7A40-B3A1-620432A0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1FD6-08ED-4244-9D10-6B0FE26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1B8E-67BC-A14B-9C08-2540BD4E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1498-CC5B-0044-9FC8-F7D29860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CDD6-7ED5-6547-B22E-F06AFD07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42D0-AE7C-E14F-8CDA-15F75066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7392-8261-7745-9DA3-B639B314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96BF-3FF3-F44B-984A-C2AE5879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48FE-AADC-E442-8F34-F973393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232-735E-0B46-940E-99B2842A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F48D-48B9-2443-9D74-58612C7B9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930F-B767-6641-B68E-1E3FBC75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4174-B2BC-E04D-919B-107D8F02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45E8-7888-8D40-896A-505AFA19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FA833-F68E-D44F-9BD3-6095AD21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94A1-AAB6-AA45-8F8E-1B661EF4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1B6F-74D8-AE4B-9D11-169B4E38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82F7-7C40-674F-A2B6-E2E6077C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5794E-535A-CB42-8292-58D41F1DE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7AD6-FA01-F647-BC57-7E362D61C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5142-0611-254A-B616-FEC07003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1A92-403E-3645-95AC-2E50343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36473-486B-4140-B4DC-6B8E14D0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0B-93F6-0549-BBA5-1164D201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081E5-EA2F-5342-9646-1B0F250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A676-9B77-8D45-84E6-B744C46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1412-86E8-864C-85EE-69A81CD8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CEFD3-8203-6746-BE7E-F013ECDE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3A61D-C2F4-004F-BEE7-D6D2ECF7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09105-B8EE-7442-9B53-0ED2FD2E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D8EB-FB18-EA45-A84D-D8D910E2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E7C6-360F-1247-AE23-7B43459E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74772-93FA-3E4B-B595-3700FEFA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09A3D-0FB1-2C49-8882-5A856C58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2A7F-8BDE-C741-939C-9340F2F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F022-C43F-A64B-8A64-3AD358B1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142-88A6-5649-8851-96E1D09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4A848-DE6F-AC45-87A1-8BB7FA75E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954FE-B0A3-4440-BAEF-AD0E0B7A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38D2-1183-224C-89B6-9B839464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F1B67-D7E1-2645-B710-240694A7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C760-67A9-DA40-9871-46E56FF7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DDBBA-1909-6C46-BBB2-08ED10A3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A3CE-272B-D94D-B98C-E2E35141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0A46-994E-2248-B4B1-FF9943CC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73AE-9A5C-8E40-B452-8CA6F7DBF5C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DCB7-59F7-2F46-8097-37D8AC818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9204-3469-F34A-8581-18B27AA32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49E7-C409-F94F-AB2C-79842236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613E-0DAD-3D44-A5E0-564A46A0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821"/>
            <a:ext cx="9144000" cy="2387600"/>
          </a:xfrm>
        </p:spPr>
        <p:txBody>
          <a:bodyPr/>
          <a:lstStyle/>
          <a:p>
            <a:r>
              <a:rPr lang="en-US" dirty="0" err="1"/>
              <a:t>Avi’s</a:t>
            </a:r>
            <a:r>
              <a:rPr lang="en-US" dirty="0"/>
              <a:t> Stock Market Data Fetching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87E2D-97AC-C444-8C08-32BBC9C2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22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CS50 Introduction to Programming with Python: Final Project Submission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A965060-817E-D844-A25B-512CEE3B0049}"/>
              </a:ext>
            </a:extLst>
          </p:cNvPr>
          <p:cNvSpPr txBox="1">
            <a:spLocks/>
          </p:cNvSpPr>
          <p:nvPr/>
        </p:nvSpPr>
        <p:spPr>
          <a:xfrm>
            <a:off x="1524000" y="5068824"/>
            <a:ext cx="9144000" cy="51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2022</a:t>
            </a:r>
          </a:p>
        </p:txBody>
      </p:sp>
    </p:spTree>
    <p:extLst>
      <p:ext uri="{BB962C8B-B14F-4D97-AF65-F5344CB8AC3E}">
        <p14:creationId xmlns:p14="http://schemas.microsoft.com/office/powerpoint/2010/main" val="30416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594E02-709C-A547-8BF5-0604953BB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360776"/>
              </p:ext>
            </p:extLst>
          </p:nvPr>
        </p:nvGraphicFramePr>
        <p:xfrm>
          <a:off x="573881" y="432197"/>
          <a:ext cx="11044238" cy="5993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3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B9AD-25F3-D84E-B0B2-C6E43771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.csv Price Data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84738-D562-4A44-BC31-F73D865C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" y="1690688"/>
            <a:ext cx="10533888" cy="47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B9AD-25F3-D84E-B0B2-C6E43771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.</a:t>
            </a:r>
            <a:r>
              <a:rPr lang="en-US" dirty="0" err="1"/>
              <a:t>png</a:t>
            </a:r>
            <a:r>
              <a:rPr lang="en-US" dirty="0"/>
              <a:t> Line Graph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AB9DE-C49D-964F-A16B-C4CCA4EF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6"/>
          <a:stretch/>
        </p:blipFill>
        <p:spPr>
          <a:xfrm>
            <a:off x="2423160" y="1690688"/>
            <a:ext cx="7345680" cy="49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Avi’s Stock Market Data Fetching Tool</vt:lpstr>
      <vt:lpstr>PowerPoint Presentation</vt:lpstr>
      <vt:lpstr>Sample .csv Price Data File</vt:lpstr>
      <vt:lpstr>Sample .png Line Graph File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Avi’s Stock Market Data Fetching Tool</dc:title>
  <dc:creator>Avi Singh</dc:creator>
  <cp:lastModifiedBy>Avi Singh</cp:lastModifiedBy>
  <cp:revision>5</cp:revision>
  <dcterms:created xsi:type="dcterms:W3CDTF">2022-12-21T16:11:31Z</dcterms:created>
  <dcterms:modified xsi:type="dcterms:W3CDTF">2022-12-21T17:32:12Z</dcterms:modified>
</cp:coreProperties>
</file>