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9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1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7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9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0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8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0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5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1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91468-79FC-4827-A285-1602F4746C0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DB4697-0531-4D1D-89BF-72F188CD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7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0AE-6CFC-41B9-BE4D-6F3EFE96E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Non Verbal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6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602A-9C68-4E5B-8374-1BCD87B3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Proxemics: Space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B933-15A6-4F93-B538-46C2DA43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Surroundings: Colours, furniture, its setting, cleanliness conveys a lot</a:t>
            </a:r>
          </a:p>
          <a:p>
            <a:r>
              <a:rPr lang="en-GB" dirty="0"/>
              <a:t>Understanding of different spaces and their utilisation</a:t>
            </a:r>
          </a:p>
          <a:p>
            <a:r>
              <a:rPr lang="en-GB" dirty="0"/>
              <a:t>Further Space is divided into 4 types: Distance gives the idea of what kind of communication exchange can be expected</a:t>
            </a:r>
          </a:p>
          <a:p>
            <a:pPr marL="514350" indent="-514350">
              <a:buAutoNum type="arabicParenR"/>
            </a:pPr>
            <a:r>
              <a:rPr lang="en-GB" dirty="0"/>
              <a:t>Intimate Space: within 1.5 feet – private space for family members and close acquaintance. Body language plays an important role in  communication</a:t>
            </a:r>
          </a:p>
          <a:p>
            <a:pPr marL="514350" indent="-514350">
              <a:buAutoNum type="arabicParenR"/>
            </a:pPr>
            <a:r>
              <a:rPr lang="en-GB" dirty="0"/>
              <a:t>Personal Space:  1.5 feet to 4 feet – oral communication grows stronger but some strong but sensitive communication can take place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24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3A2A-B413-416B-BD22-8655E865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Proxemics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39BD-FD1A-454B-8E07-C6299498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3) Social Space: 4 to 12 feet- Organisational Communication</a:t>
            </a:r>
          </a:p>
          <a:p>
            <a:pPr marL="0" indent="0">
              <a:buNone/>
            </a:pPr>
            <a:r>
              <a:rPr lang="en-GB" dirty="0"/>
              <a:t>Paralanguage becomes useful</a:t>
            </a:r>
          </a:p>
          <a:p>
            <a:pPr marL="0" indent="0">
              <a:buNone/>
            </a:pPr>
            <a:r>
              <a:rPr lang="en-GB" dirty="0"/>
              <a:t>4) Public Space: more than 12 feet- Listener beyond a proper visible distance, role of body language decreases and paralanguage surfaces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7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C06A-D77B-4FF3-B1CC-BEC5EEE9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Chronemics: Time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CC4E-09D3-422D-AB7A-D09DBEB5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Sense of time conveys qualities or personality of the speaker – time management</a:t>
            </a:r>
          </a:p>
          <a:p>
            <a:r>
              <a:rPr lang="en-GB" dirty="0"/>
              <a:t>It also decided the degree of seriousness or importance of the particular exchange – day/ night, fast/ slow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94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B453-3A4B-4E19-A483-C7FED862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Haptics: Touch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9EB7-5E99-41D9-861D-0BF3FD7A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Handshake: Hard/ Polite conveys the mood, attitude and traits of persons personality </a:t>
            </a:r>
          </a:p>
          <a:p>
            <a:r>
              <a:rPr lang="en-GB" dirty="0"/>
              <a:t>Pat: gentle or hard</a:t>
            </a:r>
          </a:p>
          <a:p>
            <a:r>
              <a:rPr lang="en-GB" dirty="0"/>
              <a:t>Sense of professional or degree of personal relationship is also conveyed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00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EE0D-3575-4020-8860-5323AB23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9A5E-89BE-4EDA-A6FC-E463C32C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Careful Listening on the part of the listener can lead to a successful communication</a:t>
            </a:r>
          </a:p>
          <a:p>
            <a:r>
              <a:rPr lang="en-GB" dirty="0"/>
              <a:t>Vital tool for an effective understanding of oral messages</a:t>
            </a:r>
          </a:p>
          <a:p>
            <a:r>
              <a:rPr lang="en-GB" dirty="0"/>
              <a:t>More you pay attention more you imbibe and learn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58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FA04-6E3D-4700-B89D-D920B5C7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Do’s of Listening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D179-4C44-4EF2-A53A-990311A6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quiet</a:t>
            </a:r>
          </a:p>
          <a:p>
            <a:r>
              <a:rPr lang="en-GB" dirty="0"/>
              <a:t>Show interest in what is said</a:t>
            </a:r>
          </a:p>
          <a:p>
            <a:r>
              <a:rPr lang="en-GB" dirty="0"/>
              <a:t>Being the speaker be vigilant about paralanguage as to retain the </a:t>
            </a:r>
            <a:r>
              <a:rPr lang="en-GB" dirty="0" err="1"/>
              <a:t>intrest</a:t>
            </a:r>
            <a:r>
              <a:rPr lang="en-GB" dirty="0"/>
              <a:t> of the listener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93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E44-36B4-4BEE-85B0-10E08D61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Kinds of Listening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38F3-C62A-4C1D-BB40-4F319D6C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Evaluative Listening : What is heard should be contextualised with the already known information, knowledge or experiences about the same </a:t>
            </a:r>
          </a:p>
          <a:p>
            <a:r>
              <a:rPr lang="en-GB" dirty="0"/>
              <a:t>Discriminative Listening: Learn to filter the important from a discussion which has many people talking</a:t>
            </a:r>
          </a:p>
          <a:p>
            <a:r>
              <a:rPr lang="en-GB" dirty="0"/>
              <a:t>Appreciative Listening: Keep the speaker motivated by showing interest in his expression</a:t>
            </a:r>
          </a:p>
          <a:p>
            <a:r>
              <a:rPr lang="en-GB" dirty="0"/>
              <a:t>Empathetic Listening:  Understand the message by trying to be in the shoes of the speaker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67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F5DE-AB91-4027-9F42-368FA88E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99AA-60F6-4108-93B9-EB99BC02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Silence communicates better than words (constructive silence) but at the same time can misinterpreted at times (destructive Silence). The destructive silence can also be when the listener communicates </a:t>
            </a:r>
            <a:r>
              <a:rPr lang="en-GB"/>
              <a:t>hostility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14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51829213345498D0AA35ADB7C13E6" ma:contentTypeVersion="2" ma:contentTypeDescription="Create a new document." ma:contentTypeScope="" ma:versionID="9e282fa24668dc001d7631066577a941">
  <xsd:schema xmlns:xsd="http://www.w3.org/2001/XMLSchema" xmlns:xs="http://www.w3.org/2001/XMLSchema" xmlns:p="http://schemas.microsoft.com/office/2006/metadata/properties" xmlns:ns2="3d6dee59-94ab-47d7-be93-47f6b936c25d" targetNamespace="http://schemas.microsoft.com/office/2006/metadata/properties" ma:root="true" ma:fieldsID="4fd4271961e3a1c63965d3981c9d761d" ns2:_="">
    <xsd:import namespace="3d6dee59-94ab-47d7-be93-47f6b936c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dee59-94ab-47d7-be93-47f6b936c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47CEC-A533-4BD0-9CAF-3470E8E02D9F}"/>
</file>

<file path=customXml/itemProps2.xml><?xml version="1.0" encoding="utf-8"?>
<ds:datastoreItem xmlns:ds="http://schemas.openxmlformats.org/officeDocument/2006/customXml" ds:itemID="{F8FD7080-5CF3-4794-ADDD-F371002A0362}"/>
</file>

<file path=customXml/itemProps3.xml><?xml version="1.0" encoding="utf-8"?>
<ds:datastoreItem xmlns:ds="http://schemas.openxmlformats.org/officeDocument/2006/customXml" ds:itemID="{DA2069AA-EFA4-446B-88F9-A00836E76ED1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370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Non Verbal Communication</vt:lpstr>
      <vt:lpstr>Proxemics: Space Language</vt:lpstr>
      <vt:lpstr>Proxemics</vt:lpstr>
      <vt:lpstr>Chronemics: Time Language</vt:lpstr>
      <vt:lpstr>Haptics: Touch Language</vt:lpstr>
      <vt:lpstr>Listening</vt:lpstr>
      <vt:lpstr>Do’s of Listening</vt:lpstr>
      <vt:lpstr>Different Kinds of Listening</vt:lpstr>
      <vt:lpstr>Silence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Verbal Communication</dc:title>
  <dc:creator>Shruti Jain</dc:creator>
  <cp:lastModifiedBy>Unknown User</cp:lastModifiedBy>
  <cp:revision>8</cp:revision>
  <dcterms:created xsi:type="dcterms:W3CDTF">2021-02-03T05:20:58Z</dcterms:created>
  <dcterms:modified xsi:type="dcterms:W3CDTF">2021-02-03T06:01:24Z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0x010100EF651829213345498D0AA35ADB7C13E6</vt:lpwstr>
  </property>
</Properties>
</file>