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594" y="-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49F6-765A-43CA-9700-C953C92D08CC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5DC-D6D7-4ED6-B169-FED8C7182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49F6-765A-43CA-9700-C953C92D08CC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5DC-D6D7-4ED6-B169-FED8C7182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49F6-765A-43CA-9700-C953C92D08CC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5DC-D6D7-4ED6-B169-FED8C7182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49F6-765A-43CA-9700-C953C92D08CC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5DC-D6D7-4ED6-B169-FED8C7182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49F6-765A-43CA-9700-C953C92D08CC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5DC-D6D7-4ED6-B169-FED8C7182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49F6-765A-43CA-9700-C953C92D08CC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5DC-D6D7-4ED6-B169-FED8C7182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49F6-765A-43CA-9700-C953C92D08CC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5DC-D6D7-4ED6-B169-FED8C7182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49F6-765A-43CA-9700-C953C92D08CC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5DC-D6D7-4ED6-B169-FED8C7182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49F6-765A-43CA-9700-C953C92D08CC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5DC-D6D7-4ED6-B169-FED8C7182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49F6-765A-43CA-9700-C953C92D08CC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2E5DC-D6D7-4ED6-B169-FED8C7182A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F49F6-765A-43CA-9700-C953C92D08CC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EE2E5DC-D6D7-4ED6-B169-FED8C7182A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9F49F6-765A-43CA-9700-C953C92D08CC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E2E5DC-D6D7-4ED6-B169-FED8C7182AB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851648" cy="1828800"/>
          </a:xfrm>
        </p:spPr>
        <p:txBody>
          <a:bodyPr/>
          <a:lstStyle/>
          <a:p>
            <a:pPr algn="ctr"/>
            <a:r>
              <a:rPr lang="en-US" u="sng" dirty="0" smtClean="0"/>
              <a:t>CPU TECHNOLOGY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2643182"/>
            <a:ext cx="8030938" cy="3429024"/>
          </a:xfrm>
        </p:spPr>
        <p:txBody>
          <a:bodyPr/>
          <a:lstStyle/>
          <a:p>
            <a:pPr algn="l"/>
            <a:r>
              <a:rPr lang="en-US" dirty="0" smtClean="0"/>
              <a:t>There are two types of CPU Technology.</a:t>
            </a:r>
          </a:p>
          <a:p>
            <a:pPr algn="l"/>
            <a:endParaRPr lang="en-US" dirty="0" smtClean="0"/>
          </a:p>
          <a:p>
            <a:pPr marL="514350" indent="-514350" algn="l">
              <a:buAutoNum type="arabicPeriod"/>
            </a:pPr>
            <a:r>
              <a:rPr lang="en-US" dirty="0" smtClean="0"/>
              <a:t>RISC :-  Reduced Instruction Set Computer</a:t>
            </a:r>
          </a:p>
          <a:p>
            <a:pPr marL="514350" indent="-514350" algn="l">
              <a:buAutoNum type="arabicPeriod"/>
            </a:pPr>
            <a:r>
              <a:rPr lang="en-US" dirty="0" smtClean="0"/>
              <a:t>CISC :-  Complex Instruction Set Computer</a:t>
            </a: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 CHARACTERISTICS</a:t>
            </a:r>
            <a:endParaRPr lang="en-US" u="sng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967170"/>
          </a:xfrm>
        </p:spPr>
        <p:txBody>
          <a:bodyPr>
            <a:normAutofit/>
          </a:bodyPr>
          <a:lstStyle/>
          <a:p>
            <a:r>
              <a:rPr lang="en-US" sz="2500" b="1" dirty="0" smtClean="0"/>
              <a:t>Few instructions</a:t>
            </a:r>
          </a:p>
          <a:p>
            <a:r>
              <a:rPr lang="en-US" sz="2500" b="1" dirty="0" smtClean="0"/>
              <a:t>Few addressing modes</a:t>
            </a:r>
          </a:p>
          <a:p>
            <a:r>
              <a:rPr lang="en-US" sz="2500" b="1" dirty="0" smtClean="0"/>
              <a:t>All Operations done in registers of CPU</a:t>
            </a:r>
          </a:p>
          <a:p>
            <a:r>
              <a:rPr lang="en-US" sz="2500" b="1" dirty="0" smtClean="0"/>
              <a:t>Single Cycle instruction execution</a:t>
            </a:r>
          </a:p>
          <a:p>
            <a:r>
              <a:rPr lang="en-US" sz="2500" b="1" dirty="0" smtClean="0"/>
              <a:t>Fixed length, easily decoded instruction format</a:t>
            </a:r>
          </a:p>
          <a:p>
            <a:r>
              <a:rPr lang="en-US" sz="2500" b="1" dirty="0" smtClean="0"/>
              <a:t>Memory access limited to load &amp; store instructions</a:t>
            </a:r>
          </a:p>
          <a:p>
            <a:r>
              <a:rPr lang="en-US" sz="2500" b="1" dirty="0" smtClean="0"/>
              <a:t>Hardwired or Hardware based Control Unit </a:t>
            </a:r>
            <a:endParaRPr lang="en-US" sz="25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350" y="742932"/>
            <a:ext cx="6604046" cy="5943642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CISC CHARACTERISTICS</a:t>
            </a:r>
            <a:endParaRPr lang="en-US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285992"/>
            <a:ext cx="8229600" cy="4317682"/>
          </a:xfrm>
        </p:spPr>
        <p:txBody>
          <a:bodyPr/>
          <a:lstStyle/>
          <a:p>
            <a:r>
              <a:rPr lang="en-US" b="1" dirty="0" smtClean="0"/>
              <a:t>Large number of instructions</a:t>
            </a:r>
          </a:p>
          <a:p>
            <a:r>
              <a:rPr lang="en-US" b="1" dirty="0" smtClean="0"/>
              <a:t>Large variety of addressing modes</a:t>
            </a:r>
          </a:p>
          <a:p>
            <a:r>
              <a:rPr lang="en-US" b="1" dirty="0" smtClean="0"/>
              <a:t>Easy Compilation for high-level languages</a:t>
            </a:r>
          </a:p>
          <a:p>
            <a:r>
              <a:rPr lang="en-US" b="1" dirty="0" smtClean="0"/>
              <a:t>Support the complex data structure</a:t>
            </a:r>
          </a:p>
          <a:p>
            <a:r>
              <a:rPr lang="en-US" b="1" dirty="0" smtClean="0"/>
              <a:t>Variable length instruction format</a:t>
            </a:r>
          </a:p>
          <a:p>
            <a:r>
              <a:rPr lang="en-US" b="1" dirty="0" smtClean="0"/>
              <a:t>Micro programmed Control Unit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910" y="1040113"/>
            <a:ext cx="7732623" cy="5103531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1143000"/>
          </a:xfrm>
        </p:spPr>
        <p:txBody>
          <a:bodyPr/>
          <a:lstStyle/>
          <a:p>
            <a:pPr algn="ctr"/>
            <a:r>
              <a:rPr lang="en-US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RISC v/s CISC</a:t>
            </a:r>
            <a:endParaRPr lang="en-US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935480"/>
            <a:ext cx="8572560" cy="449391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 smtClean="0"/>
              <a:t>Key points			 </a:t>
            </a:r>
            <a:r>
              <a:rPr lang="en-US" sz="2400" b="1" dirty="0" smtClean="0"/>
              <a:t>RISC			 CISC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sz="2200" b="1" dirty="0" smtClean="0"/>
              <a:t>Speed			 </a:t>
            </a:r>
            <a:r>
              <a:rPr lang="en-US" sz="2200" dirty="0" smtClean="0"/>
              <a:t>faster			  slower</a:t>
            </a:r>
          </a:p>
          <a:p>
            <a:r>
              <a:rPr lang="en-US" sz="2200" b="1" dirty="0" smtClean="0"/>
              <a:t>Expensive		</a:t>
            </a:r>
            <a:r>
              <a:rPr lang="en-US" sz="2200" dirty="0" smtClean="0"/>
              <a:t>       less expensive	         more expensive</a:t>
            </a:r>
            <a:r>
              <a:rPr lang="en-US" sz="2200" b="1" dirty="0" smtClean="0"/>
              <a:t>	</a:t>
            </a:r>
          </a:p>
          <a:p>
            <a:r>
              <a:rPr lang="en-US" sz="2200" b="1" dirty="0" smtClean="0"/>
              <a:t>Control Unit	</a:t>
            </a:r>
            <a:r>
              <a:rPr lang="en-US" sz="2200" dirty="0" smtClean="0"/>
              <a:t>           Hardwired              </a:t>
            </a:r>
            <a:r>
              <a:rPr lang="en-US" sz="2200" dirty="0" smtClean="0"/>
              <a:t> Micro-programmed</a:t>
            </a:r>
            <a:r>
              <a:rPr lang="en-US" sz="2200" b="1" dirty="0" smtClean="0"/>
              <a:t>	        </a:t>
            </a:r>
          </a:p>
          <a:p>
            <a:r>
              <a:rPr lang="en-US" sz="2200" b="1" dirty="0" smtClean="0"/>
              <a:t>No. of instructions              </a:t>
            </a:r>
            <a:r>
              <a:rPr lang="en-US" sz="2200" dirty="0" smtClean="0"/>
              <a:t>100-150	               	 200-250</a:t>
            </a:r>
          </a:p>
          <a:p>
            <a:r>
              <a:rPr lang="en-US" sz="2200" b="1" dirty="0" smtClean="0"/>
              <a:t>Example		       ARM, SPARK		AMD, Intel</a:t>
            </a:r>
          </a:p>
          <a:p>
            <a:endParaRPr lang="en-US" sz="2200" b="1" dirty="0" smtClean="0"/>
          </a:p>
          <a:p>
            <a:pPr>
              <a:buNone/>
            </a:pPr>
            <a:r>
              <a:rPr lang="en-US" sz="2200" b="1" dirty="0" smtClean="0"/>
              <a:t>Note :- Other differences can be obtained by comparing the </a:t>
            </a:r>
          </a:p>
          <a:p>
            <a:pPr>
              <a:buNone/>
            </a:pPr>
            <a:r>
              <a:rPr lang="en-US" sz="2200" b="1" dirty="0" smtClean="0"/>
              <a:t>	</a:t>
            </a:r>
            <a:r>
              <a:rPr lang="en-US" sz="2200" b="1" dirty="0" smtClean="0"/>
              <a:t>	</a:t>
            </a:r>
            <a:r>
              <a:rPr lang="en-US" sz="2200" b="1" dirty="0" smtClean="0"/>
              <a:t>characteristics</a:t>
            </a:r>
            <a:r>
              <a:rPr lang="en-US" sz="2200" b="1" dirty="0" smtClean="0"/>
              <a:t>.</a:t>
            </a:r>
            <a:endParaRPr lang="en-US" sz="22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</TotalTime>
  <Words>95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CPU TECHNOLOGY</vt:lpstr>
      <vt:lpstr>RISC CHARACTERISTICS</vt:lpstr>
      <vt:lpstr>Slide 3</vt:lpstr>
      <vt:lpstr>CISC CHARACTERISTICS</vt:lpstr>
      <vt:lpstr>Slide 5</vt:lpstr>
      <vt:lpstr>RISC v/s CISC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TECHNOLOGY</dc:title>
  <dc:creator>Avinash</dc:creator>
  <cp:lastModifiedBy>Avinash</cp:lastModifiedBy>
  <cp:revision>22</cp:revision>
  <dcterms:created xsi:type="dcterms:W3CDTF">2021-02-17T07:19:34Z</dcterms:created>
  <dcterms:modified xsi:type="dcterms:W3CDTF">2021-03-07T15:27:35Z</dcterms:modified>
</cp:coreProperties>
</file>