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75" d="100"/>
          <a:sy n="75" d="100"/>
        </p:scale>
        <p:origin x="806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317750"/>
            <a:ext cx="4140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354" y="17758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081088"/>
            <a:ext cx="7665650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</a:t>
            </a:r>
            <a:r>
              <a:rPr lang="en-US" altLang="en-US" dirty="0" err="1"/>
              <a:t>auth</a:t>
            </a:r>
            <a:r>
              <a:rPr lang="en-US" altLang="en-US" dirty="0"/>
              <a:t>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Aka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dirty="0"/>
              <a:t>, provide unified access to info needed for remote computing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dirty="0"/>
              <a:t>) provides host-name-to-network-address translations for the Internet</a:t>
            </a:r>
          </a:p>
          <a:p>
            <a:r>
              <a:rPr lang="en-US" altLang="en-US" dirty="0"/>
              <a:t>Others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dirty="0"/>
              <a:t>) provide user-name, password, </a:t>
            </a:r>
            <a:r>
              <a:rPr lang="en-US" altLang="en-US" dirty="0" err="1"/>
              <a:t>userID</a:t>
            </a:r>
            <a:r>
              <a:rPr lang="en-US" altLang="en-US" dirty="0"/>
              <a:t>, group information</a:t>
            </a:r>
          </a:p>
          <a:p>
            <a:r>
              <a:rPr lang="en-US" altLang="en-US" dirty="0"/>
              <a:t>Microsoft’s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) network info used with user </a:t>
            </a:r>
            <a:r>
              <a:rPr lang="en-US" altLang="en-US" dirty="0" err="1"/>
              <a:t>auth</a:t>
            </a:r>
            <a:r>
              <a:rPr lang="en-US" altLang="en-US" dirty="0"/>
              <a:t> to create network logins that server uses to allow to deny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distributed naming service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dirty="0"/>
              <a:t> network authentication protocol</a:t>
            </a:r>
          </a:p>
          <a:p>
            <a:r>
              <a:rPr lang="en-US" altLang="en-US" dirty="0"/>
              <a:t>Industry moving toward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/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/>
              <a:t>Session semantics 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implementation originally part of SunOS operating system, now industry standard / very common</a:t>
            </a:r>
          </a:p>
          <a:p>
            <a:r>
              <a:rPr lang="en-US" altLang="en-US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dirty="0"/>
              <a:t>Establishes</a:t>
            </a:r>
            <a:r>
              <a:rPr lang="en-US" altLang="en-US" sz="1600" dirty="0"/>
              <a:t> </a:t>
            </a:r>
            <a:r>
              <a:rPr lang="en-US" altLang="en-US" dirty="0"/>
              <a:t>initial logical connection between server and client</a:t>
            </a:r>
          </a:p>
          <a:p>
            <a:r>
              <a:rPr lang="en-US" altLang="en-US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dirty="0"/>
              <a:t>File handle – a file-system identifier, and an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the mounted directory within the exported file system</a:t>
            </a:r>
          </a:p>
          <a:p>
            <a:r>
              <a:rPr lang="en-US" altLang="en-US" dirty="0"/>
              <a:t>The mount operation changes only the user</a:t>
            </a:r>
            <a:r>
              <a:rPr lang="ja-JP" altLang="en-US" dirty="0"/>
              <a:t>’</a:t>
            </a:r>
            <a:r>
              <a:rPr lang="en-US" altLang="ja-JP" dirty="0"/>
              <a:t>s view and does not affect the server side 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/>
              <a:t>stateless</a:t>
            </a:r>
            <a:r>
              <a:rPr lang="en-US" altLang="en-US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ja-JP" altLang="en-US" dirty="0"/>
              <a:t>’</a:t>
            </a:r>
            <a:r>
              <a:rPr lang="en-US" altLang="ja-JP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ja-JP" altLang="en-US" dirty="0"/>
              <a:t>’</a:t>
            </a:r>
            <a:r>
              <a:rPr lang="en-US" altLang="ja-JP" dirty="0"/>
              <a:t>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dirty="0"/>
              <a:t>Nearly one-to-one correspondence between regular UNIX  system calls and the NFS protocol RPCs (except opening and closing files)</a:t>
            </a:r>
            <a:endParaRPr lang="en-US" altLang="en-US" sz="800" dirty="0"/>
          </a:p>
          <a:p>
            <a:r>
              <a:rPr lang="en-US" altLang="en-US" dirty="0"/>
              <a:t>NFS adheres to the remote-service paradigm, but employs buffering and caching techniques for the sake of performance </a:t>
            </a:r>
            <a:endParaRPr lang="en-US" altLang="en-US" sz="800" dirty="0"/>
          </a:p>
          <a:p>
            <a:r>
              <a:rPr lang="en-US" altLang="en-US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dirty="0"/>
              <a:t>Cached file blocks are used only if the corresponding cached attributes are up to date</a:t>
            </a:r>
            <a:endParaRPr lang="en-US" altLang="en-US" sz="800" dirty="0"/>
          </a:p>
          <a:p>
            <a:r>
              <a:rPr lang="en-US" altLang="en-US" dirty="0"/>
              <a:t>File-attribute cache – the attribute cache is updated whenever new attributes arrive from the server</a:t>
            </a:r>
            <a:endParaRPr lang="en-US" altLang="en-US" sz="800" dirty="0"/>
          </a:p>
          <a:p>
            <a:r>
              <a:rPr lang="en-US" altLang="en-US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6872" y="1410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88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36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283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implemented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dirty="0"/>
              <a:t> which hold inodes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15045</TotalTime>
  <Words>1698</Words>
  <Application>Microsoft Office PowerPoint</Application>
  <PresentationFormat>On-screen Show (4:3)</PresentationFormat>
  <Paragraphs>184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228</cp:revision>
  <cp:lastPrinted>2013-09-10T17:57:57Z</cp:lastPrinted>
  <dcterms:created xsi:type="dcterms:W3CDTF">2011-01-13T23:43:38Z</dcterms:created>
  <dcterms:modified xsi:type="dcterms:W3CDTF">2020-04-01T13:20:31Z</dcterms:modified>
</cp:coreProperties>
</file>