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1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14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05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3555-9B71-4002-BA10-1D8E07B6DCC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1A99FD-8443-4508-B09D-C13655042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0B1AD-D7B8-4C76-890C-90CB0215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843" y="343866"/>
            <a:ext cx="9241653" cy="308513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CREDIT FINANCE PROJECT ON TELECOM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683109-E841-4458-AF4A-58ADCEAB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390" y="4841412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by--</a:t>
            </a:r>
          </a:p>
          <a:p>
            <a:r>
              <a:rPr lang="en-US" sz="3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sz="3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7573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840DF-F359-4E69-937D-2AAA3AF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6F94E-BF38-49DA-90BB-0B82F7F3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Source 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FlipRobo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Mishra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 taken from 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Medium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: Python Notebook from Google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0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5F0A9-20EB-40B7-B130-43069078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271" y="3045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FINANCE CREDIT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3B4C20-F1C3-407F-B711-8FBCEFC1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58" y="1855434"/>
            <a:ext cx="8915400" cy="489159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Microfinance is a category of financial services targeting individuals and small businesses who lack access to conventional banking and related services.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Microfinance services are designed to reach excluded customers, usually poorer population segments, possibly socially marginalized, or geographically more isolated, and to help them become self-sufficient.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Microfinance was defined initially as the provision of microloans to poor entrepreneurs and small businesses lacking access to credit.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main mechanisms for the delivery of financial services to such clients were: (1) relationship-based banking for individual entrepreneurs and small businesses and (2) group-based models, where several entrepreneurs come together to apply for loans and other services as a group.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7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53D7B-5505-4A62-A65D-3B72AAE8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092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E0592-BF1D-4689-9748-06F7A8A0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1540189"/>
            <a:ext cx="10341637" cy="516245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step in the data pre-processin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is to obtained the whole information about the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including the index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columns, non-null values and memory usage.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 do EDA which include count plotting, the target column “Label”, visualize: </a:t>
            </a:r>
          </a:p>
          <a:p>
            <a:pPr lvl="1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main balance account vs loan payback rate within 5days.</a:t>
            </a:r>
          </a:p>
          <a:p>
            <a:pPr lvl="1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main account recharged in last 30 days vs loan payback rate within 5 days.</a:t>
            </a:r>
          </a:p>
          <a:p>
            <a:pPr lvl="1" indent="-342900" algn="just"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loans taken by user in last 30 days vs loan payback within 5 days.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ropping Unnamed:0,msisdn,pcircle,pdate column because it does not give any predictive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verifying the correlation among the data, some of the feature seem to be highly correlated through data, so I drop it to remove the ambiguity while operations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buFont typeface="+mj-lt"/>
              <a:buAutoNum type="alphaLcParenR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buFont typeface="+mj-lt"/>
              <a:buAutoNum type="alphaLcParenR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9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5A4AE-48A3-44C8-B411-46B93BC8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FFF11-07EF-4770-B94A-B37E760C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this is a imbalanced data set. The most important metrics to be taken into consideration are as follows: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Curve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31D84-B37C-4D7D-8825-4A432907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F9FF2F-A019-492A-8FAB-214D83A3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are the algorithms that I applied on this dataset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</a:t>
            </a:r>
            <a:r>
              <a:rPr lang="en-IN" sz="29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endParaRPr lang="en-IN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4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8FB69-7827-4EC6-A24B-DA784144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82" y="624110"/>
            <a:ext cx="10097232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0A3581-20CC-4F17-ABBF-F3BB31B3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with accuracy </a:t>
            </a:r>
            <a:r>
              <a:rPr lang="en-IN" sz="2000" dirty="0"/>
              <a:t>0.895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59" y="3262821"/>
            <a:ext cx="4636556" cy="31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5A1CB-9284-481B-AF6E-7967E95C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50" y="189617"/>
            <a:ext cx="8911687" cy="1071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GRAPH OF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1764921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04B6D-8936-42BD-B177-5A6D88F6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883" y="223984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613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248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MICRO CREDIT FINANCE PROJECT ON TELECOM</vt:lpstr>
      <vt:lpstr>PROJECT DETAILS</vt:lpstr>
      <vt:lpstr>MICRO FINANCE CREDIT INFO</vt:lpstr>
      <vt:lpstr>DATA PREPROCESSING</vt:lpstr>
      <vt:lpstr>PERFORMANCE METRICS</vt:lpstr>
      <vt:lpstr>APPLIED ALGORITHMS</vt:lpstr>
      <vt:lpstr>BEST MODEL</vt:lpstr>
      <vt:lpstr>ROC-AUC GRAPH OF BEST MODELS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</dc:creator>
  <cp:lastModifiedBy>Admin</cp:lastModifiedBy>
  <cp:revision>12</cp:revision>
  <dcterms:created xsi:type="dcterms:W3CDTF">2020-11-08T07:56:30Z</dcterms:created>
  <dcterms:modified xsi:type="dcterms:W3CDTF">2020-11-08T14:43:42Z</dcterms:modified>
</cp:coreProperties>
</file>