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7_CA6E03BF.xml" ContentType="application/vnd.ms-powerpoint.comments+xml"/>
  <Override PartName="/ppt/comments/modernComment_108_2239CAD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BE9796-880E-1B77-5F44-3ABB4E031A46}" name="Avi .." initials="A." userId="d0e96342f51ef2c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069A3F-8511-4F3B-AA14-8DFF445F6FBE}" v="32" dt="2020-11-25T20:37:17.530"/>
    <p1510:client id="{B55A4949-4D92-456C-BF8C-E738B1811B64}" v="3820" dt="2020-11-25T20:50:43.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19"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 .." userId="d0e96342f51ef2c0" providerId="Windows Live" clId="Web-{B55A4949-4D92-456C-BF8C-E738B1811B64}"/>
    <pc:docChg chg="mod addSld modSld">
      <pc:chgData name="Avi .." userId="d0e96342f51ef2c0" providerId="Windows Live" clId="Web-{B55A4949-4D92-456C-BF8C-E738B1811B64}" dt="2020-11-25T20:50:43.959" v="3798"/>
      <pc:docMkLst>
        <pc:docMk/>
      </pc:docMkLst>
      <pc:sldChg chg="modSp">
        <pc:chgData name="Avi .." userId="d0e96342f51ef2c0" providerId="Windows Live" clId="Web-{B55A4949-4D92-456C-BF8C-E738B1811B64}" dt="2020-11-25T19:51:25.209" v="3332" actId="20577"/>
        <pc:sldMkLst>
          <pc:docMk/>
          <pc:sldMk cId="202728102" sldId="257"/>
        </pc:sldMkLst>
        <pc:spChg chg="mod">
          <ac:chgData name="Avi .." userId="d0e96342f51ef2c0" providerId="Windows Live" clId="Web-{B55A4949-4D92-456C-BF8C-E738B1811B64}" dt="2020-11-25T19:51:25.209" v="3332" actId="20577"/>
          <ac:spMkLst>
            <pc:docMk/>
            <pc:sldMk cId="202728102" sldId="257"/>
            <ac:spMk id="3" creationId="{86AB2784-EC70-4E41-8391-D9785C14C997}"/>
          </ac:spMkLst>
        </pc:spChg>
      </pc:sldChg>
      <pc:sldChg chg="modSp">
        <pc:chgData name="Avi .." userId="d0e96342f51ef2c0" providerId="Windows Live" clId="Web-{B55A4949-4D92-456C-BF8C-E738B1811B64}" dt="2020-11-25T19:52:40.803" v="3606" actId="20577"/>
        <pc:sldMkLst>
          <pc:docMk/>
          <pc:sldMk cId="388264146" sldId="260"/>
        </pc:sldMkLst>
        <pc:spChg chg="mod">
          <ac:chgData name="Avi .." userId="d0e96342f51ef2c0" providerId="Windows Live" clId="Web-{B55A4949-4D92-456C-BF8C-E738B1811B64}" dt="2020-11-25T19:52:40.803" v="3606" actId="20577"/>
          <ac:spMkLst>
            <pc:docMk/>
            <pc:sldMk cId="388264146" sldId="260"/>
            <ac:spMk id="3" creationId="{9AB12307-7134-4EC5-B91B-5AC264799842}"/>
          </ac:spMkLst>
        </pc:spChg>
      </pc:sldChg>
      <pc:sldChg chg="addSp delSp modSp">
        <pc:chgData name="Avi .." userId="d0e96342f51ef2c0" providerId="Windows Live" clId="Web-{B55A4949-4D92-456C-BF8C-E738B1811B64}" dt="2020-11-25T19:54:49.084" v="3714" actId="20577"/>
        <pc:sldMkLst>
          <pc:docMk/>
          <pc:sldMk cId="77627315" sldId="261"/>
        </pc:sldMkLst>
        <pc:spChg chg="mod">
          <ac:chgData name="Avi .." userId="d0e96342f51ef2c0" providerId="Windows Live" clId="Web-{B55A4949-4D92-456C-BF8C-E738B1811B64}" dt="2020-11-25T18:32:55.520" v="33" actId="20577"/>
          <ac:spMkLst>
            <pc:docMk/>
            <pc:sldMk cId="77627315" sldId="261"/>
            <ac:spMk id="2" creationId="{B455BEEB-96AC-41B2-BAFF-A7B9281E801D}"/>
          </ac:spMkLst>
        </pc:spChg>
        <pc:spChg chg="del mod">
          <ac:chgData name="Avi .." userId="d0e96342f51ef2c0" providerId="Windows Live" clId="Web-{B55A4949-4D92-456C-BF8C-E738B1811B64}" dt="2020-11-25T19:53:17.787" v="3617"/>
          <ac:spMkLst>
            <pc:docMk/>
            <pc:sldMk cId="77627315" sldId="261"/>
            <ac:spMk id="3" creationId="{82A64C11-08AD-4B06-A8B7-55D572F6C78A}"/>
          </ac:spMkLst>
        </pc:spChg>
        <pc:spChg chg="mod">
          <ac:chgData name="Avi .." userId="d0e96342f51ef2c0" providerId="Windows Live" clId="Web-{B55A4949-4D92-456C-BF8C-E738B1811B64}" dt="2020-11-25T19:54:49.084" v="3714" actId="20577"/>
          <ac:spMkLst>
            <pc:docMk/>
            <pc:sldMk cId="77627315" sldId="261"/>
            <ac:spMk id="5" creationId="{61B7E5B0-595A-4B48-AD13-E6EA95E4F585}"/>
          </ac:spMkLst>
        </pc:spChg>
        <pc:spChg chg="add del mod">
          <ac:chgData name="Avi .." userId="d0e96342f51ef2c0" providerId="Windows Live" clId="Web-{B55A4949-4D92-456C-BF8C-E738B1811B64}" dt="2020-11-25T19:53:44.522" v="3624"/>
          <ac:spMkLst>
            <pc:docMk/>
            <pc:sldMk cId="77627315" sldId="261"/>
            <ac:spMk id="6" creationId="{31C31E70-4BB2-4FC6-95C8-E9F2FD30D0D6}"/>
          </ac:spMkLst>
        </pc:spChg>
      </pc:sldChg>
      <pc:sldChg chg="addSp delSp modSp addCm modCm">
        <pc:chgData name="Avi .." userId="d0e96342f51ef2c0" providerId="Windows Live" clId="Web-{B55A4949-4D92-456C-BF8C-E738B1811B64}" dt="2020-11-25T20:50:43.959" v="3798"/>
        <pc:sldMkLst>
          <pc:docMk/>
          <pc:sldMk cId="3396207551" sldId="263"/>
        </pc:sldMkLst>
        <pc:spChg chg="mod">
          <ac:chgData name="Avi .." userId="d0e96342f51ef2c0" providerId="Windows Live" clId="Web-{B55A4949-4D92-456C-BF8C-E738B1811B64}" dt="2020-11-25T20:43:28.055" v="3794" actId="20577"/>
          <ac:spMkLst>
            <pc:docMk/>
            <pc:sldMk cId="3396207551" sldId="263"/>
            <ac:spMk id="3" creationId="{DCB8FD3A-0610-444F-B0A2-80D246FFA4C1}"/>
          </ac:spMkLst>
        </pc:spChg>
        <pc:picChg chg="add del mod">
          <ac:chgData name="Avi .." userId="d0e96342f51ef2c0" providerId="Windows Live" clId="Web-{B55A4949-4D92-456C-BF8C-E738B1811B64}" dt="2020-11-25T18:45:40.348" v="227"/>
          <ac:picMkLst>
            <pc:docMk/>
            <pc:sldMk cId="3396207551" sldId="263"/>
            <ac:picMk id="4" creationId="{6E7DC5D9-C03E-4C88-9477-A09A9AE7E8F9}"/>
          </ac:picMkLst>
        </pc:picChg>
        <pc:picChg chg="add mod">
          <ac:chgData name="Avi .." userId="d0e96342f51ef2c0" providerId="Windows Live" clId="Web-{B55A4949-4D92-456C-BF8C-E738B1811B64}" dt="2020-11-25T19:03:55.211" v="1687" actId="1076"/>
          <ac:picMkLst>
            <pc:docMk/>
            <pc:sldMk cId="3396207551" sldId="263"/>
            <ac:picMk id="5" creationId="{7788175A-36D7-436D-81B1-AC1E29693A42}"/>
          </ac:picMkLst>
        </pc:picChg>
      </pc:sldChg>
      <pc:sldChg chg="modSp addCm">
        <pc:chgData name="Avi .." userId="d0e96342f51ef2c0" providerId="Windows Live" clId="Web-{B55A4949-4D92-456C-BF8C-E738B1811B64}" dt="2020-11-25T19:47:31.288" v="3056" actId="20577"/>
        <pc:sldMkLst>
          <pc:docMk/>
          <pc:sldMk cId="574212827" sldId="264"/>
        </pc:sldMkLst>
        <pc:spChg chg="mod">
          <ac:chgData name="Avi .." userId="d0e96342f51ef2c0" providerId="Windows Live" clId="Web-{B55A4949-4D92-456C-BF8C-E738B1811B64}" dt="2020-11-25T19:47:31.288" v="3056" actId="20577"/>
          <ac:spMkLst>
            <pc:docMk/>
            <pc:sldMk cId="574212827" sldId="264"/>
            <ac:spMk id="3" creationId="{912BBE03-B992-43C9-8CC0-7631B0C25C11}"/>
          </ac:spMkLst>
        </pc:spChg>
      </pc:sldChg>
      <pc:sldChg chg="modSp">
        <pc:chgData name="Avi .." userId="d0e96342f51ef2c0" providerId="Windows Live" clId="Web-{B55A4949-4D92-456C-BF8C-E738B1811B64}" dt="2020-11-25T20:39:41.775" v="3769"/>
        <pc:sldMkLst>
          <pc:docMk/>
          <pc:sldMk cId="3988026681" sldId="265"/>
        </pc:sldMkLst>
        <pc:graphicFrameChg chg="mod modGraphic">
          <ac:chgData name="Avi .." userId="d0e96342f51ef2c0" providerId="Windows Live" clId="Web-{B55A4949-4D92-456C-BF8C-E738B1811B64}" dt="2020-11-25T20:39:41.775" v="3769"/>
          <ac:graphicFrameMkLst>
            <pc:docMk/>
            <pc:sldMk cId="3988026681" sldId="265"/>
            <ac:graphicFrameMk id="4" creationId="{B1A41765-7469-40BE-B7F4-FE430B2362DA}"/>
          </ac:graphicFrameMkLst>
        </pc:graphicFrameChg>
      </pc:sldChg>
      <pc:sldChg chg="modSp new">
        <pc:chgData name="Avi .." userId="d0e96342f51ef2c0" providerId="Windows Live" clId="Web-{B55A4949-4D92-456C-BF8C-E738B1811B64}" dt="2020-11-25T19:47:07.069" v="3023" actId="20577"/>
        <pc:sldMkLst>
          <pc:docMk/>
          <pc:sldMk cId="2329929889" sldId="266"/>
        </pc:sldMkLst>
        <pc:spChg chg="mod">
          <ac:chgData name="Avi .." userId="d0e96342f51ef2c0" providerId="Windows Live" clId="Web-{B55A4949-4D92-456C-BF8C-E738B1811B64}" dt="2020-11-25T19:43:26.678" v="2284" actId="20577"/>
          <ac:spMkLst>
            <pc:docMk/>
            <pc:sldMk cId="2329929889" sldId="266"/>
            <ac:spMk id="2" creationId="{3F89D6B7-7AEF-4646-8429-E964382D5C6A}"/>
          </ac:spMkLst>
        </pc:spChg>
        <pc:spChg chg="mod">
          <ac:chgData name="Avi .." userId="d0e96342f51ef2c0" providerId="Windows Live" clId="Web-{B55A4949-4D92-456C-BF8C-E738B1811B64}" dt="2020-11-25T19:47:07.069" v="3023" actId="20577"/>
          <ac:spMkLst>
            <pc:docMk/>
            <pc:sldMk cId="2329929889" sldId="266"/>
            <ac:spMk id="3" creationId="{C053A779-8A6B-4CD4-8309-2196EEC5A5C9}"/>
          </ac:spMkLst>
        </pc:spChg>
      </pc:sldChg>
    </pc:docChg>
  </pc:docChgLst>
  <pc:docChgLst>
    <pc:chgData name="מקסים מטיאש" userId="3f9c4c2e80b94ca0" providerId="LiveId" clId="{88069A3F-8511-4F3B-AA14-8DFF445F6FBE}"/>
    <pc:docChg chg="undo custSel addSld delSld modSld">
      <pc:chgData name="מקסים מטיאש" userId="3f9c4c2e80b94ca0" providerId="LiveId" clId="{88069A3F-8511-4F3B-AA14-8DFF445F6FBE}" dt="2020-11-25T20:37:17.531" v="2218" actId="20577"/>
      <pc:docMkLst>
        <pc:docMk/>
      </pc:docMkLst>
      <pc:sldChg chg="modSp new mod">
        <pc:chgData name="מקסים מטיאש" userId="3f9c4c2e80b94ca0" providerId="LiveId" clId="{88069A3F-8511-4F3B-AA14-8DFF445F6FBE}" dt="2020-11-24T13:55:10.456" v="50"/>
        <pc:sldMkLst>
          <pc:docMk/>
          <pc:sldMk cId="2489810832" sldId="256"/>
        </pc:sldMkLst>
        <pc:spChg chg="mod">
          <ac:chgData name="מקסים מטיאש" userId="3f9c4c2e80b94ca0" providerId="LiveId" clId="{88069A3F-8511-4F3B-AA14-8DFF445F6FBE}" dt="2020-11-24T13:55:00.973" v="49" actId="404"/>
          <ac:spMkLst>
            <pc:docMk/>
            <pc:sldMk cId="2489810832" sldId="256"/>
            <ac:spMk id="2" creationId="{A8BA429A-DCC9-4059-A6AC-2A8FCD1CE7B4}"/>
          </ac:spMkLst>
        </pc:spChg>
        <pc:spChg chg="mod">
          <ac:chgData name="מקסים מטיאש" userId="3f9c4c2e80b94ca0" providerId="LiveId" clId="{88069A3F-8511-4F3B-AA14-8DFF445F6FBE}" dt="2020-11-24T13:55:10.456" v="50"/>
          <ac:spMkLst>
            <pc:docMk/>
            <pc:sldMk cId="2489810832" sldId="256"/>
            <ac:spMk id="3" creationId="{A9DB795D-8717-4AD7-9D7F-1A8EB4BA813D}"/>
          </ac:spMkLst>
        </pc:spChg>
      </pc:sldChg>
      <pc:sldChg chg="modSp new mod modNotesTx">
        <pc:chgData name="מקסים מטיאש" userId="3f9c4c2e80b94ca0" providerId="LiveId" clId="{88069A3F-8511-4F3B-AA14-8DFF445F6FBE}" dt="2020-11-24T14:59:51.525" v="1019" actId="14100"/>
        <pc:sldMkLst>
          <pc:docMk/>
          <pc:sldMk cId="202728102" sldId="257"/>
        </pc:sldMkLst>
        <pc:spChg chg="mod">
          <ac:chgData name="מקסים מטיאש" userId="3f9c4c2e80b94ca0" providerId="LiveId" clId="{88069A3F-8511-4F3B-AA14-8DFF445F6FBE}" dt="2020-11-24T14:00:30.231" v="102" actId="14100"/>
          <ac:spMkLst>
            <pc:docMk/>
            <pc:sldMk cId="202728102" sldId="257"/>
            <ac:spMk id="2" creationId="{72AEA5E6-8964-4208-A50C-E2A9781FD7A0}"/>
          </ac:spMkLst>
        </pc:spChg>
        <pc:spChg chg="mod">
          <ac:chgData name="מקסים מטיאש" userId="3f9c4c2e80b94ca0" providerId="LiveId" clId="{88069A3F-8511-4F3B-AA14-8DFF445F6FBE}" dt="2020-11-24T14:59:51.525" v="1019" actId="14100"/>
          <ac:spMkLst>
            <pc:docMk/>
            <pc:sldMk cId="202728102" sldId="257"/>
            <ac:spMk id="3" creationId="{86AB2784-EC70-4E41-8391-D9785C14C997}"/>
          </ac:spMkLst>
        </pc:spChg>
      </pc:sldChg>
      <pc:sldChg chg="addSp delSp modSp new mod">
        <pc:chgData name="מקסים מטיאש" userId="3f9c4c2e80b94ca0" providerId="LiveId" clId="{88069A3F-8511-4F3B-AA14-8DFF445F6FBE}" dt="2020-11-24T14:11:31.773" v="818" actId="403"/>
        <pc:sldMkLst>
          <pc:docMk/>
          <pc:sldMk cId="3185768808" sldId="258"/>
        </pc:sldMkLst>
        <pc:spChg chg="mod">
          <ac:chgData name="מקסים מטיאש" userId="3f9c4c2e80b94ca0" providerId="LiveId" clId="{88069A3F-8511-4F3B-AA14-8DFF445F6FBE}" dt="2020-11-24T14:11:31.773" v="818" actId="403"/>
          <ac:spMkLst>
            <pc:docMk/>
            <pc:sldMk cId="3185768808" sldId="258"/>
            <ac:spMk id="2" creationId="{056E18BB-0BC3-4456-8A73-B6A7C7730F79}"/>
          </ac:spMkLst>
        </pc:spChg>
        <pc:spChg chg="del">
          <ac:chgData name="מקסים מטיאש" userId="3f9c4c2e80b94ca0" providerId="LiveId" clId="{88069A3F-8511-4F3B-AA14-8DFF445F6FBE}" dt="2020-11-24T14:06:25.874" v="777" actId="478"/>
          <ac:spMkLst>
            <pc:docMk/>
            <pc:sldMk cId="3185768808" sldId="258"/>
            <ac:spMk id="3" creationId="{07888F16-A599-48F4-8A74-64098EDFA416}"/>
          </ac:spMkLst>
        </pc:spChg>
        <pc:picChg chg="add mod">
          <ac:chgData name="מקסים מטיאש" userId="3f9c4c2e80b94ca0" providerId="LiveId" clId="{88069A3F-8511-4F3B-AA14-8DFF445F6FBE}" dt="2020-11-24T14:10:58.020" v="805" actId="1440"/>
          <ac:picMkLst>
            <pc:docMk/>
            <pc:sldMk cId="3185768808" sldId="258"/>
            <ac:picMk id="1026" creationId="{9094984A-8700-4242-96D0-7C6119BF5BD2}"/>
          </ac:picMkLst>
        </pc:picChg>
      </pc:sldChg>
      <pc:sldChg chg="new del">
        <pc:chgData name="מקסים מטיאש" userId="3f9c4c2e80b94ca0" providerId="LiveId" clId="{88069A3F-8511-4F3B-AA14-8DFF445F6FBE}" dt="2020-11-24T13:57:11.054" v="54" actId="47"/>
        <pc:sldMkLst>
          <pc:docMk/>
          <pc:sldMk cId="3856784291" sldId="258"/>
        </pc:sldMkLst>
      </pc:sldChg>
      <pc:sldChg chg="new del">
        <pc:chgData name="מקסים מטיאש" userId="3f9c4c2e80b94ca0" providerId="LiveId" clId="{88069A3F-8511-4F3B-AA14-8DFF445F6FBE}" dt="2020-11-24T13:57:11.606" v="55" actId="47"/>
        <pc:sldMkLst>
          <pc:docMk/>
          <pc:sldMk cId="661811993" sldId="259"/>
        </pc:sldMkLst>
      </pc:sldChg>
      <pc:sldChg chg="modSp new mod modNotesTx">
        <pc:chgData name="מקסים מטיאש" userId="3f9c4c2e80b94ca0" providerId="LiveId" clId="{88069A3F-8511-4F3B-AA14-8DFF445F6FBE}" dt="2020-11-24T15:09:04.432" v="1329" actId="20577"/>
        <pc:sldMkLst>
          <pc:docMk/>
          <pc:sldMk cId="4273256650" sldId="259"/>
        </pc:sldMkLst>
        <pc:spChg chg="mod">
          <ac:chgData name="מקסים מטיאש" userId="3f9c4c2e80b94ca0" providerId="LiveId" clId="{88069A3F-8511-4F3B-AA14-8DFF445F6FBE}" dt="2020-11-24T14:43:45.884" v="934" actId="20577"/>
          <ac:spMkLst>
            <pc:docMk/>
            <pc:sldMk cId="4273256650" sldId="259"/>
            <ac:spMk id="2" creationId="{AAE7F5B6-F0F9-4900-A292-8DD523346BB7}"/>
          </ac:spMkLst>
        </pc:spChg>
        <pc:spChg chg="mod">
          <ac:chgData name="מקסים מטיאש" userId="3f9c4c2e80b94ca0" providerId="LiveId" clId="{88069A3F-8511-4F3B-AA14-8DFF445F6FBE}" dt="2020-11-24T15:09:04.432" v="1329" actId="20577"/>
          <ac:spMkLst>
            <pc:docMk/>
            <pc:sldMk cId="4273256650" sldId="259"/>
            <ac:spMk id="3" creationId="{BB115C47-D9C7-4A50-BBE3-83AA13DE4970}"/>
          </ac:spMkLst>
        </pc:spChg>
      </pc:sldChg>
      <pc:sldChg chg="modSp new mod">
        <pc:chgData name="מקסים מטיאש" userId="3f9c4c2e80b94ca0" providerId="LiveId" clId="{88069A3F-8511-4F3B-AA14-8DFF445F6FBE}" dt="2020-11-24T15:10:27.667" v="1518" actId="14100"/>
        <pc:sldMkLst>
          <pc:docMk/>
          <pc:sldMk cId="388264146" sldId="260"/>
        </pc:sldMkLst>
        <pc:spChg chg="mod">
          <ac:chgData name="מקסים מטיאש" userId="3f9c4c2e80b94ca0" providerId="LiveId" clId="{88069A3F-8511-4F3B-AA14-8DFF445F6FBE}" dt="2020-11-24T15:09:19.184" v="1340" actId="20577"/>
          <ac:spMkLst>
            <pc:docMk/>
            <pc:sldMk cId="388264146" sldId="260"/>
            <ac:spMk id="2" creationId="{DFE5D289-A1CB-4454-9D52-AA9B590BF167}"/>
          </ac:spMkLst>
        </pc:spChg>
        <pc:spChg chg="mod">
          <ac:chgData name="מקסים מטיאש" userId="3f9c4c2e80b94ca0" providerId="LiveId" clId="{88069A3F-8511-4F3B-AA14-8DFF445F6FBE}" dt="2020-11-24T15:10:27.667" v="1518" actId="14100"/>
          <ac:spMkLst>
            <pc:docMk/>
            <pc:sldMk cId="388264146" sldId="260"/>
            <ac:spMk id="3" creationId="{9AB12307-7134-4EC5-B91B-5AC264799842}"/>
          </ac:spMkLst>
        </pc:spChg>
      </pc:sldChg>
      <pc:sldChg chg="addSp delSp modSp new mod modNotesTx">
        <pc:chgData name="מקסים מטיאש" userId="3f9c4c2e80b94ca0" providerId="LiveId" clId="{88069A3F-8511-4F3B-AA14-8DFF445F6FBE}" dt="2020-11-24T15:42:17.418" v="1866" actId="33524"/>
        <pc:sldMkLst>
          <pc:docMk/>
          <pc:sldMk cId="77627315" sldId="261"/>
        </pc:sldMkLst>
        <pc:spChg chg="mod">
          <ac:chgData name="מקסים מטיאש" userId="3f9c4c2e80b94ca0" providerId="LiveId" clId="{88069A3F-8511-4F3B-AA14-8DFF445F6FBE}" dt="2020-11-24T15:10:41.489" v="1536" actId="20577"/>
          <ac:spMkLst>
            <pc:docMk/>
            <pc:sldMk cId="77627315" sldId="261"/>
            <ac:spMk id="2" creationId="{B455BEEB-96AC-41B2-BAFF-A7B9281E801D}"/>
          </ac:spMkLst>
        </pc:spChg>
        <pc:spChg chg="mod">
          <ac:chgData name="מקסים מטיאש" userId="3f9c4c2e80b94ca0" providerId="LiveId" clId="{88069A3F-8511-4F3B-AA14-8DFF445F6FBE}" dt="2020-11-24T15:40:10.280" v="1619" actId="14100"/>
          <ac:spMkLst>
            <pc:docMk/>
            <pc:sldMk cId="77627315" sldId="261"/>
            <ac:spMk id="3" creationId="{82A64C11-08AD-4B06-A8B7-55D572F6C78A}"/>
          </ac:spMkLst>
        </pc:spChg>
        <pc:spChg chg="add del mod">
          <ac:chgData name="מקסים מטיאש" userId="3f9c4c2e80b94ca0" providerId="LiveId" clId="{88069A3F-8511-4F3B-AA14-8DFF445F6FBE}" dt="2020-11-24T15:40:22.207" v="1622" actId="478"/>
          <ac:spMkLst>
            <pc:docMk/>
            <pc:sldMk cId="77627315" sldId="261"/>
            <ac:spMk id="4" creationId="{4CAE1431-B152-4A4F-8F55-C266B1290F46}"/>
          </ac:spMkLst>
        </pc:spChg>
        <pc:spChg chg="add mod">
          <ac:chgData name="מקסים מטיאש" userId="3f9c4c2e80b94ca0" providerId="LiveId" clId="{88069A3F-8511-4F3B-AA14-8DFF445F6FBE}" dt="2020-11-24T15:41:22.715" v="1739" actId="14100"/>
          <ac:spMkLst>
            <pc:docMk/>
            <pc:sldMk cId="77627315" sldId="261"/>
            <ac:spMk id="5" creationId="{61B7E5B0-595A-4B48-AD13-E6EA95E4F585}"/>
          </ac:spMkLst>
        </pc:spChg>
      </pc:sldChg>
      <pc:sldChg chg="addSp delSp modSp new mod">
        <pc:chgData name="מקסים מטיאש" userId="3f9c4c2e80b94ca0" providerId="LiveId" clId="{88069A3F-8511-4F3B-AA14-8DFF445F6FBE}" dt="2020-11-24T15:59:41.897" v="1891" actId="1076"/>
        <pc:sldMkLst>
          <pc:docMk/>
          <pc:sldMk cId="419011789" sldId="262"/>
        </pc:sldMkLst>
        <pc:spChg chg="mod">
          <ac:chgData name="מקסים מטיאש" userId="3f9c4c2e80b94ca0" providerId="LiveId" clId="{88069A3F-8511-4F3B-AA14-8DFF445F6FBE}" dt="2020-11-24T15:42:45.790" v="1885" actId="1076"/>
          <ac:spMkLst>
            <pc:docMk/>
            <pc:sldMk cId="419011789" sldId="262"/>
            <ac:spMk id="2" creationId="{5821F042-74B5-4ABC-9E97-6AF277F81C06}"/>
          </ac:spMkLst>
        </pc:spChg>
        <pc:spChg chg="del">
          <ac:chgData name="מקסים מטיאש" userId="3f9c4c2e80b94ca0" providerId="LiveId" clId="{88069A3F-8511-4F3B-AA14-8DFF445F6FBE}" dt="2020-11-24T15:42:24.350" v="1868" actId="478"/>
          <ac:spMkLst>
            <pc:docMk/>
            <pc:sldMk cId="419011789" sldId="262"/>
            <ac:spMk id="3" creationId="{88104CAE-A1FF-4025-8662-7044C49E17AF}"/>
          </ac:spMkLst>
        </pc:spChg>
        <pc:picChg chg="add mod">
          <ac:chgData name="מקסים מטיאש" userId="3f9c4c2e80b94ca0" providerId="LiveId" clId="{88069A3F-8511-4F3B-AA14-8DFF445F6FBE}" dt="2020-11-24T15:59:41.897" v="1891" actId="1076"/>
          <ac:picMkLst>
            <pc:docMk/>
            <pc:sldMk cId="419011789" sldId="262"/>
            <ac:picMk id="2050" creationId="{2E2060FB-BB23-42B7-980B-8497596DBECC}"/>
          </ac:picMkLst>
        </pc:picChg>
      </pc:sldChg>
      <pc:sldChg chg="modSp new mod">
        <pc:chgData name="מקסים מטיאש" userId="3f9c4c2e80b94ca0" providerId="LiveId" clId="{88069A3F-8511-4F3B-AA14-8DFF445F6FBE}" dt="2020-11-24T16:05:49.924" v="1914" actId="403"/>
        <pc:sldMkLst>
          <pc:docMk/>
          <pc:sldMk cId="3396207551" sldId="263"/>
        </pc:sldMkLst>
        <pc:spChg chg="mod">
          <ac:chgData name="מקסים מטיאש" userId="3f9c4c2e80b94ca0" providerId="LiveId" clId="{88069A3F-8511-4F3B-AA14-8DFF445F6FBE}" dt="2020-11-24T16:05:43.578" v="1912" actId="20577"/>
          <ac:spMkLst>
            <pc:docMk/>
            <pc:sldMk cId="3396207551" sldId="263"/>
            <ac:spMk id="2" creationId="{5DDD36C0-52A6-4E52-B8AF-67A218EC3F14}"/>
          </ac:spMkLst>
        </pc:spChg>
        <pc:spChg chg="mod">
          <ac:chgData name="מקסים מטיאש" userId="3f9c4c2e80b94ca0" providerId="LiveId" clId="{88069A3F-8511-4F3B-AA14-8DFF445F6FBE}" dt="2020-11-24T16:05:49.924" v="1914" actId="403"/>
          <ac:spMkLst>
            <pc:docMk/>
            <pc:sldMk cId="3396207551" sldId="263"/>
            <ac:spMk id="3" creationId="{DCB8FD3A-0610-444F-B0A2-80D246FFA4C1}"/>
          </ac:spMkLst>
        </pc:spChg>
      </pc:sldChg>
      <pc:sldChg chg="modSp new mod">
        <pc:chgData name="מקסים מטיאש" userId="3f9c4c2e80b94ca0" providerId="LiveId" clId="{88069A3F-8511-4F3B-AA14-8DFF445F6FBE}" dt="2020-11-24T16:09:31.805" v="2019" actId="12"/>
        <pc:sldMkLst>
          <pc:docMk/>
          <pc:sldMk cId="574212827" sldId="264"/>
        </pc:sldMkLst>
        <pc:spChg chg="mod">
          <ac:chgData name="מקסים מטיאש" userId="3f9c4c2e80b94ca0" providerId="LiveId" clId="{88069A3F-8511-4F3B-AA14-8DFF445F6FBE}" dt="2020-11-24T16:09:06.175" v="1932" actId="20577"/>
          <ac:spMkLst>
            <pc:docMk/>
            <pc:sldMk cId="574212827" sldId="264"/>
            <ac:spMk id="2" creationId="{E7572B71-ECCE-4E88-AA77-D54E268FACAC}"/>
          </ac:spMkLst>
        </pc:spChg>
        <pc:spChg chg="mod">
          <ac:chgData name="מקסים מטיאש" userId="3f9c4c2e80b94ca0" providerId="LiveId" clId="{88069A3F-8511-4F3B-AA14-8DFF445F6FBE}" dt="2020-11-24T16:09:31.805" v="2019" actId="12"/>
          <ac:spMkLst>
            <pc:docMk/>
            <pc:sldMk cId="574212827" sldId="264"/>
            <ac:spMk id="3" creationId="{912BBE03-B992-43C9-8CC0-7631B0C25C11}"/>
          </ac:spMkLst>
        </pc:spChg>
      </pc:sldChg>
      <pc:sldChg chg="addSp delSp modSp new mod">
        <pc:chgData name="מקסים מטיאש" userId="3f9c4c2e80b94ca0" providerId="LiveId" clId="{88069A3F-8511-4F3B-AA14-8DFF445F6FBE}" dt="2020-11-25T20:37:17.531" v="2218" actId="20577"/>
        <pc:sldMkLst>
          <pc:docMk/>
          <pc:sldMk cId="3988026681" sldId="265"/>
        </pc:sldMkLst>
        <pc:spChg chg="mod">
          <ac:chgData name="מקסים מטיאש" userId="3f9c4c2e80b94ca0" providerId="LiveId" clId="{88069A3F-8511-4F3B-AA14-8DFF445F6FBE}" dt="2020-11-24T16:10:06.022" v="2038" actId="14100"/>
          <ac:spMkLst>
            <pc:docMk/>
            <pc:sldMk cId="3988026681" sldId="265"/>
            <ac:spMk id="2" creationId="{888ABAA5-047F-4A18-91C5-9698032DB866}"/>
          </ac:spMkLst>
        </pc:spChg>
        <pc:spChg chg="del">
          <ac:chgData name="מקסים מטיאש" userId="3f9c4c2e80b94ca0" providerId="LiveId" clId="{88069A3F-8511-4F3B-AA14-8DFF445F6FBE}" dt="2020-11-24T16:10:09.857" v="2039" actId="478"/>
          <ac:spMkLst>
            <pc:docMk/>
            <pc:sldMk cId="3988026681" sldId="265"/>
            <ac:spMk id="3" creationId="{21B0DBFA-F83D-4354-BFFC-59057A385656}"/>
          </ac:spMkLst>
        </pc:spChg>
        <pc:graphicFrameChg chg="add mod modGraphic">
          <ac:chgData name="מקסים מטיאש" userId="3f9c4c2e80b94ca0" providerId="LiveId" clId="{88069A3F-8511-4F3B-AA14-8DFF445F6FBE}" dt="2020-11-25T20:37:17.531" v="2218" actId="20577"/>
          <ac:graphicFrameMkLst>
            <pc:docMk/>
            <pc:sldMk cId="3988026681" sldId="265"/>
            <ac:graphicFrameMk id="4" creationId="{B1A41765-7469-40BE-B7F4-FE430B2362DA}"/>
          </ac:graphicFrameMkLst>
        </pc:graphicFrameChg>
      </pc:sldChg>
    </pc:docChg>
  </pc:docChgLst>
</pc:chgInfo>
</file>

<file path=ppt/comments/modernComment_107_CA6E03BF.xml><?xml version="1.0" encoding="utf-8"?>
<p188:cmLst xmlns:a="http://schemas.openxmlformats.org/drawingml/2006/main" xmlns:r="http://schemas.openxmlformats.org/officeDocument/2006/relationships" xmlns:p188="http://schemas.microsoft.com/office/powerpoint/2018/8/main">
  <p188:cm id="{D14AFC89-0424-4931-9A55-3EA2D16BA054}" authorId="{1FBE9796-880E-1B77-5F44-3ABB4E031A46}" created="2020-11-25T20:48:58.131">
    <ac:deMkLst xmlns:ac="http://schemas.microsoft.com/office/drawing/2013/main/command">
      <pc:docMk xmlns:pc="http://schemas.microsoft.com/office/powerpoint/2013/main/command"/>
      <pc:sldMk xmlns:pc="http://schemas.microsoft.com/office/powerpoint/2013/main/command" cId="3396207551" sldId="263"/>
      <ac:spMk id="3" creationId="{DCB8FD3A-0610-444F-B0A2-80D246FFA4C1}"/>
    </ac:deMkLst>
    <p188:txBody>
      <a:bodyPr/>
      <a:lstStyle/>
      <a:p>
        <a:r>
          <a:rPr lang="en-US"/>
          <a:t>congestions appear in ~1% of the data, and in 2% of the records with unreasonable delay(+-15min)</a:t>
        </a:r>
      </a:p>
    </p188:txBody>
  </p188:cm>
</p188:cmLst>
</file>

<file path=ppt/comments/modernComment_108_2239CADB.xml><?xml version="1.0" encoding="utf-8"?>
<p188:cmLst xmlns:a="http://schemas.openxmlformats.org/drawingml/2006/main" xmlns:r="http://schemas.openxmlformats.org/officeDocument/2006/relationships" xmlns:p188="http://schemas.microsoft.com/office/powerpoint/2018/8/main">
  <p188:cm id="{0B35BABC-0CBA-4584-AAD0-D019B4B21141}" authorId="{1FBE9796-880E-1B77-5F44-3ABB4E031A46}" created="2020-11-25T19:30:44.616">
    <ac:deMkLst xmlns:ac="http://schemas.microsoft.com/office/drawing/2013/main/command">
      <pc:docMk xmlns:pc="http://schemas.microsoft.com/office/powerpoint/2013/main/command"/>
      <pc:sldMk xmlns:pc="http://schemas.microsoft.com/office/powerpoint/2013/main/command" cId="574212827" sldId="264"/>
      <ac:spMk id="3" creationId="{912BBE03-B992-43C9-8CC0-7631B0C25C11}"/>
    </ac:deMkLst>
    <p188:txBody>
      <a:bodyPr/>
      <a:lstStyle/>
      <a:p>
        <a:r>
          <a:rPr lang="en-US"/>
          <a:t>Our estimator doesn't fall under that class, but we think it might still help it because giving "corrupt or not" indicator is more acurate than some bad random number. So it might be easier for RF to learn like this, and we won't to make it easier on our model since the data is very big and we can't afford a forest that is too deep.</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36D21-B94C-44DF-B969-165895EB9FD1}" type="datetimeFigureOut">
              <a:rPr lang="en-GB" smtClean="0"/>
              <a:t>25/11/2020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0022A-0662-4B0A-9278-20CD586B4DF8}" type="slidenum">
              <a:rPr lang="en-GB" smtClean="0"/>
              <a:t>‹#›</a:t>
            </a:fld>
            <a:endParaRPr lang="en-GB"/>
          </a:p>
        </p:txBody>
      </p:sp>
    </p:spTree>
    <p:extLst>
      <p:ext uri="{BB962C8B-B14F-4D97-AF65-F5344CB8AC3E}">
        <p14:creationId xmlns:p14="http://schemas.microsoft.com/office/powerpoint/2010/main" val="2814049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area ID is the most granular subdivision we’ve seen and basically analogous to street segments.</a:t>
            </a:r>
          </a:p>
          <a:p>
            <a:r>
              <a:rPr lang="en-US"/>
              <a:t>We will also take long and </a:t>
            </a:r>
            <a:r>
              <a:rPr lang="en-US" err="1"/>
              <a:t>lat</a:t>
            </a:r>
            <a:r>
              <a:rPr lang="en-US"/>
              <a:t> as features to have both continuous and discrete features that represent the bus’s geographical location, hopefully this will help the model.</a:t>
            </a:r>
            <a:endParaRPr lang="en-GB"/>
          </a:p>
        </p:txBody>
      </p:sp>
      <p:sp>
        <p:nvSpPr>
          <p:cNvPr id="4" name="Slide Number Placeholder 3"/>
          <p:cNvSpPr>
            <a:spLocks noGrp="1"/>
          </p:cNvSpPr>
          <p:nvPr>
            <p:ph type="sldNum" sz="quarter" idx="5"/>
          </p:nvPr>
        </p:nvSpPr>
        <p:spPr/>
        <p:txBody>
          <a:bodyPr/>
          <a:lstStyle/>
          <a:p>
            <a:fld id="{3740022A-0662-4B0A-9278-20CD586B4DF8}" type="slidenum">
              <a:rPr lang="en-GB" smtClean="0"/>
              <a:t>3</a:t>
            </a:fld>
            <a:endParaRPr lang="en-GB"/>
          </a:p>
        </p:txBody>
      </p:sp>
    </p:spTree>
    <p:extLst>
      <p:ext uri="{BB962C8B-B14F-4D97-AF65-F5344CB8AC3E}">
        <p14:creationId xmlns:p14="http://schemas.microsoft.com/office/powerpoint/2010/main" val="2108416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Forest models can learn ranges of features very well</a:t>
            </a:r>
            <a:endParaRPr lang="en-GB"/>
          </a:p>
        </p:txBody>
      </p:sp>
      <p:sp>
        <p:nvSpPr>
          <p:cNvPr id="4" name="Slide Number Placeholder 3"/>
          <p:cNvSpPr>
            <a:spLocks noGrp="1"/>
          </p:cNvSpPr>
          <p:nvPr>
            <p:ph type="sldNum" sz="quarter" idx="5"/>
          </p:nvPr>
        </p:nvSpPr>
        <p:spPr/>
        <p:txBody>
          <a:bodyPr/>
          <a:lstStyle/>
          <a:p>
            <a:fld id="{3740022A-0662-4B0A-9278-20CD586B4DF8}" type="slidenum">
              <a:rPr lang="en-GB" smtClean="0"/>
              <a:t>4</a:t>
            </a:fld>
            <a:endParaRPr lang="en-GB"/>
          </a:p>
        </p:txBody>
      </p:sp>
    </p:spTree>
    <p:extLst>
      <p:ext uri="{BB962C8B-B14F-4D97-AF65-F5344CB8AC3E}">
        <p14:creationId xmlns:p14="http://schemas.microsoft.com/office/powerpoint/2010/main" val="282646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retrospect, if we did cross-validation we’d probably get numbers like the second result</a:t>
            </a:r>
            <a:endParaRPr lang="en-GB"/>
          </a:p>
        </p:txBody>
      </p:sp>
      <p:sp>
        <p:nvSpPr>
          <p:cNvPr id="4" name="Slide Number Placeholder 3"/>
          <p:cNvSpPr>
            <a:spLocks noGrp="1"/>
          </p:cNvSpPr>
          <p:nvPr>
            <p:ph type="sldNum" sz="quarter" idx="5"/>
          </p:nvPr>
        </p:nvSpPr>
        <p:spPr/>
        <p:txBody>
          <a:bodyPr/>
          <a:lstStyle/>
          <a:p>
            <a:fld id="{3740022A-0662-4B0A-9278-20CD586B4DF8}" type="slidenum">
              <a:rPr lang="en-GB" smtClean="0"/>
              <a:t>6</a:t>
            </a:fld>
            <a:endParaRPr lang="en-GB"/>
          </a:p>
        </p:txBody>
      </p:sp>
    </p:spTree>
    <p:extLst>
      <p:ext uri="{BB962C8B-B14F-4D97-AF65-F5344CB8AC3E}">
        <p14:creationId xmlns:p14="http://schemas.microsoft.com/office/powerpoint/2010/main" val="187486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330429D-2764-427D-98A0-1D3117D119F3}" type="datetimeFigureOut">
              <a:rPr lang="en-GB" smtClean="0"/>
              <a:t>25/11/2020</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3FA3A3-0601-4018-8A62-86A39381D733}"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82654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30429D-2764-427D-98A0-1D3117D119F3}"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268969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30429D-2764-427D-98A0-1D3117D119F3}"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214999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30429D-2764-427D-98A0-1D3117D119F3}"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395220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0429D-2764-427D-98A0-1D3117D119F3}"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3FA3A3-0601-4018-8A62-86A39381D733}"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013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30429D-2764-427D-98A0-1D3117D119F3}"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351606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30429D-2764-427D-98A0-1D3117D119F3}" type="datetimeFigureOut">
              <a:rPr lang="en-GB" smtClean="0"/>
              <a:t>25/11/2020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46955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30429D-2764-427D-98A0-1D3117D119F3}" type="datetimeFigureOut">
              <a:rPr lang="en-GB" smtClean="0"/>
              <a:t>25/11/2020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157737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0429D-2764-427D-98A0-1D3117D119F3}" type="datetimeFigureOut">
              <a:rPr lang="en-GB" smtClean="0"/>
              <a:t>25/11/2020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323663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30429D-2764-427D-98A0-1D3117D119F3}"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100250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30429D-2764-427D-98A0-1D3117D119F3}"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3FA3A3-0601-4018-8A62-86A39381D733}" type="slidenum">
              <a:rPr lang="en-GB" smtClean="0"/>
              <a:t>‹#›</a:t>
            </a:fld>
            <a:endParaRPr lang="en-GB"/>
          </a:p>
        </p:txBody>
      </p:sp>
    </p:spTree>
    <p:extLst>
      <p:ext uri="{BB962C8B-B14F-4D97-AF65-F5344CB8AC3E}">
        <p14:creationId xmlns:p14="http://schemas.microsoft.com/office/powerpoint/2010/main" val="245740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330429D-2764-427D-98A0-1D3117D119F3}" type="datetimeFigureOut">
              <a:rPr lang="en-GB" smtClean="0"/>
              <a:t>25/11/2020</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3FA3A3-0601-4018-8A62-86A39381D733}" type="slidenum">
              <a:rPr lang="en-GB" smtClean="0"/>
              <a:t>‹#›</a:t>
            </a:fld>
            <a:endParaRPr lang="en-GB"/>
          </a:p>
        </p:txBody>
      </p:sp>
    </p:spTree>
    <p:extLst>
      <p:ext uri="{BB962C8B-B14F-4D97-AF65-F5344CB8AC3E}">
        <p14:creationId xmlns:p14="http://schemas.microsoft.com/office/powerpoint/2010/main" val="3134722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7_CA6E03B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8_2239CAD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429A-DCC9-4059-A6AC-2A8FCD1CE7B4}"/>
              </a:ext>
            </a:extLst>
          </p:cNvPr>
          <p:cNvSpPr>
            <a:spLocks noGrp="1"/>
          </p:cNvSpPr>
          <p:nvPr>
            <p:ph type="ctrTitle"/>
          </p:nvPr>
        </p:nvSpPr>
        <p:spPr/>
        <p:txBody>
          <a:bodyPr/>
          <a:lstStyle/>
          <a:p>
            <a:r>
              <a:rPr lang="en-US" sz="6600"/>
              <a:t>Homework 2 – </a:t>
            </a:r>
            <a:br>
              <a:rPr lang="en-US" sz="6600"/>
            </a:br>
            <a:r>
              <a:rPr lang="en-US" sz="6600"/>
              <a:t>Prediction, Imputation</a:t>
            </a:r>
            <a:endParaRPr lang="en-GB"/>
          </a:p>
        </p:txBody>
      </p:sp>
      <p:sp>
        <p:nvSpPr>
          <p:cNvPr id="3" name="Subtitle 2">
            <a:extLst>
              <a:ext uri="{FF2B5EF4-FFF2-40B4-BE49-F238E27FC236}">
                <a16:creationId xmlns:a16="http://schemas.microsoft.com/office/drawing/2014/main" id="{A9DB795D-8717-4AD7-9D7F-1A8EB4BA813D}"/>
              </a:ext>
            </a:extLst>
          </p:cNvPr>
          <p:cNvSpPr>
            <a:spLocks noGrp="1"/>
          </p:cNvSpPr>
          <p:nvPr>
            <p:ph type="subTitle" idx="1"/>
          </p:nvPr>
        </p:nvSpPr>
        <p:spPr/>
        <p:txBody>
          <a:bodyPr/>
          <a:lstStyle/>
          <a:p>
            <a:r>
              <a:rPr lang="en-US" err="1"/>
              <a:t>Avi</a:t>
            </a:r>
            <a:r>
              <a:rPr lang="en-US"/>
              <a:t> Simkin – 312485816 </a:t>
            </a:r>
          </a:p>
          <a:p>
            <a:r>
              <a:rPr lang="en-US"/>
              <a:t>Maximilian </a:t>
            </a:r>
            <a:r>
              <a:rPr lang="en-US" err="1"/>
              <a:t>Matyash</a:t>
            </a:r>
            <a:r>
              <a:rPr lang="en-US"/>
              <a:t> – 318828761 </a:t>
            </a:r>
            <a:endParaRPr lang="en-GB"/>
          </a:p>
          <a:p>
            <a:endParaRPr lang="en-GB"/>
          </a:p>
        </p:txBody>
      </p:sp>
    </p:spTree>
    <p:extLst>
      <p:ext uri="{BB962C8B-B14F-4D97-AF65-F5344CB8AC3E}">
        <p14:creationId xmlns:p14="http://schemas.microsoft.com/office/powerpoint/2010/main" val="2489810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BAA5-047F-4A18-91C5-9698032DB866}"/>
              </a:ext>
            </a:extLst>
          </p:cNvPr>
          <p:cNvSpPr>
            <a:spLocks noGrp="1"/>
          </p:cNvSpPr>
          <p:nvPr>
            <p:ph type="title"/>
          </p:nvPr>
        </p:nvSpPr>
        <p:spPr>
          <a:xfrm>
            <a:off x="1261872" y="365760"/>
            <a:ext cx="8595360" cy="1325562"/>
          </a:xfrm>
        </p:spPr>
        <p:txBody>
          <a:bodyPr/>
          <a:lstStyle/>
          <a:p>
            <a:r>
              <a:rPr lang="en-US"/>
              <a:t>Results Summary</a:t>
            </a:r>
            <a:endParaRPr lang="en-GB"/>
          </a:p>
        </p:txBody>
      </p:sp>
      <p:graphicFrame>
        <p:nvGraphicFramePr>
          <p:cNvPr id="4" name="Table 4">
            <a:extLst>
              <a:ext uri="{FF2B5EF4-FFF2-40B4-BE49-F238E27FC236}">
                <a16:creationId xmlns:a16="http://schemas.microsoft.com/office/drawing/2014/main" id="{B1A41765-7469-40BE-B7F4-FE430B2362DA}"/>
              </a:ext>
            </a:extLst>
          </p:cNvPr>
          <p:cNvGraphicFramePr>
            <a:graphicFrameLocks noGrp="1"/>
          </p:cNvGraphicFramePr>
          <p:nvPr>
            <p:extLst>
              <p:ext uri="{D42A27DB-BD31-4B8C-83A1-F6EECF244321}">
                <p14:modId xmlns:p14="http://schemas.microsoft.com/office/powerpoint/2010/main" val="3550346209"/>
              </p:ext>
            </p:extLst>
          </p:nvPr>
        </p:nvGraphicFramePr>
        <p:xfrm>
          <a:off x="1261872" y="2156059"/>
          <a:ext cx="8595360" cy="3801979"/>
        </p:xfrm>
        <a:graphic>
          <a:graphicData uri="http://schemas.openxmlformats.org/drawingml/2006/table">
            <a:tbl>
              <a:tblPr firstRow="1" bandRow="1">
                <a:tableStyleId>{5C22544A-7EE6-4342-B048-85BDC9FD1C3A}</a:tableStyleId>
              </a:tblPr>
              <a:tblGrid>
                <a:gridCol w="2865120">
                  <a:extLst>
                    <a:ext uri="{9D8B030D-6E8A-4147-A177-3AD203B41FA5}">
                      <a16:colId xmlns:a16="http://schemas.microsoft.com/office/drawing/2014/main" val="568597670"/>
                    </a:ext>
                  </a:extLst>
                </a:gridCol>
                <a:gridCol w="2865120">
                  <a:extLst>
                    <a:ext uri="{9D8B030D-6E8A-4147-A177-3AD203B41FA5}">
                      <a16:colId xmlns:a16="http://schemas.microsoft.com/office/drawing/2014/main" val="1835664482"/>
                    </a:ext>
                  </a:extLst>
                </a:gridCol>
                <a:gridCol w="2865120">
                  <a:extLst>
                    <a:ext uri="{9D8B030D-6E8A-4147-A177-3AD203B41FA5}">
                      <a16:colId xmlns:a16="http://schemas.microsoft.com/office/drawing/2014/main" val="1698764742"/>
                    </a:ext>
                  </a:extLst>
                </a:gridCol>
              </a:tblGrid>
              <a:tr h="634999">
                <a:tc>
                  <a:txBody>
                    <a:bodyPr/>
                    <a:lstStyle/>
                    <a:p>
                      <a:pPr algn="ctr"/>
                      <a:r>
                        <a:rPr lang="en-US"/>
                        <a:t>Method</a:t>
                      </a:r>
                      <a:endParaRPr lang="en-GB"/>
                    </a:p>
                  </a:txBody>
                  <a:tcPr/>
                </a:tc>
                <a:tc>
                  <a:txBody>
                    <a:bodyPr/>
                    <a:lstStyle/>
                    <a:p>
                      <a:pPr algn="ctr"/>
                      <a:r>
                        <a:rPr lang="en-US"/>
                        <a:t>f1</a:t>
                      </a:r>
                      <a:endParaRPr lang="en-GB"/>
                    </a:p>
                  </a:txBody>
                  <a:tcPr/>
                </a:tc>
                <a:tc>
                  <a:txBody>
                    <a:bodyPr/>
                    <a:lstStyle/>
                    <a:p>
                      <a:pPr algn="ctr"/>
                      <a:r>
                        <a:rPr lang="en-US"/>
                        <a:t>recall</a:t>
                      </a:r>
                      <a:endParaRPr lang="en-GB"/>
                    </a:p>
                  </a:txBody>
                  <a:tcPr/>
                </a:tc>
                <a:extLst>
                  <a:ext uri="{0D108BD9-81ED-4DB2-BD59-A6C34878D82A}">
                    <a16:rowId xmlns:a16="http://schemas.microsoft.com/office/drawing/2014/main" val="674688107"/>
                  </a:ext>
                </a:extLst>
              </a:tr>
              <a:tr h="633396">
                <a:tc>
                  <a:txBody>
                    <a:bodyPr/>
                    <a:lstStyle/>
                    <a:p>
                      <a:pPr algn="ctr"/>
                      <a:r>
                        <a:rPr lang="en-US"/>
                        <a:t>no imputation</a:t>
                      </a:r>
                      <a:endParaRPr lang="en-GB"/>
                    </a:p>
                  </a:txBody>
                  <a:tcPr/>
                </a:tc>
                <a:tc>
                  <a:txBody>
                    <a:bodyPr/>
                    <a:lstStyle/>
                    <a:p>
                      <a:pPr algn="ctr"/>
                      <a:r>
                        <a:rPr lang="en-US"/>
                        <a:t>0.76</a:t>
                      </a:r>
                      <a:endParaRPr lang="en-GB"/>
                    </a:p>
                  </a:txBody>
                  <a:tcPr/>
                </a:tc>
                <a:tc>
                  <a:txBody>
                    <a:bodyPr/>
                    <a:lstStyle/>
                    <a:p>
                      <a:pPr algn="ctr"/>
                      <a:r>
                        <a:rPr lang="en-US"/>
                        <a:t>0.9</a:t>
                      </a:r>
                      <a:endParaRPr lang="en-GB"/>
                    </a:p>
                  </a:txBody>
                  <a:tcPr/>
                </a:tc>
                <a:extLst>
                  <a:ext uri="{0D108BD9-81ED-4DB2-BD59-A6C34878D82A}">
                    <a16:rowId xmlns:a16="http://schemas.microsoft.com/office/drawing/2014/main" val="1012273735"/>
                  </a:ext>
                </a:extLst>
              </a:tr>
              <a:tr h="633396">
                <a:tc>
                  <a:txBody>
                    <a:bodyPr/>
                    <a:lstStyle/>
                    <a:p>
                      <a:pPr algn="ctr"/>
                      <a:r>
                        <a:rPr lang="en-US"/>
                        <a:t>median</a:t>
                      </a:r>
                      <a:endParaRPr lang="en-GB"/>
                    </a:p>
                  </a:txBody>
                  <a:tcPr/>
                </a:tc>
                <a:tc>
                  <a:txBody>
                    <a:bodyPr/>
                    <a:lstStyle/>
                    <a:p>
                      <a:pPr algn="ctr"/>
                      <a:r>
                        <a:rPr lang="en-GB"/>
                        <a:t>0.84</a:t>
                      </a:r>
                    </a:p>
                  </a:txBody>
                  <a:tcPr/>
                </a:tc>
                <a:tc>
                  <a:txBody>
                    <a:bodyPr/>
                    <a:lstStyle/>
                    <a:p>
                      <a:pPr algn="ctr"/>
                      <a:r>
                        <a:rPr lang="en-US"/>
                        <a:t>0.86</a:t>
                      </a:r>
                      <a:endParaRPr lang="en-GB"/>
                    </a:p>
                  </a:txBody>
                  <a:tcPr/>
                </a:tc>
                <a:extLst>
                  <a:ext uri="{0D108BD9-81ED-4DB2-BD59-A6C34878D82A}">
                    <a16:rowId xmlns:a16="http://schemas.microsoft.com/office/drawing/2014/main" val="3600157736"/>
                  </a:ext>
                </a:extLst>
              </a:tr>
              <a:tr h="633396">
                <a:tc>
                  <a:txBody>
                    <a:bodyPr/>
                    <a:lstStyle/>
                    <a:p>
                      <a:pPr algn="ctr"/>
                      <a:r>
                        <a:rPr lang="en-US" dirty="0"/>
                        <a:t>mean</a:t>
                      </a:r>
                      <a:endParaRPr lang="en-GB" dirty="0"/>
                    </a:p>
                  </a:txBody>
                  <a:tcPr/>
                </a:tc>
                <a:tc>
                  <a:txBody>
                    <a:bodyPr/>
                    <a:lstStyle/>
                    <a:p>
                      <a:pPr algn="ctr"/>
                      <a:r>
                        <a:rPr lang="en-US"/>
                        <a:t>0.83</a:t>
                      </a:r>
                      <a:endParaRPr lang="en-GB"/>
                    </a:p>
                  </a:txBody>
                  <a:tcPr/>
                </a:tc>
                <a:tc>
                  <a:txBody>
                    <a:bodyPr/>
                    <a:lstStyle/>
                    <a:p>
                      <a:pPr algn="ctr"/>
                      <a:r>
                        <a:rPr lang="en-US" dirty="0"/>
                        <a:t>0.83</a:t>
                      </a:r>
                      <a:endParaRPr lang="en-GB" dirty="0"/>
                    </a:p>
                  </a:txBody>
                  <a:tcPr/>
                </a:tc>
                <a:extLst>
                  <a:ext uri="{0D108BD9-81ED-4DB2-BD59-A6C34878D82A}">
                    <a16:rowId xmlns:a16="http://schemas.microsoft.com/office/drawing/2014/main" val="3868408532"/>
                  </a:ext>
                </a:extLst>
              </a:tr>
              <a:tr h="633396">
                <a:tc>
                  <a:txBody>
                    <a:bodyPr/>
                    <a:lstStyle/>
                    <a:p>
                      <a:pPr algn="ctr"/>
                      <a:r>
                        <a:rPr lang="en-US" dirty="0"/>
                        <a:t>delete</a:t>
                      </a:r>
                      <a:endParaRPr lang="en-GB" dirty="0"/>
                    </a:p>
                  </a:txBody>
                  <a:tcPr/>
                </a:tc>
                <a:tc>
                  <a:txBody>
                    <a:bodyPr/>
                    <a:lstStyle/>
                    <a:p>
                      <a:pPr algn="ctr"/>
                      <a:r>
                        <a:rPr lang="en-GB"/>
                        <a:t>0.8</a:t>
                      </a:r>
                    </a:p>
                  </a:txBody>
                  <a:tcPr/>
                </a:tc>
                <a:tc>
                  <a:txBody>
                    <a:bodyPr/>
                    <a:lstStyle/>
                    <a:p>
                      <a:pPr algn="ctr"/>
                      <a:r>
                        <a:rPr lang="en-GB"/>
                        <a:t>1</a:t>
                      </a:r>
                    </a:p>
                  </a:txBody>
                  <a:tcPr/>
                </a:tc>
                <a:extLst>
                  <a:ext uri="{0D108BD9-81ED-4DB2-BD59-A6C34878D82A}">
                    <a16:rowId xmlns:a16="http://schemas.microsoft.com/office/drawing/2014/main" val="4290602544"/>
                  </a:ext>
                </a:extLst>
              </a:tr>
              <a:tr h="633396">
                <a:tc>
                  <a:txBody>
                    <a:bodyPr/>
                    <a:lstStyle/>
                    <a:p>
                      <a:pPr algn="ctr"/>
                      <a:r>
                        <a:rPr lang="en-US"/>
                        <a:t>median + indicator</a:t>
                      </a:r>
                      <a:endParaRPr lang="en-GB"/>
                    </a:p>
                  </a:txBody>
                  <a:tcPr/>
                </a:tc>
                <a:tc>
                  <a:txBody>
                    <a:bodyPr/>
                    <a:lstStyle/>
                    <a:p>
                      <a:pPr algn="ctr"/>
                      <a:r>
                        <a:rPr lang="en-US" dirty="0"/>
                        <a:t>0.89</a:t>
                      </a:r>
                      <a:endParaRPr lang="en-GB" dirty="0"/>
                    </a:p>
                  </a:txBody>
                  <a:tcPr/>
                </a:tc>
                <a:tc>
                  <a:txBody>
                    <a:bodyPr/>
                    <a:lstStyle/>
                    <a:p>
                      <a:pPr algn="ctr"/>
                      <a:r>
                        <a:rPr lang="en-US" dirty="0"/>
                        <a:t>0.94</a:t>
                      </a:r>
                      <a:endParaRPr lang="en-GB" dirty="0"/>
                    </a:p>
                  </a:txBody>
                  <a:tcPr/>
                </a:tc>
                <a:extLst>
                  <a:ext uri="{0D108BD9-81ED-4DB2-BD59-A6C34878D82A}">
                    <a16:rowId xmlns:a16="http://schemas.microsoft.com/office/drawing/2014/main" val="2716848865"/>
                  </a:ext>
                </a:extLst>
              </a:tr>
            </a:tbl>
          </a:graphicData>
        </a:graphic>
      </p:graphicFrame>
    </p:spTree>
    <p:extLst>
      <p:ext uri="{BB962C8B-B14F-4D97-AF65-F5344CB8AC3E}">
        <p14:creationId xmlns:p14="http://schemas.microsoft.com/office/powerpoint/2010/main" val="398802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D6B7-7AEF-4646-8429-E964382D5C6A}"/>
              </a:ext>
            </a:extLst>
          </p:cNvPr>
          <p:cNvSpPr>
            <a:spLocks noGrp="1"/>
          </p:cNvSpPr>
          <p:nvPr>
            <p:ph type="title"/>
          </p:nvPr>
        </p:nvSpPr>
        <p:spPr/>
        <p:txBody>
          <a:bodyPr/>
          <a:lstStyle/>
          <a:p>
            <a:r>
              <a:rPr lang="en-US"/>
              <a:t>Further ideas that weren't executed</a:t>
            </a:r>
          </a:p>
        </p:txBody>
      </p:sp>
      <p:sp>
        <p:nvSpPr>
          <p:cNvPr id="3" name="Content Placeholder 2">
            <a:extLst>
              <a:ext uri="{FF2B5EF4-FFF2-40B4-BE49-F238E27FC236}">
                <a16:creationId xmlns:a16="http://schemas.microsoft.com/office/drawing/2014/main" id="{C053A779-8A6B-4CD4-8309-2196EEC5A5C9}"/>
              </a:ext>
            </a:extLst>
          </p:cNvPr>
          <p:cNvSpPr>
            <a:spLocks noGrp="1"/>
          </p:cNvSpPr>
          <p:nvPr>
            <p:ph idx="1"/>
          </p:nvPr>
        </p:nvSpPr>
        <p:spPr/>
        <p:txBody>
          <a:bodyPr vert="horz" lIns="91440" tIns="45720" rIns="91440" bIns="45720" rtlCol="0" anchor="t">
            <a:normAutofit/>
          </a:bodyPr>
          <a:lstStyle/>
          <a:p>
            <a:r>
              <a:rPr lang="en-US"/>
              <a:t>More complex imputation methods – like MICE or imputing values using some regression model</a:t>
            </a:r>
          </a:p>
          <a:p>
            <a:r>
              <a:rPr lang="en-US"/>
              <a:t>Also taking into account locations that are likely to be faulty (as corrupted speeds can correspond to bad GPS locations)</a:t>
            </a:r>
          </a:p>
          <a:p>
            <a:r>
              <a:rPr lang="en-US"/>
              <a:t>Different imputations of delay to correspond with type of bus lines – for example, in-city line that have short routes should be treated differently than lines with long routes that go out of the city.</a:t>
            </a:r>
          </a:p>
        </p:txBody>
      </p:sp>
    </p:spTree>
    <p:extLst>
      <p:ext uri="{BB962C8B-B14F-4D97-AF65-F5344CB8AC3E}">
        <p14:creationId xmlns:p14="http://schemas.microsoft.com/office/powerpoint/2010/main" val="232992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18BB-0BC3-4456-8A73-B6A7C7730F79}"/>
              </a:ext>
            </a:extLst>
          </p:cNvPr>
          <p:cNvSpPr>
            <a:spLocks noGrp="1"/>
          </p:cNvSpPr>
          <p:nvPr>
            <p:ph type="title"/>
          </p:nvPr>
        </p:nvSpPr>
        <p:spPr>
          <a:xfrm>
            <a:off x="1117221" y="4442847"/>
            <a:ext cx="9692640" cy="1208869"/>
          </a:xfrm>
        </p:spPr>
        <p:txBody>
          <a:bodyPr>
            <a:normAutofit/>
          </a:bodyPr>
          <a:lstStyle/>
          <a:p>
            <a:r>
              <a:rPr lang="en-US" sz="7200"/>
              <a:t>Initial Prediction</a:t>
            </a:r>
            <a:endParaRPr lang="en-GB" sz="7200"/>
          </a:p>
        </p:txBody>
      </p:sp>
      <p:pic>
        <p:nvPicPr>
          <p:cNvPr id="1026" name="Picture 2" descr="Why traffic apps make congestion worse | Berkeley News">
            <a:extLst>
              <a:ext uri="{FF2B5EF4-FFF2-40B4-BE49-F238E27FC236}">
                <a16:creationId xmlns:a16="http://schemas.microsoft.com/office/drawing/2014/main" id="{9094984A-8700-4242-96D0-7C6119BF5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222" y="556970"/>
            <a:ext cx="5154639" cy="34364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6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A5E6-8964-4208-A50C-E2A9781FD7A0}"/>
              </a:ext>
            </a:extLst>
          </p:cNvPr>
          <p:cNvSpPr>
            <a:spLocks noGrp="1"/>
          </p:cNvSpPr>
          <p:nvPr>
            <p:ph type="title"/>
          </p:nvPr>
        </p:nvSpPr>
        <p:spPr>
          <a:xfrm>
            <a:off x="1261872" y="365760"/>
            <a:ext cx="8876817" cy="1325562"/>
          </a:xfrm>
        </p:spPr>
        <p:txBody>
          <a:bodyPr/>
          <a:lstStyle/>
          <a:p>
            <a:r>
              <a:rPr lang="en-US"/>
              <a:t>Task definition</a:t>
            </a:r>
            <a:endParaRPr lang="en-GB"/>
          </a:p>
        </p:txBody>
      </p:sp>
      <p:sp>
        <p:nvSpPr>
          <p:cNvPr id="3" name="Content Placeholder 2">
            <a:extLst>
              <a:ext uri="{FF2B5EF4-FFF2-40B4-BE49-F238E27FC236}">
                <a16:creationId xmlns:a16="http://schemas.microsoft.com/office/drawing/2014/main" id="{86AB2784-EC70-4E41-8391-D9785C14C997}"/>
              </a:ext>
            </a:extLst>
          </p:cNvPr>
          <p:cNvSpPr>
            <a:spLocks noGrp="1"/>
          </p:cNvSpPr>
          <p:nvPr>
            <p:ph idx="1"/>
          </p:nvPr>
        </p:nvSpPr>
        <p:spPr>
          <a:xfrm>
            <a:off x="1261872" y="1828801"/>
            <a:ext cx="8595360" cy="3140964"/>
          </a:xfrm>
        </p:spPr>
        <p:txBody>
          <a:bodyPr vert="horz" lIns="91440" tIns="45720" rIns="91440" bIns="45720" rtlCol="0" anchor="t">
            <a:normAutofit fontScale="85000" lnSpcReduction="20000"/>
          </a:bodyPr>
          <a:lstStyle/>
          <a:p>
            <a:r>
              <a:rPr lang="en-US" sz="2800"/>
              <a:t>We will be predicting congestion based on the following features: area ID, hour, weekend indicator, delay, latitude, longitude, speed</a:t>
            </a:r>
          </a:p>
          <a:p>
            <a:r>
              <a:rPr lang="en-US" sz="2800"/>
              <a:t>This is a binary classification task</a:t>
            </a:r>
          </a:p>
          <a:p>
            <a:r>
              <a:rPr lang="en-US" sz="2800"/>
              <a:t> Our classes are very imbalanced, the true category consists only about 1% of the entire data. To tackle this problem we just under sampled non-congestion records, as this makes it easier on us computationally and we strive more towards recall anyway.</a:t>
            </a:r>
            <a:endParaRPr lang="en-GB" sz="2800"/>
          </a:p>
        </p:txBody>
      </p:sp>
    </p:spTree>
    <p:extLst>
      <p:ext uri="{BB962C8B-B14F-4D97-AF65-F5344CB8AC3E}">
        <p14:creationId xmlns:p14="http://schemas.microsoft.com/office/powerpoint/2010/main" val="20272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F5B6-F0F9-4900-A292-8DD523346BB7}"/>
              </a:ext>
            </a:extLst>
          </p:cNvPr>
          <p:cNvSpPr>
            <a:spLocks noGrp="1"/>
          </p:cNvSpPr>
          <p:nvPr>
            <p:ph type="title"/>
          </p:nvPr>
        </p:nvSpPr>
        <p:spPr>
          <a:xfrm>
            <a:off x="1261872" y="365760"/>
            <a:ext cx="8595360" cy="1060704"/>
          </a:xfrm>
        </p:spPr>
        <p:txBody>
          <a:bodyPr/>
          <a:lstStyle/>
          <a:p>
            <a:r>
              <a:rPr lang="en-US"/>
              <a:t>Model</a:t>
            </a:r>
            <a:endParaRPr lang="en-GB"/>
          </a:p>
        </p:txBody>
      </p:sp>
      <p:sp>
        <p:nvSpPr>
          <p:cNvPr id="3" name="Content Placeholder 2">
            <a:extLst>
              <a:ext uri="{FF2B5EF4-FFF2-40B4-BE49-F238E27FC236}">
                <a16:creationId xmlns:a16="http://schemas.microsoft.com/office/drawing/2014/main" id="{BB115C47-D9C7-4A50-BBE3-83AA13DE4970}"/>
              </a:ext>
            </a:extLst>
          </p:cNvPr>
          <p:cNvSpPr>
            <a:spLocks noGrp="1"/>
          </p:cNvSpPr>
          <p:nvPr>
            <p:ph idx="1"/>
          </p:nvPr>
        </p:nvSpPr>
        <p:spPr>
          <a:xfrm>
            <a:off x="1261872" y="1645920"/>
            <a:ext cx="8595360" cy="4311396"/>
          </a:xfrm>
        </p:spPr>
        <p:txBody>
          <a:bodyPr>
            <a:normAutofit/>
          </a:bodyPr>
          <a:lstStyle/>
          <a:p>
            <a:r>
              <a:rPr lang="en-US" sz="2800"/>
              <a:t>We used a Random Forest model to predict the labels.</a:t>
            </a:r>
          </a:p>
          <a:p>
            <a:r>
              <a:rPr lang="en-GB" sz="2800"/>
              <a:t>A forest model made a lot of sense to us since it can represent a natural way to describe traffic jams.</a:t>
            </a:r>
          </a:p>
          <a:p>
            <a:r>
              <a:rPr lang="en-GB" sz="2800"/>
              <a:t>“Highway x will have heavy traffic from intersection a to intersection b between 8 am and 10 am”</a:t>
            </a:r>
          </a:p>
        </p:txBody>
      </p:sp>
    </p:spTree>
    <p:extLst>
      <p:ext uri="{BB962C8B-B14F-4D97-AF65-F5344CB8AC3E}">
        <p14:creationId xmlns:p14="http://schemas.microsoft.com/office/powerpoint/2010/main" val="427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D289-A1CB-4454-9D52-AA9B590BF167}"/>
              </a:ext>
            </a:extLst>
          </p:cNvPr>
          <p:cNvSpPr>
            <a:spLocks noGrp="1"/>
          </p:cNvSpPr>
          <p:nvPr>
            <p:ph type="title"/>
          </p:nvPr>
        </p:nvSpPr>
        <p:spPr/>
        <p:txBody>
          <a:bodyPr/>
          <a:lstStyle/>
          <a:p>
            <a:r>
              <a:rPr lang="en-US"/>
              <a:t>Evaluation</a:t>
            </a:r>
            <a:endParaRPr lang="en-GB"/>
          </a:p>
        </p:txBody>
      </p:sp>
      <p:sp>
        <p:nvSpPr>
          <p:cNvPr id="3" name="Content Placeholder 2">
            <a:extLst>
              <a:ext uri="{FF2B5EF4-FFF2-40B4-BE49-F238E27FC236}">
                <a16:creationId xmlns:a16="http://schemas.microsoft.com/office/drawing/2014/main" id="{9AB12307-7134-4EC5-B91B-5AC264799842}"/>
              </a:ext>
            </a:extLst>
          </p:cNvPr>
          <p:cNvSpPr>
            <a:spLocks noGrp="1"/>
          </p:cNvSpPr>
          <p:nvPr>
            <p:ph idx="1"/>
          </p:nvPr>
        </p:nvSpPr>
        <p:spPr>
          <a:xfrm>
            <a:off x="1261872" y="1828801"/>
            <a:ext cx="8595360" cy="2103120"/>
          </a:xfrm>
        </p:spPr>
        <p:txBody>
          <a:bodyPr vert="horz" lIns="91440" tIns="45720" rIns="91440" bIns="45720" rtlCol="0" anchor="t">
            <a:normAutofit fontScale="92500" lnSpcReduction="20000"/>
          </a:bodyPr>
          <a:lstStyle/>
          <a:p>
            <a:r>
              <a:rPr lang="en-US" sz="2800"/>
              <a:t>We did a standard 80-20 split for training and evaluating.</a:t>
            </a:r>
          </a:p>
          <a:p>
            <a:r>
              <a:rPr lang="en-US" sz="2800"/>
              <a:t>We used f1 and recall as our success measures, as it's more interesting to know that there's a congestion rather than when there isn't but we also still want to perform well overall.</a:t>
            </a:r>
          </a:p>
        </p:txBody>
      </p:sp>
    </p:spTree>
    <p:extLst>
      <p:ext uri="{BB962C8B-B14F-4D97-AF65-F5344CB8AC3E}">
        <p14:creationId xmlns:p14="http://schemas.microsoft.com/office/powerpoint/2010/main" val="38826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BEEB-96AC-41B2-BAFF-A7B9281E801D}"/>
              </a:ext>
            </a:extLst>
          </p:cNvPr>
          <p:cNvSpPr>
            <a:spLocks noGrp="1"/>
          </p:cNvSpPr>
          <p:nvPr>
            <p:ph type="title"/>
          </p:nvPr>
        </p:nvSpPr>
        <p:spPr/>
        <p:txBody>
          <a:bodyPr/>
          <a:lstStyle/>
          <a:p>
            <a:r>
              <a:rPr lang="en-US"/>
              <a:t>Initial Results </a:t>
            </a:r>
            <a:endParaRPr lang="en-GB"/>
          </a:p>
        </p:txBody>
      </p:sp>
      <p:sp>
        <p:nvSpPr>
          <p:cNvPr id="5" name="Content Placeholder 2">
            <a:extLst>
              <a:ext uri="{FF2B5EF4-FFF2-40B4-BE49-F238E27FC236}">
                <a16:creationId xmlns:a16="http://schemas.microsoft.com/office/drawing/2014/main" id="{61B7E5B0-595A-4B48-AD13-E6EA95E4F585}"/>
              </a:ext>
            </a:extLst>
          </p:cNvPr>
          <p:cNvSpPr txBox="1">
            <a:spLocks/>
          </p:cNvSpPr>
          <p:nvPr/>
        </p:nvSpPr>
        <p:spPr>
          <a:xfrm>
            <a:off x="1261872" y="2242339"/>
            <a:ext cx="8860403" cy="2173564"/>
          </a:xfrm>
          <a:prstGeom prst="rect">
            <a:avLst/>
          </a:prstGeom>
        </p:spPr>
        <p:txBody>
          <a:bodyPr vert="horz" lIns="91440" tIns="45720" rIns="91440" bIns="45720" rtlCol="0" anchor="t">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a:ea typeface="+mn-lt"/>
                <a:cs typeface="+mn-lt"/>
              </a:rPr>
              <a:t>Ignoring the fact that we have uncertain data we got an initial baseline results of:  f1 = 0.8 and recall = 1.0 </a:t>
            </a:r>
          </a:p>
          <a:p>
            <a:endParaRPr lang="en-US" sz="2800"/>
          </a:p>
          <a:p>
            <a:r>
              <a:rPr lang="en-US" sz="2800"/>
              <a:t>We also tested on a smaller (still balanced) sample of the data and got an f1 of 0.76 and recall of 0.9</a:t>
            </a:r>
            <a:endParaRPr lang="en-GB" sz="2800"/>
          </a:p>
        </p:txBody>
      </p:sp>
    </p:spTree>
    <p:extLst>
      <p:ext uri="{BB962C8B-B14F-4D97-AF65-F5344CB8AC3E}">
        <p14:creationId xmlns:p14="http://schemas.microsoft.com/office/powerpoint/2010/main" val="7762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F042-74B5-4ABC-9E97-6AF277F81C06}"/>
              </a:ext>
            </a:extLst>
          </p:cNvPr>
          <p:cNvSpPr>
            <a:spLocks noGrp="1"/>
          </p:cNvSpPr>
          <p:nvPr>
            <p:ph type="title"/>
          </p:nvPr>
        </p:nvSpPr>
        <p:spPr>
          <a:xfrm>
            <a:off x="1249680" y="4263991"/>
            <a:ext cx="9692640" cy="1325562"/>
          </a:xfrm>
        </p:spPr>
        <p:txBody>
          <a:bodyPr/>
          <a:lstStyle/>
          <a:p>
            <a:r>
              <a:rPr lang="en-US"/>
              <a:t>Imputation</a:t>
            </a:r>
            <a:endParaRPr lang="en-GB"/>
          </a:p>
        </p:txBody>
      </p:sp>
      <p:pic>
        <p:nvPicPr>
          <p:cNvPr id="2050" name="Picture 2" descr="Missing Value imputation - basic way | Data analysis, Data science, Data  visualization">
            <a:extLst>
              <a:ext uri="{FF2B5EF4-FFF2-40B4-BE49-F238E27FC236}">
                <a16:creationId xmlns:a16="http://schemas.microsoft.com/office/drawing/2014/main" id="{2E2060FB-BB23-42B7-980B-8497596DB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391" y="1008563"/>
            <a:ext cx="4878506" cy="325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1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36C0-52A6-4E52-B8AF-67A218EC3F14}"/>
              </a:ext>
            </a:extLst>
          </p:cNvPr>
          <p:cNvSpPr>
            <a:spLocks noGrp="1"/>
          </p:cNvSpPr>
          <p:nvPr>
            <p:ph type="title"/>
          </p:nvPr>
        </p:nvSpPr>
        <p:spPr>
          <a:xfrm>
            <a:off x="1261872" y="365760"/>
            <a:ext cx="8595360" cy="1325562"/>
          </a:xfrm>
        </p:spPr>
        <p:txBody>
          <a:bodyPr/>
          <a:lstStyle/>
          <a:p>
            <a:r>
              <a:rPr lang="en-US"/>
              <a:t>Suspicious Columns</a:t>
            </a:r>
            <a:endParaRPr lang="en-GB"/>
          </a:p>
        </p:txBody>
      </p:sp>
      <p:sp>
        <p:nvSpPr>
          <p:cNvPr id="3" name="Content Placeholder 2">
            <a:extLst>
              <a:ext uri="{FF2B5EF4-FFF2-40B4-BE49-F238E27FC236}">
                <a16:creationId xmlns:a16="http://schemas.microsoft.com/office/drawing/2014/main" id="{DCB8FD3A-0610-444F-B0A2-80D246FFA4C1}"/>
              </a:ext>
            </a:extLst>
          </p:cNvPr>
          <p:cNvSpPr>
            <a:spLocks noGrp="1"/>
          </p:cNvSpPr>
          <p:nvPr>
            <p:ph idx="1"/>
          </p:nvPr>
        </p:nvSpPr>
        <p:spPr/>
        <p:txBody>
          <a:bodyPr vert="horz" lIns="91440" tIns="45720" rIns="91440" bIns="45720" rtlCol="0" anchor="t">
            <a:normAutofit fontScale="92500" lnSpcReduction="20000"/>
          </a:bodyPr>
          <a:lstStyle/>
          <a:p>
            <a:r>
              <a:rPr lang="en-GB" sz="2000"/>
              <a:t>VechicleSpeed – some speeds in this column don't make sense, like negative speeds or speeds</a:t>
            </a:r>
            <a:endParaRPr lang="en-US" sz="2000"/>
          </a:p>
          <a:p>
            <a:endParaRPr lang="en-GB" sz="2000"/>
          </a:p>
          <a:p>
            <a:endParaRPr lang="en-GB" sz="2000"/>
          </a:p>
          <a:p>
            <a:endParaRPr lang="en-GB" sz="2000"/>
          </a:p>
          <a:p>
            <a:pPr marL="0" indent="0">
              <a:buNone/>
            </a:pPr>
            <a:r>
              <a:rPr lang="en-GB" sz="2000"/>
              <a:t>Possible reason: bad GPS reception can corrupt location, thus also the speed calculation.</a:t>
            </a:r>
          </a:p>
          <a:p>
            <a:r>
              <a:rPr lang="en-GB" sz="2000"/>
              <a:t>Delay – As we already know, bus lines on this dataset have routes that don't spend to areas that are very far from Dublin, thus delays that are over 15 mins, especially when there's no traffic, don't make a lot sense. Same goes from buses being more than 15 mins early</a:t>
            </a:r>
          </a:p>
          <a:p>
            <a:pPr marL="0" indent="0">
              <a:buNone/>
            </a:pPr>
            <a:r>
              <a:rPr lang="en-GB" sz="2000"/>
              <a:t>Possible reason: bad internet connection(which may be due overload on antennas, which can happens more on congestions)</a:t>
            </a:r>
          </a:p>
        </p:txBody>
      </p:sp>
      <p:pic>
        <p:nvPicPr>
          <p:cNvPr id="5" name="Picture 5" descr="A picture containing sign, holding, front, person&#10;&#10;Description automatically generated">
            <a:extLst>
              <a:ext uri="{FF2B5EF4-FFF2-40B4-BE49-F238E27FC236}">
                <a16:creationId xmlns:a16="http://schemas.microsoft.com/office/drawing/2014/main" id="{7788175A-36D7-436D-81B1-AC1E29693A42}"/>
              </a:ext>
            </a:extLst>
          </p:cNvPr>
          <p:cNvPicPr>
            <a:picLocks noChangeAspect="1"/>
          </p:cNvPicPr>
          <p:nvPr/>
        </p:nvPicPr>
        <p:blipFill>
          <a:blip r:embed="rId3"/>
          <a:stretch>
            <a:fillRect/>
          </a:stretch>
        </p:blipFill>
        <p:spPr>
          <a:xfrm>
            <a:off x="4580893" y="2106289"/>
            <a:ext cx="1607366" cy="1573228"/>
          </a:xfrm>
          <a:prstGeom prst="rect">
            <a:avLst/>
          </a:prstGeom>
        </p:spPr>
      </p:pic>
    </p:spTree>
    <p:extLst>
      <p:ext uri="{BB962C8B-B14F-4D97-AF65-F5344CB8AC3E}">
        <p14:creationId xmlns:p14="http://schemas.microsoft.com/office/powerpoint/2010/main" val="339620755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B71-ECCE-4E88-AA77-D54E268FACAC}"/>
              </a:ext>
            </a:extLst>
          </p:cNvPr>
          <p:cNvSpPr>
            <a:spLocks noGrp="1"/>
          </p:cNvSpPr>
          <p:nvPr>
            <p:ph type="title"/>
          </p:nvPr>
        </p:nvSpPr>
        <p:spPr/>
        <p:txBody>
          <a:bodyPr/>
          <a:lstStyle/>
          <a:p>
            <a:r>
              <a:rPr lang="en-US"/>
              <a:t>Imputation Methods</a:t>
            </a:r>
            <a:endParaRPr lang="en-GB"/>
          </a:p>
        </p:txBody>
      </p:sp>
      <p:sp>
        <p:nvSpPr>
          <p:cNvPr id="3" name="Content Placeholder 2">
            <a:extLst>
              <a:ext uri="{FF2B5EF4-FFF2-40B4-BE49-F238E27FC236}">
                <a16:creationId xmlns:a16="http://schemas.microsoft.com/office/drawing/2014/main" id="{912BBE03-B992-43C9-8CC0-7631B0C25C11}"/>
              </a:ext>
            </a:extLst>
          </p:cNvPr>
          <p:cNvSpPr>
            <a:spLocks noGrp="1"/>
          </p:cNvSpPr>
          <p:nvPr>
            <p:ph idx="1"/>
          </p:nvPr>
        </p:nvSpPr>
        <p:spPr/>
        <p:txBody>
          <a:bodyPr vert="horz" lIns="91440" tIns="45720" rIns="91440" bIns="45720" rtlCol="0" anchor="t">
            <a:normAutofit/>
          </a:bodyPr>
          <a:lstStyle/>
          <a:p>
            <a:r>
              <a:rPr lang="en-US" sz="2400"/>
              <a:t>Delete - Most naïve method is just deleting rows with uncertain data, but then we lose some information, especially if the uncertainty is not random.</a:t>
            </a:r>
          </a:p>
          <a:p>
            <a:r>
              <a:rPr lang="en-US" sz="2400"/>
              <a:t>Mean/Median - another method would be imputing the mean/median value for the column and hope for good. In this method we might still lose some information when u</a:t>
            </a:r>
            <a:r>
              <a:rPr lang="en-US" sz="2400">
                <a:ea typeface="+mn-lt"/>
                <a:cs typeface="+mn-lt"/>
              </a:rPr>
              <a:t>ncertainty is not random.</a:t>
            </a:r>
          </a:p>
          <a:p>
            <a:r>
              <a:rPr lang="en-US" sz="2400">
                <a:ea typeface="+mn-lt"/>
                <a:cs typeface="+mn-lt"/>
              </a:rPr>
              <a:t>Median + adding columns for uncertainty indicator - this way we won't have unreliable data corrupting the learning of linear estimator, while still taking into account the fact that something was corrupt.</a:t>
            </a:r>
            <a:endParaRPr lang="en-US" sz="2400"/>
          </a:p>
        </p:txBody>
      </p:sp>
    </p:spTree>
    <p:extLst>
      <p:ext uri="{BB962C8B-B14F-4D97-AF65-F5344CB8AC3E}">
        <p14:creationId xmlns:p14="http://schemas.microsoft.com/office/powerpoint/2010/main" val="57421282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0</TotalTime>
  <Words>637</Words>
  <Application>Microsoft Office PowerPoint</Application>
  <PresentationFormat>Widescreen</PresentationFormat>
  <Paragraphs>62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Schoolbook</vt:lpstr>
      <vt:lpstr>Wingdings 2</vt:lpstr>
      <vt:lpstr>View</vt:lpstr>
      <vt:lpstr>Homework 2 –  Prediction, Imputation</vt:lpstr>
      <vt:lpstr>Initial Prediction</vt:lpstr>
      <vt:lpstr>Task definition</vt:lpstr>
      <vt:lpstr>Model</vt:lpstr>
      <vt:lpstr>Evaluation</vt:lpstr>
      <vt:lpstr>Initial Results </vt:lpstr>
      <vt:lpstr>Imputation</vt:lpstr>
      <vt:lpstr>Suspicious Columns</vt:lpstr>
      <vt:lpstr>Imputation Methods</vt:lpstr>
      <vt:lpstr>Results Summary</vt:lpstr>
      <vt:lpstr>Further ideas that weren't executed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מקסים מטיאש</dc:creator>
  <cp:lastModifiedBy>מקסים מטיאש</cp:lastModifiedBy>
  <cp:revision>1</cp:revision>
  <dcterms:created xsi:type="dcterms:W3CDTF">2020-11-20T18:15:21Z</dcterms:created>
  <dcterms:modified xsi:type="dcterms:W3CDTF">2020-11-25T20:51:47Z</dcterms:modified>
</cp:coreProperties>
</file>