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8" r:id="rId1"/>
  </p:sldMasterIdLst>
  <p:notesMasterIdLst>
    <p:notesMasterId r:id="rId4"/>
  </p:notesMasterIdLst>
  <p:sldIdLst>
    <p:sldId id="256" r:id="rId2"/>
    <p:sldId id="258" r:id="rId3"/>
  </p:sldIdLst>
  <p:sldSz cx="21388388" cy="15124113"/>
  <p:notesSz cx="20926425" cy="146621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505" userDrawn="1">
          <p15:clr>
            <a:srgbClr val="A4A3A4"/>
          </p15:clr>
        </p15:guide>
        <p15:guide id="2" pos="8969" userDrawn="1">
          <p15:clr>
            <a:srgbClr val="A4A3A4"/>
          </p15:clr>
        </p15:guide>
        <p15:guide id="3" orient="horz" pos="4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87F"/>
    <a:srgbClr val="619ED6"/>
    <a:srgbClr val="5B9BD5"/>
    <a:srgbClr val="5E9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B1D4D-59E8-411E-9859-DE257619CA60}" v="20" dt="2021-01-26T16:10:00.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5" autoAdjust="0"/>
    <p:restoredTop sz="94660"/>
  </p:normalViewPr>
  <p:slideViewPr>
    <p:cSldViewPr snapToGrid="0" showGuides="1">
      <p:cViewPr varScale="1">
        <p:scale>
          <a:sx n="57" d="100"/>
          <a:sy n="57" d="100"/>
        </p:scale>
        <p:origin x="1354" y="115"/>
      </p:cViewPr>
      <p:guideLst>
        <p:guide pos="4505"/>
        <p:guide pos="8969"/>
        <p:guide orient="horz" pos="47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 userId="d0e96342f51ef2c0" providerId="LiveId" clId="{5FC993C3-E7EB-46C8-8B28-D87C17FEECE2}"/>
    <pc:docChg chg="undo custSel modSld">
      <pc:chgData name="Avi .." userId="d0e96342f51ef2c0" providerId="LiveId" clId="{5FC993C3-E7EB-46C8-8B28-D87C17FEECE2}" dt="2021-01-21T11:28:25.612" v="306" actId="6549"/>
      <pc:docMkLst>
        <pc:docMk/>
      </pc:docMkLst>
      <pc:sldChg chg="addSp modSp mod">
        <pc:chgData name="Avi .." userId="d0e96342f51ef2c0" providerId="LiveId" clId="{5FC993C3-E7EB-46C8-8B28-D87C17FEECE2}" dt="2021-01-21T11:28:25.612" v="306" actId="6549"/>
        <pc:sldMkLst>
          <pc:docMk/>
          <pc:sldMk cId="1603184813" sldId="256"/>
        </pc:sldMkLst>
        <pc:spChg chg="mod">
          <ac:chgData name="Avi .." userId="d0e96342f51ef2c0" providerId="LiveId" clId="{5FC993C3-E7EB-46C8-8B28-D87C17FEECE2}" dt="2021-01-21T10:14:17.747" v="36" actId="1076"/>
          <ac:spMkLst>
            <pc:docMk/>
            <pc:sldMk cId="1603184813" sldId="256"/>
            <ac:spMk id="18" creationId="{6814AE2E-5B08-4AD1-B266-33FF5C75EDF0}"/>
          </ac:spMkLst>
        </pc:spChg>
        <pc:spChg chg="mod">
          <ac:chgData name="Avi .." userId="d0e96342f51ef2c0" providerId="LiveId" clId="{5FC993C3-E7EB-46C8-8B28-D87C17FEECE2}" dt="2021-01-21T11:21:56.879" v="69" actId="20577"/>
          <ac:spMkLst>
            <pc:docMk/>
            <pc:sldMk cId="1603184813" sldId="256"/>
            <ac:spMk id="24" creationId="{265BD0F2-BD5D-4329-8A28-14A0010CE6DD}"/>
          </ac:spMkLst>
        </pc:spChg>
        <pc:spChg chg="add mod">
          <ac:chgData name="Avi .." userId="d0e96342f51ef2c0" providerId="LiveId" clId="{5FC993C3-E7EB-46C8-8B28-D87C17FEECE2}" dt="2021-01-21T11:25:28.430" v="140" actId="20577"/>
          <ac:spMkLst>
            <pc:docMk/>
            <pc:sldMk cId="1603184813" sldId="256"/>
            <ac:spMk id="28" creationId="{BD4ED3A3-0DEC-4234-BBE0-869D11953A3B}"/>
          </ac:spMkLst>
        </pc:spChg>
        <pc:spChg chg="add mod">
          <ac:chgData name="Avi .." userId="d0e96342f51ef2c0" providerId="LiveId" clId="{5FC993C3-E7EB-46C8-8B28-D87C17FEECE2}" dt="2021-01-21T11:27:33.947" v="297" actId="20577"/>
          <ac:spMkLst>
            <pc:docMk/>
            <pc:sldMk cId="1603184813" sldId="256"/>
            <ac:spMk id="29" creationId="{4680CF9D-F475-4FAC-AA14-847F33AA45A3}"/>
          </ac:spMkLst>
        </pc:spChg>
        <pc:spChg chg="mod">
          <ac:chgData name="Avi .." userId="d0e96342f51ef2c0" providerId="LiveId" clId="{5FC993C3-E7EB-46C8-8B28-D87C17FEECE2}" dt="2021-01-21T10:14:39.980" v="42" actId="2711"/>
          <ac:spMkLst>
            <pc:docMk/>
            <pc:sldMk cId="1603184813" sldId="256"/>
            <ac:spMk id="101" creationId="{9DD2F10A-4A37-4661-B9FF-EF9663188278}"/>
          </ac:spMkLst>
        </pc:spChg>
        <pc:spChg chg="mod">
          <ac:chgData name="Avi .." userId="d0e96342f51ef2c0" providerId="LiveId" clId="{5FC993C3-E7EB-46C8-8B28-D87C17FEECE2}" dt="2021-01-21T11:24:44.227" v="124" actId="20577"/>
          <ac:spMkLst>
            <pc:docMk/>
            <pc:sldMk cId="1603184813" sldId="256"/>
            <ac:spMk id="105" creationId="{A871B816-2141-4BE3-93FE-2B328547EDD7}"/>
          </ac:spMkLst>
        </pc:spChg>
        <pc:spChg chg="mod">
          <ac:chgData name="Avi .." userId="d0e96342f51ef2c0" providerId="LiveId" clId="{5FC993C3-E7EB-46C8-8B28-D87C17FEECE2}" dt="2021-01-21T11:23:48.152" v="79" actId="1076"/>
          <ac:spMkLst>
            <pc:docMk/>
            <pc:sldMk cId="1603184813" sldId="256"/>
            <ac:spMk id="157" creationId="{F1E6D59E-200B-428D-933C-BEAEA4281251}"/>
          </ac:spMkLst>
        </pc:spChg>
        <pc:spChg chg="mod">
          <ac:chgData name="Avi .." userId="d0e96342f51ef2c0" providerId="LiveId" clId="{5FC993C3-E7EB-46C8-8B28-D87C17FEECE2}" dt="2021-01-21T11:28:25.612" v="306" actId="6549"/>
          <ac:spMkLst>
            <pc:docMk/>
            <pc:sldMk cId="1603184813" sldId="256"/>
            <ac:spMk id="158" creationId="{2CC9F375-B985-4852-902A-DC3E81105E58}"/>
          </ac:spMkLst>
        </pc:spChg>
        <pc:picChg chg="add mod">
          <ac:chgData name="Avi .." userId="d0e96342f51ef2c0" providerId="LiveId" clId="{5FC993C3-E7EB-46C8-8B28-D87C17FEECE2}" dt="2021-01-21T10:15:12.762" v="50" actId="1076"/>
          <ac:picMkLst>
            <pc:docMk/>
            <pc:sldMk cId="1603184813" sldId="256"/>
            <ac:picMk id="3" creationId="{8E131B0F-C3F4-4833-A4E7-1A5A6CEC103E}"/>
          </ac:picMkLst>
        </pc:picChg>
      </pc:sldChg>
    </pc:docChg>
  </pc:docChgLst>
  <pc:docChgLst>
    <pc:chgData name="מקסים מטיאש" userId="3f9c4c2e80b94ca0" providerId="LiveId" clId="{BBAB1D4D-59E8-411E-9859-DE257619CA60}"/>
    <pc:docChg chg="undo custSel addSld delSld modSld">
      <pc:chgData name="מקסים מטיאש" userId="3f9c4c2e80b94ca0" providerId="LiveId" clId="{BBAB1D4D-59E8-411E-9859-DE257619CA60}" dt="2021-01-26T16:10:20.169" v="1217" actId="1076"/>
      <pc:docMkLst>
        <pc:docMk/>
      </pc:docMkLst>
      <pc:sldChg chg="addSp delSp modSp mod">
        <pc:chgData name="מקסים מטיאש" userId="3f9c4c2e80b94ca0" providerId="LiveId" clId="{BBAB1D4D-59E8-411E-9859-DE257619CA60}" dt="2021-01-26T16:10:20.169" v="1217" actId="1076"/>
        <pc:sldMkLst>
          <pc:docMk/>
          <pc:sldMk cId="1603184813" sldId="256"/>
        </pc:sldMkLst>
        <pc:spChg chg="add del mod">
          <ac:chgData name="מקסים מטיאש" userId="3f9c4c2e80b94ca0" providerId="LiveId" clId="{BBAB1D4D-59E8-411E-9859-DE257619CA60}" dt="2021-01-26T15:18:55.505" v="824"/>
          <ac:spMkLst>
            <pc:docMk/>
            <pc:sldMk cId="1603184813" sldId="256"/>
            <ac:spMk id="2" creationId="{DD7C33BD-B011-4868-BF44-C5389F77E8AB}"/>
          </ac:spMkLst>
        </pc:spChg>
        <pc:spChg chg="add del">
          <ac:chgData name="מקסים מטיאש" userId="3f9c4c2e80b94ca0" providerId="LiveId" clId="{BBAB1D4D-59E8-411E-9859-DE257619CA60}" dt="2021-01-26T15:19:00.526" v="827"/>
          <ac:spMkLst>
            <pc:docMk/>
            <pc:sldMk cId="1603184813" sldId="256"/>
            <ac:spMk id="4" creationId="{458C0A88-5223-49E6-847F-F30A9546B650}"/>
          </ac:spMkLst>
        </pc:spChg>
        <pc:spChg chg="add mod">
          <ac:chgData name="מקסים מטיאש" userId="3f9c4c2e80b94ca0" providerId="LiveId" clId="{BBAB1D4D-59E8-411E-9859-DE257619CA60}" dt="2021-01-26T16:10:20.169" v="1217" actId="1076"/>
          <ac:spMkLst>
            <pc:docMk/>
            <pc:sldMk cId="1603184813" sldId="256"/>
            <ac:spMk id="16" creationId="{11036AFB-68C4-4661-8626-E35D053E628B}"/>
          </ac:spMkLst>
        </pc:spChg>
        <pc:spChg chg="mod">
          <ac:chgData name="מקסים מטיאש" userId="3f9c4c2e80b94ca0" providerId="LiveId" clId="{BBAB1D4D-59E8-411E-9859-DE257619CA60}" dt="2021-01-26T16:09:44.357" v="1202" actId="1076"/>
          <ac:spMkLst>
            <pc:docMk/>
            <pc:sldMk cId="1603184813" sldId="256"/>
            <ac:spMk id="27" creationId="{090CDC03-9213-4E3F-9564-8CCBDE2D242F}"/>
          </ac:spMkLst>
        </pc:spChg>
        <pc:picChg chg="add del">
          <ac:chgData name="מקסים מטיאש" userId="3f9c4c2e80b94ca0" providerId="LiveId" clId="{BBAB1D4D-59E8-411E-9859-DE257619CA60}" dt="2021-01-26T15:19:22.627" v="836" actId="478"/>
          <ac:picMkLst>
            <pc:docMk/>
            <pc:sldMk cId="1603184813" sldId="256"/>
            <ac:picMk id="3" creationId="{8E131B0F-C3F4-4833-A4E7-1A5A6CEC103E}"/>
          </ac:picMkLst>
        </pc:picChg>
        <pc:picChg chg="add mod">
          <ac:chgData name="מקסים מטיאש" userId="3f9c4c2e80b94ca0" providerId="LiveId" clId="{BBAB1D4D-59E8-411E-9859-DE257619CA60}" dt="2021-01-26T15:19:31.461" v="842" actId="1076"/>
          <ac:picMkLst>
            <pc:docMk/>
            <pc:sldMk cId="1603184813" sldId="256"/>
            <ac:picMk id="17" creationId="{3A8FAA87-3BA5-4082-9BCB-CE5859063F28}"/>
          </ac:picMkLst>
        </pc:picChg>
      </pc:sldChg>
      <pc:sldChg chg="addSp delSp modSp new mod">
        <pc:chgData name="מקסים מטיאש" userId="3f9c4c2e80b94ca0" providerId="LiveId" clId="{BBAB1D4D-59E8-411E-9859-DE257619CA60}" dt="2021-01-26T16:09:24.074" v="1200" actId="33524"/>
        <pc:sldMkLst>
          <pc:docMk/>
          <pc:sldMk cId="1748432940" sldId="257"/>
        </pc:sldMkLst>
        <pc:spChg chg="add mod">
          <ac:chgData name="מקסים מטיאש" userId="3f9c4c2e80b94ca0" providerId="LiveId" clId="{BBAB1D4D-59E8-411E-9859-DE257619CA60}" dt="2021-01-26T15:20:48.131" v="1018" actId="20577"/>
          <ac:spMkLst>
            <pc:docMk/>
            <pc:sldMk cId="1748432940" sldId="257"/>
            <ac:spMk id="2" creationId="{09A22C42-7627-4ED6-B2C5-F1156B4F8311}"/>
          </ac:spMkLst>
        </pc:spChg>
        <pc:spChg chg="add del mod">
          <ac:chgData name="מקסים מטיאש" userId="3f9c4c2e80b94ca0" providerId="LiveId" clId="{BBAB1D4D-59E8-411E-9859-DE257619CA60}" dt="2021-01-26T15:19:08.134" v="833"/>
          <ac:spMkLst>
            <pc:docMk/>
            <pc:sldMk cId="1748432940" sldId="257"/>
            <ac:spMk id="3" creationId="{11DE56B8-09F1-480D-8BEE-A879810CB119}"/>
          </ac:spMkLst>
        </pc:spChg>
        <pc:spChg chg="add mod">
          <ac:chgData name="מקסים מטיאש" userId="3f9c4c2e80b94ca0" providerId="LiveId" clId="{BBAB1D4D-59E8-411E-9859-DE257619CA60}" dt="2021-01-26T16:09:24.074" v="1200" actId="33524"/>
          <ac:spMkLst>
            <pc:docMk/>
            <pc:sldMk cId="1748432940" sldId="257"/>
            <ac:spMk id="3" creationId="{498568BE-9F03-43BD-8DC9-BBF5446D1B74}"/>
          </ac:spMkLst>
        </pc:spChg>
        <pc:picChg chg="add del mod">
          <ac:chgData name="מקסים מטיאש" userId="3f9c4c2e80b94ca0" providerId="LiveId" clId="{BBAB1D4D-59E8-411E-9859-DE257619CA60}" dt="2021-01-26T15:19:24.438" v="838" actId="21"/>
          <ac:picMkLst>
            <pc:docMk/>
            <pc:sldMk cId="1748432940" sldId="257"/>
            <ac:picMk id="5" creationId="{EEDF793B-5E24-47DA-AD9C-5E8B49288DA0}"/>
          </ac:picMkLst>
        </pc:picChg>
      </pc:sldChg>
      <pc:sldChg chg="addSp delSp modSp new del mod">
        <pc:chgData name="מקסים מטיאש" userId="3f9c4c2e80b94ca0" providerId="LiveId" clId="{BBAB1D4D-59E8-411E-9859-DE257619CA60}" dt="2021-01-26T16:09:30.836" v="1201" actId="47"/>
        <pc:sldMkLst>
          <pc:docMk/>
          <pc:sldMk cId="2219319807" sldId="258"/>
        </pc:sldMkLst>
        <pc:spChg chg="add del mod">
          <ac:chgData name="מקסים מטיאש" userId="3f9c4c2e80b94ca0" providerId="LiveId" clId="{BBAB1D4D-59E8-411E-9859-DE257619CA60}" dt="2021-01-26T16:08:08.779" v="1030"/>
          <ac:spMkLst>
            <pc:docMk/>
            <pc:sldMk cId="2219319807" sldId="258"/>
            <ac:spMk id="2" creationId="{90848AF7-E649-415A-9DBD-7DA05469879D}"/>
          </ac:spMkLst>
        </pc:spChg>
        <pc:spChg chg="add del mod">
          <ac:chgData name="מקסים מטיאש" userId="3f9c4c2e80b94ca0" providerId="LiveId" clId="{BBAB1D4D-59E8-411E-9859-DE257619CA60}" dt="2021-01-26T16:09:10.143" v="1197" actId="21"/>
          <ac:spMkLst>
            <pc:docMk/>
            <pc:sldMk cId="2219319807" sldId="258"/>
            <ac:spMk id="3" creationId="{88640496-E595-4F8F-ADEB-5FCDD99329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2"/>
            <a:ext cx="9068118" cy="735653"/>
          </a:xfrm>
          <a:prstGeom prst="rect">
            <a:avLst/>
          </a:prstGeom>
        </p:spPr>
        <p:txBody>
          <a:bodyPr vert="horz" lIns="203230" tIns="101613" rIns="203230" bIns="101613" rtlCol="0"/>
          <a:lstStyle>
            <a:lvl1pPr algn="l">
              <a:defRPr sz="2500"/>
            </a:lvl1pPr>
          </a:lstStyle>
          <a:p>
            <a:endParaRPr lang="en-US"/>
          </a:p>
        </p:txBody>
      </p:sp>
      <p:sp>
        <p:nvSpPr>
          <p:cNvPr id="3" name="Date Placeholder 2"/>
          <p:cNvSpPr>
            <a:spLocks noGrp="1"/>
          </p:cNvSpPr>
          <p:nvPr>
            <p:ph type="dt" idx="1"/>
          </p:nvPr>
        </p:nvSpPr>
        <p:spPr>
          <a:xfrm>
            <a:off x="11853464" y="12"/>
            <a:ext cx="9068118" cy="735653"/>
          </a:xfrm>
          <a:prstGeom prst="rect">
            <a:avLst/>
          </a:prstGeom>
        </p:spPr>
        <p:txBody>
          <a:bodyPr vert="horz" lIns="203230" tIns="101613" rIns="203230" bIns="101613" rtlCol="0"/>
          <a:lstStyle>
            <a:lvl1pPr algn="r">
              <a:defRPr sz="2500"/>
            </a:lvl1pPr>
          </a:lstStyle>
          <a:p>
            <a:fld id="{ED1382B6-5308-4FF4-8645-377EF1FB7BE3}" type="datetimeFigureOut">
              <a:rPr lang="en-US" smtClean="0"/>
              <a:t>1/26/2021</a:t>
            </a:fld>
            <a:endParaRPr lang="en-US"/>
          </a:p>
        </p:txBody>
      </p:sp>
      <p:sp>
        <p:nvSpPr>
          <p:cNvPr id="4" name="Slide Image Placeholder 3"/>
          <p:cNvSpPr>
            <a:spLocks noGrp="1" noRot="1" noChangeAspect="1"/>
          </p:cNvSpPr>
          <p:nvPr>
            <p:ph type="sldImg" idx="2"/>
          </p:nvPr>
        </p:nvSpPr>
        <p:spPr>
          <a:xfrm>
            <a:off x="6970713" y="1833563"/>
            <a:ext cx="6985000" cy="4940300"/>
          </a:xfrm>
          <a:prstGeom prst="rect">
            <a:avLst/>
          </a:prstGeom>
          <a:noFill/>
          <a:ln w="12700">
            <a:solidFill>
              <a:prstClr val="black"/>
            </a:solidFill>
          </a:ln>
        </p:spPr>
        <p:txBody>
          <a:bodyPr vert="horz" lIns="203230" tIns="101613" rIns="203230" bIns="101613" rtlCol="0" anchor="ctr"/>
          <a:lstStyle/>
          <a:p>
            <a:endParaRPr lang="en-US"/>
          </a:p>
        </p:txBody>
      </p:sp>
      <p:sp>
        <p:nvSpPr>
          <p:cNvPr id="5" name="Notes Placeholder 4"/>
          <p:cNvSpPr>
            <a:spLocks noGrp="1"/>
          </p:cNvSpPr>
          <p:nvPr>
            <p:ph type="body" sz="quarter" idx="3"/>
          </p:nvPr>
        </p:nvSpPr>
        <p:spPr>
          <a:xfrm>
            <a:off x="2092643" y="7056160"/>
            <a:ext cx="16741140" cy="5773224"/>
          </a:xfrm>
          <a:prstGeom prst="rect">
            <a:avLst/>
          </a:prstGeom>
        </p:spPr>
        <p:txBody>
          <a:bodyPr vert="horz" lIns="203230" tIns="101613" rIns="203230" bIns="1016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926504"/>
            <a:ext cx="9068118" cy="735647"/>
          </a:xfrm>
          <a:prstGeom prst="rect">
            <a:avLst/>
          </a:prstGeom>
        </p:spPr>
        <p:txBody>
          <a:bodyPr vert="horz" lIns="203230" tIns="101613" rIns="203230" bIns="101613" rtlCol="0" anchor="b"/>
          <a:lstStyle>
            <a:lvl1pPr algn="l">
              <a:defRPr sz="2500"/>
            </a:lvl1pPr>
          </a:lstStyle>
          <a:p>
            <a:endParaRPr lang="en-US"/>
          </a:p>
        </p:txBody>
      </p:sp>
      <p:sp>
        <p:nvSpPr>
          <p:cNvPr id="7" name="Slide Number Placeholder 6"/>
          <p:cNvSpPr>
            <a:spLocks noGrp="1"/>
          </p:cNvSpPr>
          <p:nvPr>
            <p:ph type="sldNum" sz="quarter" idx="5"/>
          </p:nvPr>
        </p:nvSpPr>
        <p:spPr>
          <a:xfrm>
            <a:off x="11853464" y="13926504"/>
            <a:ext cx="9068118" cy="735647"/>
          </a:xfrm>
          <a:prstGeom prst="rect">
            <a:avLst/>
          </a:prstGeom>
        </p:spPr>
        <p:txBody>
          <a:bodyPr vert="horz" lIns="203230" tIns="101613" rIns="203230" bIns="101613" rtlCol="0" anchor="b"/>
          <a:lstStyle>
            <a:lvl1pPr algn="r">
              <a:defRPr sz="2500"/>
            </a:lvl1pPr>
          </a:lstStyle>
          <a:p>
            <a:fld id="{B3D022BB-5A27-41EE-8C45-311359CB039E}" type="slidenum">
              <a:rPr lang="en-US" smtClean="0"/>
              <a:t>‹#›</a:t>
            </a:fld>
            <a:endParaRPr lang="en-US"/>
          </a:p>
        </p:txBody>
      </p:sp>
    </p:spTree>
    <p:extLst>
      <p:ext uri="{BB962C8B-B14F-4D97-AF65-F5344CB8AC3E}">
        <p14:creationId xmlns:p14="http://schemas.microsoft.com/office/powerpoint/2010/main" val="2141427174"/>
      </p:ext>
    </p:extLst>
  </p:cSld>
  <p:clrMap bg1="lt1" tx1="dk1" bg2="lt2" tx2="dk2" accent1="accent1" accent2="accent2" accent3="accent3" accent4="accent4" accent5="accent5" accent6="accent6" hlink="hlink" folHlink="folHlink"/>
  <p:notesStyle>
    <a:lvl1pPr marL="0" algn="l" defTabSz="1489585" rtl="0" eaLnBrk="1" latinLnBrk="0" hangingPunct="1">
      <a:defRPr sz="1956" kern="1200">
        <a:solidFill>
          <a:schemeClr val="tx1"/>
        </a:solidFill>
        <a:latin typeface="+mn-lt"/>
        <a:ea typeface="+mn-ea"/>
        <a:cs typeface="+mn-cs"/>
      </a:defRPr>
    </a:lvl1pPr>
    <a:lvl2pPr marL="744793" algn="l" defTabSz="1489585" rtl="0" eaLnBrk="1" latinLnBrk="0" hangingPunct="1">
      <a:defRPr sz="1956" kern="1200">
        <a:solidFill>
          <a:schemeClr val="tx1"/>
        </a:solidFill>
        <a:latin typeface="+mn-lt"/>
        <a:ea typeface="+mn-ea"/>
        <a:cs typeface="+mn-cs"/>
      </a:defRPr>
    </a:lvl2pPr>
    <a:lvl3pPr marL="1489585" algn="l" defTabSz="1489585" rtl="0" eaLnBrk="1" latinLnBrk="0" hangingPunct="1">
      <a:defRPr sz="1956" kern="1200">
        <a:solidFill>
          <a:schemeClr val="tx1"/>
        </a:solidFill>
        <a:latin typeface="+mn-lt"/>
        <a:ea typeface="+mn-ea"/>
        <a:cs typeface="+mn-cs"/>
      </a:defRPr>
    </a:lvl3pPr>
    <a:lvl4pPr marL="2234379" algn="l" defTabSz="1489585" rtl="0" eaLnBrk="1" latinLnBrk="0" hangingPunct="1">
      <a:defRPr sz="1956" kern="1200">
        <a:solidFill>
          <a:schemeClr val="tx1"/>
        </a:solidFill>
        <a:latin typeface="+mn-lt"/>
        <a:ea typeface="+mn-ea"/>
        <a:cs typeface="+mn-cs"/>
      </a:defRPr>
    </a:lvl4pPr>
    <a:lvl5pPr marL="2979177" algn="l" defTabSz="1489585" rtl="0" eaLnBrk="1" latinLnBrk="0" hangingPunct="1">
      <a:defRPr sz="1956" kern="1200">
        <a:solidFill>
          <a:schemeClr val="tx1"/>
        </a:solidFill>
        <a:latin typeface="+mn-lt"/>
        <a:ea typeface="+mn-ea"/>
        <a:cs typeface="+mn-cs"/>
      </a:defRPr>
    </a:lvl5pPr>
    <a:lvl6pPr marL="3723969" algn="l" defTabSz="1489585" rtl="0" eaLnBrk="1" latinLnBrk="0" hangingPunct="1">
      <a:defRPr sz="1956" kern="1200">
        <a:solidFill>
          <a:schemeClr val="tx1"/>
        </a:solidFill>
        <a:latin typeface="+mn-lt"/>
        <a:ea typeface="+mn-ea"/>
        <a:cs typeface="+mn-cs"/>
      </a:defRPr>
    </a:lvl6pPr>
    <a:lvl7pPr marL="4468763" algn="l" defTabSz="1489585" rtl="0" eaLnBrk="1" latinLnBrk="0" hangingPunct="1">
      <a:defRPr sz="1956" kern="1200">
        <a:solidFill>
          <a:schemeClr val="tx1"/>
        </a:solidFill>
        <a:latin typeface="+mn-lt"/>
        <a:ea typeface="+mn-ea"/>
        <a:cs typeface="+mn-cs"/>
      </a:defRPr>
    </a:lvl7pPr>
    <a:lvl8pPr marL="5213556" algn="l" defTabSz="1489585" rtl="0" eaLnBrk="1" latinLnBrk="0" hangingPunct="1">
      <a:defRPr sz="1956" kern="1200">
        <a:solidFill>
          <a:schemeClr val="tx1"/>
        </a:solidFill>
        <a:latin typeface="+mn-lt"/>
        <a:ea typeface="+mn-ea"/>
        <a:cs typeface="+mn-cs"/>
      </a:defRPr>
    </a:lvl8pPr>
    <a:lvl9pPr marL="5958350" algn="l" defTabSz="1489585" rtl="0" eaLnBrk="1" latinLnBrk="0" hangingPunct="1">
      <a:defRPr sz="19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21388388" cy="100827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11140" y="1"/>
            <a:ext cx="21377252" cy="10082744"/>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065" y="10938710"/>
            <a:ext cx="13635097" cy="3226477"/>
          </a:xfrm>
        </p:spPr>
        <p:txBody>
          <a:bodyPr anchor="ctr">
            <a:normAutofit/>
          </a:bodyPr>
          <a:lstStyle>
            <a:lvl1pPr algn="r">
              <a:defRPr sz="9703" spc="441" baseline="0"/>
            </a:lvl1pPr>
          </a:lstStyle>
          <a:p>
            <a:r>
              <a:rPr lang="en-US"/>
              <a:t>Click to edit Master title style</a:t>
            </a:r>
            <a:endParaRPr lang="en-US" dirty="0"/>
          </a:p>
        </p:txBody>
      </p:sp>
      <p:sp>
        <p:nvSpPr>
          <p:cNvPr id="3" name="Subtitle 2"/>
          <p:cNvSpPr>
            <a:spLocks noGrp="1"/>
          </p:cNvSpPr>
          <p:nvPr>
            <p:ph type="subTitle" idx="1"/>
          </p:nvPr>
        </p:nvSpPr>
        <p:spPr>
          <a:xfrm>
            <a:off x="15105549" y="10938710"/>
            <a:ext cx="5614452" cy="3226477"/>
          </a:xfrm>
        </p:spPr>
        <p:txBody>
          <a:bodyPr lIns="91440" rIns="91440" anchor="ctr">
            <a:normAutofit/>
          </a:bodyPr>
          <a:lstStyle>
            <a:lvl1pPr marL="0" indent="0" algn="l">
              <a:lnSpc>
                <a:spcPct val="100000"/>
              </a:lnSpc>
              <a:spcBef>
                <a:spcPts val="0"/>
              </a:spcBef>
              <a:buNone/>
              <a:defRPr sz="3528">
                <a:solidFill>
                  <a:schemeClr val="tx1">
                    <a:lumMod val="95000"/>
                    <a:lumOff val="5000"/>
                  </a:schemeClr>
                </a:solidFill>
              </a:defRPr>
            </a:lvl1pPr>
            <a:lvl2pPr marL="1008263" indent="0" algn="ctr">
              <a:buNone/>
              <a:defRPr sz="3528"/>
            </a:lvl2pPr>
            <a:lvl3pPr marL="2016526" indent="0" algn="ctr">
              <a:buNone/>
              <a:defRPr sz="3528"/>
            </a:lvl3pPr>
            <a:lvl4pPr marL="3024789" indent="0" algn="ctr">
              <a:buNone/>
              <a:defRPr sz="3528"/>
            </a:lvl4pPr>
            <a:lvl5pPr marL="4033053" indent="0" algn="ctr">
              <a:buNone/>
              <a:defRPr sz="3528"/>
            </a:lvl5pPr>
            <a:lvl6pPr marL="5041316" indent="0" algn="ctr">
              <a:buNone/>
              <a:defRPr sz="3528"/>
            </a:lvl6pPr>
            <a:lvl7pPr marL="6049579" indent="0" algn="ctr">
              <a:buNone/>
              <a:defRPr sz="3528"/>
            </a:lvl7pPr>
            <a:lvl8pPr marL="7057842" indent="0" algn="ctr">
              <a:buNone/>
              <a:defRPr sz="3528"/>
            </a:lvl8pPr>
            <a:lvl9pPr marL="8066105"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403E035-6393-467D-88A6-D0CB2B789A8E}"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CD186-F3FF-479B-AC83-0F3C37ED7B85}" type="slidenum">
              <a:rPr lang="en-US" smtClean="0"/>
              <a:t>‹#›</a:t>
            </a:fld>
            <a:endParaRPr lang="en-US"/>
          </a:p>
        </p:txBody>
      </p:sp>
      <p:cxnSp>
        <p:nvCxnSpPr>
          <p:cNvPr id="8" name="Straight Connector 7"/>
          <p:cNvCxnSpPr/>
          <p:nvPr/>
        </p:nvCxnSpPr>
        <p:spPr>
          <a:xfrm flipV="1">
            <a:off x="14713012" y="11609060"/>
            <a:ext cx="0" cy="201654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75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3E035-6393-467D-88A6-D0CB2B789A8E}"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325534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9" y="1680457"/>
            <a:ext cx="4611871" cy="11931245"/>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737810" y="1680457"/>
            <a:ext cx="13300904" cy="119312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3E035-6393-467D-88A6-D0CB2B789A8E}"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CD186-F3FF-479B-AC83-0F3C37ED7B85}" type="slidenum">
              <a:rPr lang="en-US" smtClean="0"/>
              <a:t>‹#›</a:t>
            </a:fld>
            <a:endParaRPr lang="en-US"/>
          </a:p>
        </p:txBody>
      </p:sp>
      <p:cxnSp>
        <p:nvCxnSpPr>
          <p:cNvPr id="7" name="Straight Connector 6"/>
          <p:cNvCxnSpPr/>
          <p:nvPr/>
        </p:nvCxnSpPr>
        <p:spPr>
          <a:xfrm rot="5400000" flipV="1">
            <a:off x="17645420" y="336904"/>
            <a:ext cx="0" cy="160412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9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3E035-6393-467D-88A6-D0CB2B789A8E}"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157937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21388388" cy="1008274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11140" y="1"/>
            <a:ext cx="21377252" cy="10082744"/>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2065" y="10938710"/>
            <a:ext cx="13635097" cy="3226477"/>
          </a:xfrm>
        </p:spPr>
        <p:txBody>
          <a:bodyPr anchor="ctr">
            <a:normAutofit/>
          </a:bodyPr>
          <a:lstStyle>
            <a:lvl1pPr algn="r">
              <a:defRPr sz="9703" b="0" spc="441" baseline="0"/>
            </a:lvl1pPr>
          </a:lstStyle>
          <a:p>
            <a:r>
              <a:rPr lang="en-US"/>
              <a:t>Click to edit Master title style</a:t>
            </a:r>
            <a:endParaRPr lang="en-US" dirty="0"/>
          </a:p>
        </p:txBody>
      </p:sp>
      <p:sp>
        <p:nvSpPr>
          <p:cNvPr id="3" name="Text Placeholder 2"/>
          <p:cNvSpPr>
            <a:spLocks noGrp="1"/>
          </p:cNvSpPr>
          <p:nvPr>
            <p:ph type="body" idx="1"/>
          </p:nvPr>
        </p:nvSpPr>
        <p:spPr>
          <a:xfrm>
            <a:off x="15105549" y="10938710"/>
            <a:ext cx="5614452" cy="3226477"/>
          </a:xfrm>
        </p:spPr>
        <p:txBody>
          <a:bodyPr lIns="91440" rIns="91440" anchor="ctr">
            <a:normAutofit/>
          </a:bodyPr>
          <a:lstStyle>
            <a:lvl1pPr marL="0" indent="0">
              <a:lnSpc>
                <a:spcPct val="100000"/>
              </a:lnSpc>
              <a:spcBef>
                <a:spcPts val="0"/>
              </a:spcBef>
              <a:buNone/>
              <a:defRPr sz="3528">
                <a:solidFill>
                  <a:schemeClr val="tx1">
                    <a:lumMod val="95000"/>
                    <a:lumOff val="5000"/>
                  </a:schemeClr>
                </a:solidFill>
              </a:defRPr>
            </a:lvl1pPr>
            <a:lvl2pPr marL="1008263" indent="0">
              <a:buNone/>
              <a:defRPr sz="3528">
                <a:solidFill>
                  <a:schemeClr val="tx1">
                    <a:tint val="75000"/>
                  </a:schemeClr>
                </a:solidFill>
              </a:defRPr>
            </a:lvl2pPr>
            <a:lvl3pPr marL="2016526" indent="0">
              <a:buNone/>
              <a:defRPr sz="3528">
                <a:solidFill>
                  <a:schemeClr val="tx1">
                    <a:tint val="75000"/>
                  </a:schemeClr>
                </a:solidFill>
              </a:defRPr>
            </a:lvl3pPr>
            <a:lvl4pPr marL="3024789" indent="0">
              <a:buNone/>
              <a:defRPr sz="3087">
                <a:solidFill>
                  <a:schemeClr val="tx1">
                    <a:tint val="75000"/>
                  </a:schemeClr>
                </a:solidFill>
              </a:defRPr>
            </a:lvl4pPr>
            <a:lvl5pPr marL="4033053" indent="0">
              <a:buNone/>
              <a:defRPr sz="3087">
                <a:solidFill>
                  <a:schemeClr val="tx1">
                    <a:tint val="75000"/>
                  </a:schemeClr>
                </a:solidFill>
              </a:defRPr>
            </a:lvl5pPr>
            <a:lvl6pPr marL="5041316" indent="0">
              <a:buNone/>
              <a:defRPr sz="3087">
                <a:solidFill>
                  <a:schemeClr val="tx1">
                    <a:tint val="75000"/>
                  </a:schemeClr>
                </a:solidFill>
              </a:defRPr>
            </a:lvl6pPr>
            <a:lvl7pPr marL="6049579" indent="0">
              <a:buNone/>
              <a:defRPr sz="3087">
                <a:solidFill>
                  <a:schemeClr val="tx1">
                    <a:tint val="75000"/>
                  </a:schemeClr>
                </a:solidFill>
              </a:defRPr>
            </a:lvl7pPr>
            <a:lvl8pPr marL="7057842" indent="0">
              <a:buNone/>
              <a:defRPr sz="3087">
                <a:solidFill>
                  <a:schemeClr val="tx1">
                    <a:tint val="75000"/>
                  </a:schemeClr>
                </a:solidFill>
              </a:defRPr>
            </a:lvl8pPr>
            <a:lvl9pPr marL="8066105" indent="0">
              <a:buNone/>
              <a:defRPr sz="308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3E035-6393-467D-88A6-D0CB2B789A8E}"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CD186-F3FF-479B-AC83-0F3C37ED7B85}" type="slidenum">
              <a:rPr lang="en-US" smtClean="0"/>
              <a:t>‹#›</a:t>
            </a:fld>
            <a:endParaRPr lang="en-US"/>
          </a:p>
        </p:txBody>
      </p:sp>
      <p:cxnSp>
        <p:nvCxnSpPr>
          <p:cNvPr id="8" name="Straight Connector 7"/>
          <p:cNvCxnSpPr/>
          <p:nvPr/>
        </p:nvCxnSpPr>
        <p:spPr>
          <a:xfrm flipV="1">
            <a:off x="14713012" y="11609060"/>
            <a:ext cx="0" cy="201654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5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96625" y="1290591"/>
            <a:ext cx="17051892" cy="330713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96625" y="5041371"/>
            <a:ext cx="8341471" cy="8872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507046" y="5041371"/>
            <a:ext cx="8341471" cy="8872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3E035-6393-467D-88A6-D0CB2B789A8E}"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125215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796625" y="1290591"/>
            <a:ext cx="17051892" cy="33071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96625" y="4806804"/>
            <a:ext cx="8341471" cy="1814894"/>
          </a:xfrm>
        </p:spPr>
        <p:txBody>
          <a:bodyPr lIns="137160" rIns="137160" anchor="ctr">
            <a:normAutofit/>
          </a:bodyPr>
          <a:lstStyle>
            <a:lvl1pPr marL="0" indent="0">
              <a:spcBef>
                <a:spcPts val="0"/>
              </a:spcBef>
              <a:spcAft>
                <a:spcPts val="0"/>
              </a:spcAft>
              <a:buNone/>
              <a:defRPr sz="4852" b="0" cap="none" baseline="0">
                <a:solidFill>
                  <a:schemeClr val="accent1"/>
                </a:solidFill>
                <a:latin typeface="+mn-lt"/>
              </a:defRPr>
            </a:lvl1pPr>
            <a:lvl2pPr marL="1008263" indent="0">
              <a:buNone/>
              <a:defRPr sz="4411" b="1"/>
            </a:lvl2pPr>
            <a:lvl3pPr marL="2016526" indent="0">
              <a:buNone/>
              <a:defRPr sz="3970" b="1"/>
            </a:lvl3pPr>
            <a:lvl4pPr marL="3024789" indent="0">
              <a:buNone/>
              <a:defRPr sz="3528" b="1"/>
            </a:lvl4pPr>
            <a:lvl5pPr marL="4033053" indent="0">
              <a:buNone/>
              <a:defRPr sz="3528" b="1"/>
            </a:lvl5pPr>
            <a:lvl6pPr marL="5041316" indent="0">
              <a:buNone/>
              <a:defRPr sz="3528" b="1"/>
            </a:lvl6pPr>
            <a:lvl7pPr marL="6049579" indent="0">
              <a:buNone/>
              <a:defRPr sz="3528" b="1"/>
            </a:lvl7pPr>
            <a:lvl8pPr marL="7057842" indent="0">
              <a:buNone/>
              <a:defRPr sz="3528" b="1"/>
            </a:lvl8pPr>
            <a:lvl9pPr marL="8066105" indent="0">
              <a:buNone/>
              <a:defRPr sz="3528" b="1"/>
            </a:lvl9pPr>
          </a:lstStyle>
          <a:p>
            <a:pPr lvl="0"/>
            <a:r>
              <a:rPr lang="en-US"/>
              <a:t>Click to edit Master text styles</a:t>
            </a:r>
          </a:p>
        </p:txBody>
      </p:sp>
      <p:sp>
        <p:nvSpPr>
          <p:cNvPr id="4" name="Content Placeholder 3"/>
          <p:cNvSpPr>
            <a:spLocks noGrp="1"/>
          </p:cNvSpPr>
          <p:nvPr>
            <p:ph sz="half" idx="2"/>
          </p:nvPr>
        </p:nvSpPr>
        <p:spPr>
          <a:xfrm>
            <a:off x="1796625" y="6544935"/>
            <a:ext cx="8341471" cy="736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507046" y="4806804"/>
            <a:ext cx="8341471" cy="1814894"/>
          </a:xfrm>
        </p:spPr>
        <p:txBody>
          <a:bodyPr lIns="137160" rIns="137160" anchor="ctr">
            <a:normAutofit/>
          </a:bodyPr>
          <a:lstStyle>
            <a:lvl1pPr marL="0" indent="0">
              <a:spcBef>
                <a:spcPts val="0"/>
              </a:spcBef>
              <a:spcAft>
                <a:spcPts val="0"/>
              </a:spcAft>
              <a:buNone/>
              <a:defRPr lang="en-US" sz="4852" b="0" kern="1200" cap="none" baseline="0" dirty="0">
                <a:solidFill>
                  <a:schemeClr val="accent1"/>
                </a:solidFill>
                <a:latin typeface="+mn-lt"/>
                <a:ea typeface="+mn-ea"/>
                <a:cs typeface="+mn-cs"/>
              </a:defRPr>
            </a:lvl1pPr>
            <a:lvl2pPr marL="1008263" indent="0">
              <a:buNone/>
              <a:defRPr sz="4411" b="1"/>
            </a:lvl2pPr>
            <a:lvl3pPr marL="2016526" indent="0">
              <a:buNone/>
              <a:defRPr sz="3970" b="1"/>
            </a:lvl3pPr>
            <a:lvl4pPr marL="3024789" indent="0">
              <a:buNone/>
              <a:defRPr sz="3528" b="1"/>
            </a:lvl4pPr>
            <a:lvl5pPr marL="4033053" indent="0">
              <a:buNone/>
              <a:defRPr sz="3528" b="1"/>
            </a:lvl5pPr>
            <a:lvl6pPr marL="5041316" indent="0">
              <a:buNone/>
              <a:defRPr sz="3528" b="1"/>
            </a:lvl6pPr>
            <a:lvl7pPr marL="6049579" indent="0">
              <a:buNone/>
              <a:defRPr sz="3528" b="1"/>
            </a:lvl7pPr>
            <a:lvl8pPr marL="7057842" indent="0">
              <a:buNone/>
              <a:defRPr sz="3528" b="1"/>
            </a:lvl8pPr>
            <a:lvl9pPr marL="8066105" indent="0">
              <a:buNone/>
              <a:defRPr sz="3528" b="1"/>
            </a:lvl9pPr>
          </a:lstStyle>
          <a:p>
            <a:pPr marL="0" lvl="0" indent="0" algn="l" defTabSz="2016526" rtl="0" eaLnBrk="1" latinLnBrk="0" hangingPunct="1">
              <a:lnSpc>
                <a:spcPct val="90000"/>
              </a:lnSpc>
              <a:spcBef>
                <a:spcPts val="3970"/>
              </a:spcBef>
              <a:buNone/>
            </a:pPr>
            <a:r>
              <a:rPr lang="en-US"/>
              <a:t>Click to edit Master text styles</a:t>
            </a:r>
          </a:p>
        </p:txBody>
      </p:sp>
      <p:sp>
        <p:nvSpPr>
          <p:cNvPr id="6" name="Content Placeholder 5"/>
          <p:cNvSpPr>
            <a:spLocks noGrp="1"/>
          </p:cNvSpPr>
          <p:nvPr>
            <p:ph sz="quarter" idx="4"/>
          </p:nvPr>
        </p:nvSpPr>
        <p:spPr>
          <a:xfrm>
            <a:off x="10507046" y="6544935"/>
            <a:ext cx="8341471" cy="736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3E035-6393-467D-88A6-D0CB2B789A8E}"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159290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3E035-6393-467D-88A6-D0CB2B789A8E}"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390044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3E035-6393-467D-88A6-D0CB2B789A8E}"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58438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796624" y="1039830"/>
            <a:ext cx="7699820" cy="3831442"/>
          </a:xfrm>
        </p:spPr>
        <p:txBody>
          <a:bodyPr>
            <a:noAutofit/>
          </a:bodyPr>
          <a:lstStyle>
            <a:lvl1pPr>
              <a:lnSpc>
                <a:spcPct val="80000"/>
              </a:lnSpc>
              <a:defRPr sz="7939"/>
            </a:lvl1pPr>
          </a:lstStyle>
          <a:p>
            <a:r>
              <a:rPr lang="en-US"/>
              <a:t>Click to edit Master title style</a:t>
            </a:r>
            <a:endParaRPr lang="en-US" dirty="0"/>
          </a:p>
        </p:txBody>
      </p:sp>
      <p:sp>
        <p:nvSpPr>
          <p:cNvPr id="3" name="Content Placeholder 2"/>
          <p:cNvSpPr>
            <a:spLocks noGrp="1"/>
          </p:cNvSpPr>
          <p:nvPr>
            <p:ph idx="1"/>
          </p:nvPr>
        </p:nvSpPr>
        <p:spPr>
          <a:xfrm>
            <a:off x="10025807" y="1814894"/>
            <a:ext cx="9961642" cy="11433829"/>
          </a:xfrm>
        </p:spPr>
        <p:txBody>
          <a:bodyPr>
            <a:normAutofit/>
          </a:bodyPr>
          <a:lstStyle>
            <a:lvl1pPr>
              <a:defRPr sz="4411"/>
            </a:lvl1pPr>
            <a:lvl2pPr>
              <a:defRPr sz="3528"/>
            </a:lvl2pPr>
            <a:lvl3pPr>
              <a:defRPr sz="2646"/>
            </a:lvl3pPr>
            <a:lvl4pPr>
              <a:defRPr sz="2646"/>
            </a:lvl4pPr>
            <a:lvl5pPr>
              <a:defRPr sz="2646"/>
            </a:lvl5pPr>
            <a:lvl6pPr>
              <a:defRPr sz="2646"/>
            </a:lvl6pPr>
            <a:lvl7pPr>
              <a:defRPr sz="2646"/>
            </a:lvl7pPr>
            <a:lvl8pPr>
              <a:defRPr sz="2646"/>
            </a:lvl8pPr>
            <a:lvl9pPr>
              <a:defRPr sz="2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96624" y="4978532"/>
            <a:ext cx="7699820" cy="8297078"/>
          </a:xfrm>
        </p:spPr>
        <p:txBody>
          <a:bodyPr lIns="91440" rIns="91440">
            <a:normAutofit/>
          </a:bodyPr>
          <a:lstStyle>
            <a:lvl1pPr marL="0" indent="0">
              <a:lnSpc>
                <a:spcPct val="108000"/>
              </a:lnSpc>
              <a:spcBef>
                <a:spcPts val="1323"/>
              </a:spcBef>
              <a:buNone/>
              <a:defRPr sz="3528"/>
            </a:lvl1pPr>
            <a:lvl2pPr marL="1008263" indent="0">
              <a:buNone/>
              <a:defRPr sz="2646"/>
            </a:lvl2pPr>
            <a:lvl3pPr marL="2016526" indent="0">
              <a:buNone/>
              <a:defRPr sz="2205"/>
            </a:lvl3pPr>
            <a:lvl4pPr marL="3024789" indent="0">
              <a:buNone/>
              <a:defRPr sz="1985"/>
            </a:lvl4pPr>
            <a:lvl5pPr marL="4033053" indent="0">
              <a:buNone/>
              <a:defRPr sz="1985"/>
            </a:lvl5pPr>
            <a:lvl6pPr marL="5041316" indent="0">
              <a:buNone/>
              <a:defRPr sz="1985"/>
            </a:lvl6pPr>
            <a:lvl7pPr marL="6049579" indent="0">
              <a:buNone/>
              <a:defRPr sz="1985"/>
            </a:lvl7pPr>
            <a:lvl8pPr marL="7057842" indent="0">
              <a:buNone/>
              <a:defRPr sz="1985"/>
            </a:lvl8pPr>
            <a:lvl9pPr marL="8066105" indent="0">
              <a:buNone/>
              <a:defRPr sz="1985"/>
            </a:lvl9pPr>
          </a:lstStyle>
          <a:p>
            <a:pPr lvl="0"/>
            <a:r>
              <a:rPr lang="en-US"/>
              <a:t>Click to edit Master text styles</a:t>
            </a:r>
          </a:p>
        </p:txBody>
      </p:sp>
      <p:sp>
        <p:nvSpPr>
          <p:cNvPr id="5" name="Date Placeholder 4"/>
          <p:cNvSpPr>
            <a:spLocks noGrp="1"/>
          </p:cNvSpPr>
          <p:nvPr>
            <p:ph type="dt" sz="half" idx="10"/>
          </p:nvPr>
        </p:nvSpPr>
        <p:spPr/>
        <p:txBody>
          <a:bodyPr/>
          <a:lstStyle/>
          <a:p>
            <a:fld id="{E403E035-6393-467D-88A6-D0CB2B789A8E}"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CD186-F3FF-479B-AC83-0F3C37ED7B85}" type="slidenum">
              <a:rPr lang="en-US" smtClean="0"/>
              <a:t>‹#›</a:t>
            </a:fld>
            <a:endParaRPr lang="en-US"/>
          </a:p>
        </p:txBody>
      </p:sp>
    </p:spTree>
    <p:extLst>
      <p:ext uri="{BB962C8B-B14F-4D97-AF65-F5344CB8AC3E}">
        <p14:creationId xmlns:p14="http://schemas.microsoft.com/office/powerpoint/2010/main" val="59185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2065" y="10938712"/>
            <a:ext cx="13635097" cy="3226477"/>
          </a:xfrm>
        </p:spPr>
        <p:txBody>
          <a:bodyPr anchor="ctr">
            <a:normAutofit/>
          </a:bodyPr>
          <a:lstStyle>
            <a:lvl1pPr algn="r">
              <a:defRPr sz="9703" spc="441"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21383041" cy="10082742"/>
          </a:xfrm>
          <a:solidFill>
            <a:schemeClr val="accent1">
              <a:lumMod val="60000"/>
              <a:lumOff val="40000"/>
            </a:schemeClr>
          </a:solidFill>
        </p:spPr>
        <p:txBody>
          <a:bodyPr lIns="457200" tIns="365760" anchor="t"/>
          <a:lstStyle>
            <a:lvl1pPr marL="0" indent="0">
              <a:buNone/>
              <a:defRPr sz="5293"/>
            </a:lvl1pPr>
            <a:lvl2pPr marL="756197" indent="0">
              <a:buNone/>
              <a:defRPr sz="4631"/>
            </a:lvl2pPr>
            <a:lvl3pPr marL="1512395" indent="0">
              <a:buNone/>
              <a:defRPr sz="3970"/>
            </a:lvl3pPr>
            <a:lvl4pPr marL="2268592" indent="0">
              <a:buNone/>
              <a:defRPr sz="3308"/>
            </a:lvl4pPr>
            <a:lvl5pPr marL="3024789" indent="0">
              <a:buNone/>
              <a:defRPr sz="3308"/>
            </a:lvl5pPr>
            <a:lvl6pPr marL="3780987" indent="0">
              <a:buNone/>
              <a:defRPr sz="3308"/>
            </a:lvl6pPr>
            <a:lvl7pPr marL="4537184" indent="0">
              <a:buNone/>
              <a:defRPr sz="3308"/>
            </a:lvl7pPr>
            <a:lvl8pPr marL="5293382" indent="0">
              <a:buNone/>
              <a:defRPr sz="3308"/>
            </a:lvl8pPr>
            <a:lvl9pPr marL="6049579" indent="0">
              <a:buNone/>
              <a:defRPr sz="3308"/>
            </a:lvl9pPr>
          </a:lstStyle>
          <a:p>
            <a:r>
              <a:rPr lang="en-US"/>
              <a:t>Click icon to add picture</a:t>
            </a:r>
            <a:endParaRPr lang="en-US" dirty="0"/>
          </a:p>
        </p:txBody>
      </p:sp>
      <p:sp>
        <p:nvSpPr>
          <p:cNvPr id="4" name="Text Placeholder 3"/>
          <p:cNvSpPr>
            <a:spLocks noGrp="1"/>
          </p:cNvSpPr>
          <p:nvPr>
            <p:ph type="body" sz="half" idx="2"/>
          </p:nvPr>
        </p:nvSpPr>
        <p:spPr>
          <a:xfrm>
            <a:off x="15105549" y="10938712"/>
            <a:ext cx="5614452" cy="3226477"/>
          </a:xfrm>
        </p:spPr>
        <p:txBody>
          <a:bodyPr lIns="91440" rIns="91440" anchor="ctr">
            <a:normAutofit/>
          </a:bodyPr>
          <a:lstStyle>
            <a:lvl1pPr marL="0" indent="0">
              <a:lnSpc>
                <a:spcPct val="100000"/>
              </a:lnSpc>
              <a:spcBef>
                <a:spcPts val="0"/>
              </a:spcBef>
              <a:buNone/>
              <a:defRPr sz="3528">
                <a:solidFill>
                  <a:schemeClr val="tx1">
                    <a:lumMod val="95000"/>
                    <a:lumOff val="5000"/>
                  </a:schemeClr>
                </a:solidFill>
              </a:defRPr>
            </a:lvl1pPr>
            <a:lvl2pPr marL="756197" indent="0">
              <a:buNone/>
              <a:defRPr sz="2316"/>
            </a:lvl2pPr>
            <a:lvl3pPr marL="1512395" indent="0">
              <a:buNone/>
              <a:defRPr sz="1985"/>
            </a:lvl3pPr>
            <a:lvl4pPr marL="2268592" indent="0">
              <a:buNone/>
              <a:defRPr sz="1654"/>
            </a:lvl4pPr>
            <a:lvl5pPr marL="3024789" indent="0">
              <a:buNone/>
              <a:defRPr sz="1654"/>
            </a:lvl5pPr>
            <a:lvl6pPr marL="3780987" indent="0">
              <a:buNone/>
              <a:defRPr sz="1654"/>
            </a:lvl6pPr>
            <a:lvl7pPr marL="4537184" indent="0">
              <a:buNone/>
              <a:defRPr sz="1654"/>
            </a:lvl7pPr>
            <a:lvl8pPr marL="5293382" indent="0">
              <a:buNone/>
              <a:defRPr sz="1654"/>
            </a:lvl8pPr>
            <a:lvl9pPr marL="6049579"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403E035-6393-467D-88A6-D0CB2B789A8E}"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CD186-F3FF-479B-AC83-0F3C37ED7B85}" type="slidenum">
              <a:rPr lang="en-US" smtClean="0"/>
              <a:t>‹#›</a:t>
            </a:fld>
            <a:endParaRPr lang="en-US"/>
          </a:p>
        </p:txBody>
      </p:sp>
      <p:cxnSp>
        <p:nvCxnSpPr>
          <p:cNvPr id="8" name="Straight Connector 7"/>
          <p:cNvCxnSpPr/>
          <p:nvPr/>
        </p:nvCxnSpPr>
        <p:spPr>
          <a:xfrm flipV="1">
            <a:off x="14713012" y="11609060"/>
            <a:ext cx="0" cy="201654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8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6625" y="1290591"/>
            <a:ext cx="17051892" cy="33071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96626" y="5041371"/>
            <a:ext cx="17051895" cy="8872813"/>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96628" y="14270000"/>
            <a:ext cx="3779006" cy="604965"/>
          </a:xfrm>
          <a:prstGeom prst="rect">
            <a:avLst/>
          </a:prstGeom>
        </p:spPr>
        <p:txBody>
          <a:bodyPr vert="horz" lIns="91440" tIns="45720" rIns="91440" bIns="45720" rtlCol="0" anchor="ctr"/>
          <a:lstStyle>
            <a:lvl1pPr algn="l">
              <a:defRPr sz="2205">
                <a:solidFill>
                  <a:schemeClr val="tx1">
                    <a:lumMod val="95000"/>
                    <a:lumOff val="5000"/>
                  </a:schemeClr>
                </a:solidFill>
                <a:latin typeface="+mj-lt"/>
              </a:defRPr>
            </a:lvl1pPr>
          </a:lstStyle>
          <a:p>
            <a:fld id="{E403E035-6393-467D-88A6-D0CB2B789A8E}" type="datetimeFigureOut">
              <a:rPr lang="en-US" smtClean="0"/>
              <a:t>1/26/2021</a:t>
            </a:fld>
            <a:endParaRPr lang="en-US"/>
          </a:p>
        </p:txBody>
      </p:sp>
      <p:sp>
        <p:nvSpPr>
          <p:cNvPr id="5" name="Footer Placeholder 4"/>
          <p:cNvSpPr>
            <a:spLocks noGrp="1"/>
          </p:cNvSpPr>
          <p:nvPr>
            <p:ph type="ftr" sz="quarter" idx="3"/>
          </p:nvPr>
        </p:nvSpPr>
        <p:spPr>
          <a:xfrm>
            <a:off x="8495943" y="14270000"/>
            <a:ext cx="10352911" cy="604965"/>
          </a:xfrm>
          <a:prstGeom prst="rect">
            <a:avLst/>
          </a:prstGeom>
        </p:spPr>
        <p:txBody>
          <a:bodyPr vert="horz" lIns="91440" tIns="45720" rIns="91440" bIns="45720" rtlCol="0" anchor="ctr"/>
          <a:lstStyle>
            <a:lvl1pPr algn="r">
              <a:defRPr sz="2205"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9011901" y="14270000"/>
            <a:ext cx="1708100" cy="604965"/>
          </a:xfrm>
          <a:prstGeom prst="rect">
            <a:avLst/>
          </a:prstGeom>
        </p:spPr>
        <p:txBody>
          <a:bodyPr vert="horz" lIns="91440" tIns="45720" rIns="91440" bIns="45720" rtlCol="0" anchor="ctr"/>
          <a:lstStyle>
            <a:lvl1pPr algn="l">
              <a:defRPr sz="2205">
                <a:solidFill>
                  <a:schemeClr val="tx1">
                    <a:lumMod val="95000"/>
                    <a:lumOff val="5000"/>
                  </a:schemeClr>
                </a:solidFill>
                <a:latin typeface="+mj-lt"/>
              </a:defRPr>
            </a:lvl1pPr>
          </a:lstStyle>
          <a:p>
            <a:fld id="{ACECD186-F3FF-479B-AC83-0F3C37ED7B85}" type="slidenum">
              <a:rPr lang="en-US" smtClean="0"/>
              <a:t>‹#›</a:t>
            </a:fld>
            <a:endParaRPr lang="en-US"/>
          </a:p>
        </p:txBody>
      </p:sp>
      <p:cxnSp>
        <p:nvCxnSpPr>
          <p:cNvPr id="7" name="Straight Connector 6"/>
          <p:cNvCxnSpPr/>
          <p:nvPr/>
        </p:nvCxnSpPr>
        <p:spPr>
          <a:xfrm flipV="1">
            <a:off x="1336774" y="1822312"/>
            <a:ext cx="0" cy="201654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789027"/>
      </p:ext>
    </p:extLst>
  </p:cSld>
  <p:clrMap bg1="lt1" tx1="dk1" bg2="lt2" tx2="dk2" accent1="accent1" accent2="accent2" accent3="accent3" accent4="accent4" accent5="accent5" accent6="accent6" hlink="hlink" folHlink="folHlink"/>
  <p:sldLayoutIdLst>
    <p:sldLayoutId id="2147484279"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Lst>
  <p:txStyles>
    <p:titleStyle>
      <a:lvl1pPr algn="l" defTabSz="2016526" rtl="0" eaLnBrk="1" latinLnBrk="0" hangingPunct="1">
        <a:lnSpc>
          <a:spcPct val="80000"/>
        </a:lnSpc>
        <a:spcBef>
          <a:spcPct val="0"/>
        </a:spcBef>
        <a:buNone/>
        <a:defRPr sz="9703" kern="1200" cap="all" spc="221" baseline="0">
          <a:solidFill>
            <a:schemeClr val="tx1">
              <a:lumMod val="95000"/>
              <a:lumOff val="5000"/>
            </a:schemeClr>
          </a:solidFill>
          <a:latin typeface="+mj-lt"/>
          <a:ea typeface="+mj-ea"/>
          <a:cs typeface="+mj-cs"/>
        </a:defRPr>
      </a:lvl1pPr>
    </p:titleStyle>
    <p:bodyStyle>
      <a:lvl1pPr marL="201653" indent="-201653" algn="l" defTabSz="2016526" rtl="0" eaLnBrk="1" latinLnBrk="0" hangingPunct="1">
        <a:lnSpc>
          <a:spcPct val="90000"/>
        </a:lnSpc>
        <a:spcBef>
          <a:spcPts val="2646"/>
        </a:spcBef>
        <a:spcAft>
          <a:spcPts val="441"/>
        </a:spcAft>
        <a:buClr>
          <a:schemeClr val="accent1"/>
        </a:buClr>
        <a:buSzPct val="100000"/>
        <a:buFont typeface="Tw Cen MT" panose="020B0602020104020603" pitchFamily="34" charset="0"/>
        <a:buChar char=" "/>
        <a:defRPr sz="4411" kern="1200">
          <a:solidFill>
            <a:schemeClr val="tx1"/>
          </a:solidFill>
          <a:latin typeface="+mn-lt"/>
          <a:ea typeface="+mn-ea"/>
          <a:cs typeface="+mn-cs"/>
        </a:defRPr>
      </a:lvl1pPr>
      <a:lvl2pPr marL="584793" indent="-302479" algn="l" defTabSz="2016526" rtl="0" eaLnBrk="1" latinLnBrk="0" hangingPunct="1">
        <a:lnSpc>
          <a:spcPct val="90000"/>
        </a:lnSpc>
        <a:spcBef>
          <a:spcPts val="441"/>
        </a:spcBef>
        <a:spcAft>
          <a:spcPts val="882"/>
        </a:spcAft>
        <a:buClr>
          <a:schemeClr val="accent1"/>
        </a:buClr>
        <a:buFont typeface="Wingdings 3" pitchFamily="18" charset="2"/>
        <a:buChar char=""/>
        <a:defRPr sz="3528" kern="1200">
          <a:solidFill>
            <a:schemeClr val="tx1"/>
          </a:solidFill>
          <a:latin typeface="+mn-lt"/>
          <a:ea typeface="+mn-ea"/>
          <a:cs typeface="+mn-cs"/>
        </a:defRPr>
      </a:lvl2pPr>
      <a:lvl3pPr marL="988098"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3pPr>
      <a:lvl4pPr marL="1310742"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4pPr>
      <a:lvl5pPr marL="1714047"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5pPr>
      <a:lvl6pPr marL="2016526"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6pPr>
      <a:lvl7pPr marL="2339171"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7pPr>
      <a:lvl8pPr marL="2681980"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8pPr>
      <a:lvl9pPr marL="3004624" indent="-302479" algn="l" defTabSz="2016526" rtl="0" eaLnBrk="1" latinLnBrk="0" hangingPunct="1">
        <a:lnSpc>
          <a:spcPct val="90000"/>
        </a:lnSpc>
        <a:spcBef>
          <a:spcPts val="441"/>
        </a:spcBef>
        <a:spcAft>
          <a:spcPts val="882"/>
        </a:spcAft>
        <a:buClr>
          <a:schemeClr val="accent1"/>
        </a:buClr>
        <a:buFont typeface="Wingdings 3" pitchFamily="18" charset="2"/>
        <a:buChar char=""/>
        <a:defRPr sz="2646" kern="1200">
          <a:solidFill>
            <a:schemeClr val="tx1"/>
          </a:solidFill>
          <a:latin typeface="+mn-lt"/>
          <a:ea typeface="+mn-ea"/>
          <a:cs typeface="+mn-cs"/>
        </a:defRPr>
      </a:lvl9pPr>
    </p:bodyStyle>
    <p:otherStyle>
      <a:defPPr>
        <a:defRPr lang="en-US"/>
      </a:defPPr>
      <a:lvl1pPr marL="0" algn="l" defTabSz="2016526" rtl="0" eaLnBrk="1" latinLnBrk="0" hangingPunct="1">
        <a:defRPr sz="3970" kern="1200">
          <a:solidFill>
            <a:schemeClr val="tx1"/>
          </a:solidFill>
          <a:latin typeface="+mn-lt"/>
          <a:ea typeface="+mn-ea"/>
          <a:cs typeface="+mn-cs"/>
        </a:defRPr>
      </a:lvl1pPr>
      <a:lvl2pPr marL="1008263" algn="l" defTabSz="2016526" rtl="0" eaLnBrk="1" latinLnBrk="0" hangingPunct="1">
        <a:defRPr sz="3970" kern="1200">
          <a:solidFill>
            <a:schemeClr val="tx1"/>
          </a:solidFill>
          <a:latin typeface="+mn-lt"/>
          <a:ea typeface="+mn-ea"/>
          <a:cs typeface="+mn-cs"/>
        </a:defRPr>
      </a:lvl2pPr>
      <a:lvl3pPr marL="2016526" algn="l" defTabSz="2016526" rtl="0" eaLnBrk="1" latinLnBrk="0" hangingPunct="1">
        <a:defRPr sz="3970" kern="1200">
          <a:solidFill>
            <a:schemeClr val="tx1"/>
          </a:solidFill>
          <a:latin typeface="+mn-lt"/>
          <a:ea typeface="+mn-ea"/>
          <a:cs typeface="+mn-cs"/>
        </a:defRPr>
      </a:lvl3pPr>
      <a:lvl4pPr marL="3024789" algn="l" defTabSz="2016526" rtl="0" eaLnBrk="1" latinLnBrk="0" hangingPunct="1">
        <a:defRPr sz="3970" kern="1200">
          <a:solidFill>
            <a:schemeClr val="tx1"/>
          </a:solidFill>
          <a:latin typeface="+mn-lt"/>
          <a:ea typeface="+mn-ea"/>
          <a:cs typeface="+mn-cs"/>
        </a:defRPr>
      </a:lvl4pPr>
      <a:lvl5pPr marL="4033053" algn="l" defTabSz="2016526" rtl="0" eaLnBrk="1" latinLnBrk="0" hangingPunct="1">
        <a:defRPr sz="3970" kern="1200">
          <a:solidFill>
            <a:schemeClr val="tx1"/>
          </a:solidFill>
          <a:latin typeface="+mn-lt"/>
          <a:ea typeface="+mn-ea"/>
          <a:cs typeface="+mn-cs"/>
        </a:defRPr>
      </a:lvl5pPr>
      <a:lvl6pPr marL="5041316" algn="l" defTabSz="2016526" rtl="0" eaLnBrk="1" latinLnBrk="0" hangingPunct="1">
        <a:defRPr sz="3970" kern="1200">
          <a:solidFill>
            <a:schemeClr val="tx1"/>
          </a:solidFill>
          <a:latin typeface="+mn-lt"/>
          <a:ea typeface="+mn-ea"/>
          <a:cs typeface="+mn-cs"/>
        </a:defRPr>
      </a:lvl6pPr>
      <a:lvl7pPr marL="6049579" algn="l" defTabSz="2016526" rtl="0" eaLnBrk="1" latinLnBrk="0" hangingPunct="1">
        <a:defRPr sz="3970" kern="1200">
          <a:solidFill>
            <a:schemeClr val="tx1"/>
          </a:solidFill>
          <a:latin typeface="+mn-lt"/>
          <a:ea typeface="+mn-ea"/>
          <a:cs typeface="+mn-cs"/>
        </a:defRPr>
      </a:lvl7pPr>
      <a:lvl8pPr marL="7057842" algn="l" defTabSz="2016526" rtl="0" eaLnBrk="1" latinLnBrk="0" hangingPunct="1">
        <a:defRPr sz="3970" kern="1200">
          <a:solidFill>
            <a:schemeClr val="tx1"/>
          </a:solidFill>
          <a:latin typeface="+mn-lt"/>
          <a:ea typeface="+mn-ea"/>
          <a:cs typeface="+mn-cs"/>
        </a:defRPr>
      </a:lvl8pPr>
      <a:lvl9pPr marL="8066105" algn="l" defTabSz="2016526" rtl="0" eaLnBrk="1" latinLnBrk="0" hangingPunct="1">
        <a:defRPr sz="3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github.com/avi13s/DS_LAB_1"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ithub.com/avi13s/DS_LAB_1"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ltDnDiag">
          <a:fgClr>
            <a:schemeClr val="bg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EF0CAF-4311-4E43-A78C-6CA9F069C45C}"/>
              </a:ext>
            </a:extLst>
          </p:cNvPr>
          <p:cNvSpPr/>
          <p:nvPr/>
        </p:nvSpPr>
        <p:spPr>
          <a:xfrm>
            <a:off x="-10810" y="1"/>
            <a:ext cx="21388387" cy="242081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39" tIns="72020" rIns="144039" bIns="72020" numCol="1" spcCol="0" rtlCol="0" fromWordArt="0" anchor="ctr" anchorCtr="0" forceAA="0" compatLnSpc="1">
            <a:prstTxWarp prst="textNoShape">
              <a:avLst/>
            </a:prstTxWarp>
            <a:noAutofit/>
          </a:bodyPr>
          <a:lstStyle/>
          <a:p>
            <a:pPr algn="ctr"/>
            <a:endParaRPr lang="en-US" sz="4622" dirty="0">
              <a:solidFill>
                <a:schemeClr val="bg1"/>
              </a:solidFill>
            </a:endParaRPr>
          </a:p>
        </p:txBody>
      </p:sp>
      <p:sp>
        <p:nvSpPr>
          <p:cNvPr id="15" name="TextBox 14">
            <a:extLst>
              <a:ext uri="{FF2B5EF4-FFF2-40B4-BE49-F238E27FC236}">
                <a16:creationId xmlns:a16="http://schemas.microsoft.com/office/drawing/2014/main" id="{98F3CEBA-BD22-4646-876A-A6306715CD55}"/>
              </a:ext>
            </a:extLst>
          </p:cNvPr>
          <p:cNvSpPr txBox="1"/>
          <p:nvPr/>
        </p:nvSpPr>
        <p:spPr>
          <a:xfrm>
            <a:off x="2432305" y="402110"/>
            <a:ext cx="16311282" cy="937990"/>
          </a:xfrm>
          <a:prstGeom prst="rect">
            <a:avLst/>
          </a:prstGeom>
          <a:noFill/>
          <a:effectLst>
            <a:glow rad="63500">
              <a:schemeClr val="accent1">
                <a:lumMod val="50000"/>
                <a:alpha val="40000"/>
              </a:schemeClr>
            </a:glow>
            <a:reflection blurRad="6350" stA="0" endPos="55000" dir="5400000" sy="-100000" algn="bl" rotWithShape="0"/>
            <a:softEdge rad="1028700"/>
          </a:effectLst>
        </p:spPr>
        <p:txBody>
          <a:bodyPr wrap="square" rtlCol="0" anchor="ctr">
            <a:spAutoFit/>
          </a:bodyPr>
          <a:lstStyle/>
          <a:p>
            <a:pPr algn="ctr"/>
            <a:r>
              <a:rPr lang="en-US" sz="5400" b="1" dirty="0">
                <a:latin typeface="David" panose="020E0502060401010101" pitchFamily="34" charset="-79"/>
                <a:cs typeface="David" panose="020E0502060401010101" pitchFamily="34" charset="-79"/>
              </a:rPr>
              <a:t>Predicting Congestion for Future Event Planning</a:t>
            </a:r>
            <a:endParaRPr lang="en-US" sz="5000" b="1" dirty="0">
              <a:latin typeface="David" panose="020E0502060401010101" pitchFamily="34" charset="-79"/>
              <a:cs typeface="David" panose="020E0502060401010101" pitchFamily="34" charset="-79"/>
            </a:endParaRPr>
          </a:p>
        </p:txBody>
      </p:sp>
      <p:pic>
        <p:nvPicPr>
          <p:cNvPr id="20" name="Picture 19" descr="A close up of a logo&#10;&#10;Description automatically generated">
            <a:extLst>
              <a:ext uri="{FF2B5EF4-FFF2-40B4-BE49-F238E27FC236}">
                <a16:creationId xmlns:a16="http://schemas.microsoft.com/office/drawing/2014/main" id="{18A9558A-6DDA-4190-A8FA-0419B45EEC2F}"/>
              </a:ext>
            </a:extLst>
          </p:cNvPr>
          <p:cNvPicPr>
            <a:picLocks noChangeAspect="1"/>
          </p:cNvPicPr>
          <p:nvPr/>
        </p:nvPicPr>
        <p:blipFill>
          <a:blip r:embed="rId2">
            <a:alphaModFix amt="86000"/>
            <a:extLst>
              <a:ext uri="{BEBA8EAE-BF5A-486C-A8C5-ECC9F3942E4B}">
                <a14:imgProps xmlns:a14="http://schemas.microsoft.com/office/drawing/2010/main">
                  <a14:imgLayer r:embed="rId3">
                    <a14:imgEffect>
                      <a14:artisticMarker/>
                    </a14:imgEffect>
                    <a14:imgEffect>
                      <a14:colorTemperature colorTemp="4700"/>
                    </a14:imgEffect>
                    <a14:imgEffect>
                      <a14:saturation sat="73000"/>
                    </a14:imgEffect>
                  </a14:imgLayer>
                </a14:imgProps>
              </a:ext>
              <a:ext uri="{28A0092B-C50C-407E-A947-70E740481C1C}">
                <a14:useLocalDpi xmlns:a14="http://schemas.microsoft.com/office/drawing/2010/main" val="0"/>
              </a:ext>
            </a:extLst>
          </a:blip>
          <a:stretch>
            <a:fillRect/>
          </a:stretch>
        </p:blipFill>
        <p:spPr>
          <a:xfrm>
            <a:off x="17911273" y="-1183600"/>
            <a:ext cx="3828348" cy="3828348"/>
          </a:xfrm>
          <a:prstGeom prst="rect">
            <a:avLst/>
          </a:prstGeom>
          <a:noFill/>
          <a:effectLst>
            <a:glow rad="63500">
              <a:schemeClr val="bg1">
                <a:alpha val="0"/>
              </a:schemeClr>
            </a:glow>
          </a:effectLst>
        </p:spPr>
      </p:pic>
      <p:sp>
        <p:nvSpPr>
          <p:cNvPr id="27" name="TextBox 26">
            <a:extLst>
              <a:ext uri="{FF2B5EF4-FFF2-40B4-BE49-F238E27FC236}">
                <a16:creationId xmlns:a16="http://schemas.microsoft.com/office/drawing/2014/main" id="{090CDC03-9213-4E3F-9564-8CCBDE2D242F}"/>
              </a:ext>
            </a:extLst>
          </p:cNvPr>
          <p:cNvSpPr txBox="1"/>
          <p:nvPr/>
        </p:nvSpPr>
        <p:spPr>
          <a:xfrm>
            <a:off x="4392234" y="1310646"/>
            <a:ext cx="12297482" cy="492443"/>
          </a:xfrm>
          <a:prstGeom prst="rect">
            <a:avLst/>
          </a:prstGeom>
          <a:noFill/>
          <a:effectLst>
            <a:glow rad="139700">
              <a:schemeClr val="accent3">
                <a:satMod val="175000"/>
                <a:alpha val="40000"/>
              </a:schemeClr>
            </a:glow>
            <a:outerShdw blurRad="50800" dist="50800" dir="5400000" sx="195000" sy="195000" algn="ctr" rotWithShape="0">
              <a:schemeClr val="bg2"/>
            </a:outerShdw>
          </a:effectLst>
        </p:spPr>
        <p:txBody>
          <a:bodyPr wrap="square" rtlCol="0">
            <a:spAutoFit/>
          </a:bodyPr>
          <a:lstStyle/>
          <a:p>
            <a:pPr algn="ctr"/>
            <a:r>
              <a:rPr lang="en-US" sz="2600" dirty="0">
                <a:latin typeface="David" panose="020E0502060401010101" pitchFamily="34" charset="-79"/>
                <a:ea typeface="Liberation Serif" panose="02020603050405020304" pitchFamily="18" charset="0"/>
                <a:cs typeface="David" panose="020E0502060401010101" pitchFamily="34" charset="-79"/>
              </a:rPr>
              <a:t>Maximilian Matyash, Avi Simkin | January 2021</a:t>
            </a:r>
          </a:p>
        </p:txBody>
      </p:sp>
      <p:sp>
        <p:nvSpPr>
          <p:cNvPr id="18" name="TextBox 17">
            <a:extLst>
              <a:ext uri="{FF2B5EF4-FFF2-40B4-BE49-F238E27FC236}">
                <a16:creationId xmlns:a16="http://schemas.microsoft.com/office/drawing/2014/main" id="{6814AE2E-5B08-4AD1-B266-33FF5C75EDF0}"/>
              </a:ext>
            </a:extLst>
          </p:cNvPr>
          <p:cNvSpPr txBox="1"/>
          <p:nvPr/>
        </p:nvSpPr>
        <p:spPr>
          <a:xfrm>
            <a:off x="7420080" y="2745157"/>
            <a:ext cx="6335731" cy="461665"/>
          </a:xfrm>
          <a:prstGeom prst="rect">
            <a:avLst/>
          </a:prstGeom>
          <a:solidFill>
            <a:schemeClr val="bg2">
              <a:lumMod val="60000"/>
              <a:lumOff val="40000"/>
            </a:schemeClr>
          </a:solidFill>
          <a:ln>
            <a:solidFill>
              <a:schemeClr val="bg1">
                <a:lumMod val="50000"/>
              </a:schemeClr>
            </a:solidFill>
          </a:ln>
        </p:spPr>
        <p:txBody>
          <a:bodyPr wrap="square" rtlCol="0">
            <a:spAutoFit/>
          </a:bodyPr>
          <a:lstStyle/>
          <a:p>
            <a:pPr algn="ctr"/>
            <a:r>
              <a:rPr lang="en-US" sz="2400" b="1" dirty="0">
                <a:latin typeface="David" panose="020E0502060401010101" pitchFamily="34" charset="-79"/>
                <a:cs typeface="David" panose="020E0502060401010101" pitchFamily="34" charset="-79"/>
              </a:rPr>
              <a:t>The Problem</a:t>
            </a:r>
          </a:p>
        </p:txBody>
      </p:sp>
      <p:sp>
        <p:nvSpPr>
          <p:cNvPr id="101" name="TextBox 100">
            <a:extLst>
              <a:ext uri="{FF2B5EF4-FFF2-40B4-BE49-F238E27FC236}">
                <a16:creationId xmlns:a16="http://schemas.microsoft.com/office/drawing/2014/main" id="{9DD2F10A-4A37-4661-B9FF-EF9663188278}"/>
              </a:ext>
            </a:extLst>
          </p:cNvPr>
          <p:cNvSpPr txBox="1"/>
          <p:nvPr/>
        </p:nvSpPr>
        <p:spPr>
          <a:xfrm>
            <a:off x="1132440" y="3386485"/>
            <a:ext cx="18523017" cy="1569660"/>
          </a:xfrm>
          <a:prstGeom prst="rect">
            <a:avLst/>
          </a:prstGeom>
          <a:noFill/>
        </p:spPr>
        <p:txBody>
          <a:bodyPr wrap="square" rtlCol="0">
            <a:spAutoFit/>
          </a:bodyPr>
          <a:lstStyle/>
          <a:p>
            <a:r>
              <a:rPr lang="en-US" sz="3200" dirty="0">
                <a:latin typeface="David" panose="020E0502060401010101" pitchFamily="34" charset="-79"/>
                <a:cs typeface="David" panose="020E0502060401010101" pitchFamily="34" charset="-79"/>
              </a:rPr>
              <a:t>In many cases municipalities and companies would like to close a street, for example to do maintenance work or organize a street festival. One of the key issues of such events is their impact on the traffic flow in the city which the municipality will want to minimize in order to keep the city efficient.</a:t>
            </a:r>
          </a:p>
        </p:txBody>
      </p:sp>
      <p:sp>
        <p:nvSpPr>
          <p:cNvPr id="105" name="TextBox 104">
            <a:extLst>
              <a:ext uri="{FF2B5EF4-FFF2-40B4-BE49-F238E27FC236}">
                <a16:creationId xmlns:a16="http://schemas.microsoft.com/office/drawing/2014/main" id="{A871B816-2141-4BE3-93FE-2B328547EDD7}"/>
              </a:ext>
            </a:extLst>
          </p:cNvPr>
          <p:cNvSpPr txBox="1"/>
          <p:nvPr/>
        </p:nvSpPr>
        <p:spPr>
          <a:xfrm>
            <a:off x="1241441" y="9821246"/>
            <a:ext cx="18693007" cy="1862048"/>
          </a:xfrm>
          <a:prstGeom prst="rect">
            <a:avLst/>
          </a:prstGeom>
          <a:noFill/>
        </p:spPr>
        <p:txBody>
          <a:bodyPr wrap="square" rtlCol="0">
            <a:spAutoFit/>
          </a:bodyPr>
          <a:lstStyle/>
          <a:p>
            <a:r>
              <a:rPr lang="en-US" sz="3200" dirty="0">
                <a:latin typeface="David" panose="020E0502060401010101" pitchFamily="34" charset="-79"/>
                <a:cs typeface="David" panose="020E0502060401010101" pitchFamily="34" charset="-79"/>
              </a:rPr>
              <a:t>We use a simple Neural network that uses geographical, and time features along with the number of traffic lights which we added from an external dataset. The model is constantly updated from an incoming data stream, and the latest model is loaded for a given query.</a:t>
            </a:r>
            <a:endParaRPr lang="en-GB" sz="3200" dirty="0">
              <a:latin typeface="David" panose="020E0502060401010101" pitchFamily="34" charset="-79"/>
              <a:cs typeface="David" panose="020E0502060401010101" pitchFamily="34" charset="-79"/>
            </a:endParaRPr>
          </a:p>
          <a:p>
            <a:endParaRPr lang="en-US" sz="1900" dirty="0">
              <a:latin typeface="Cambria" panose="02040503050406030204" pitchFamily="18" charset="0"/>
              <a:ea typeface="Cambria" panose="02040503050406030204" pitchFamily="18" charset="0"/>
              <a:cs typeface="JasmineUPC" panose="020B0502040204020203" pitchFamily="18" charset="-34"/>
            </a:endParaRPr>
          </a:p>
        </p:txBody>
      </p:sp>
      <p:sp>
        <p:nvSpPr>
          <p:cNvPr id="157" name="TextBox 156">
            <a:extLst>
              <a:ext uri="{FF2B5EF4-FFF2-40B4-BE49-F238E27FC236}">
                <a16:creationId xmlns:a16="http://schemas.microsoft.com/office/drawing/2014/main" id="{F1E6D59E-200B-428D-933C-BEAEA4281251}"/>
              </a:ext>
            </a:extLst>
          </p:cNvPr>
          <p:cNvSpPr txBox="1"/>
          <p:nvPr/>
        </p:nvSpPr>
        <p:spPr>
          <a:xfrm>
            <a:off x="7420080" y="5076163"/>
            <a:ext cx="6335731" cy="461665"/>
          </a:xfrm>
          <a:prstGeom prst="rect">
            <a:avLst/>
          </a:prstGeom>
          <a:solidFill>
            <a:schemeClr val="bg2">
              <a:lumMod val="60000"/>
              <a:lumOff val="40000"/>
            </a:schemeClr>
          </a:solidFill>
          <a:ln>
            <a:solidFill>
              <a:schemeClr val="bg1">
                <a:lumMod val="50000"/>
              </a:schemeClr>
            </a:solidFill>
          </a:ln>
        </p:spPr>
        <p:txBody>
          <a:bodyPr wrap="square" rtlCol="0">
            <a:spAutoFit/>
          </a:bodyPr>
          <a:lstStyle/>
          <a:p>
            <a:pPr algn="ctr"/>
            <a:r>
              <a:rPr lang="en-US" sz="2400" b="1" dirty="0">
                <a:latin typeface="David" panose="020E0502060401010101" pitchFamily="34" charset="-79"/>
                <a:cs typeface="David" panose="020E0502060401010101" pitchFamily="34" charset="-79"/>
              </a:rPr>
              <a:t>The Solution</a:t>
            </a:r>
            <a:endParaRPr lang="he-IL" sz="2400" b="1" dirty="0">
              <a:latin typeface="David" panose="020E0502060401010101" pitchFamily="34" charset="-79"/>
              <a:cs typeface="David" panose="020E0502060401010101" pitchFamily="34" charset="-79"/>
            </a:endParaRPr>
          </a:p>
        </p:txBody>
      </p:sp>
      <p:sp>
        <p:nvSpPr>
          <p:cNvPr id="158" name="TextBox 157">
            <a:extLst>
              <a:ext uri="{FF2B5EF4-FFF2-40B4-BE49-F238E27FC236}">
                <a16:creationId xmlns:a16="http://schemas.microsoft.com/office/drawing/2014/main" id="{2CC9F375-B985-4852-902A-DC3E81105E58}"/>
              </a:ext>
            </a:extLst>
          </p:cNvPr>
          <p:cNvSpPr txBox="1"/>
          <p:nvPr/>
        </p:nvSpPr>
        <p:spPr>
          <a:xfrm>
            <a:off x="7515517" y="9201065"/>
            <a:ext cx="6335731" cy="461665"/>
          </a:xfrm>
          <a:prstGeom prst="rect">
            <a:avLst/>
          </a:prstGeom>
          <a:solidFill>
            <a:schemeClr val="bg2">
              <a:lumMod val="60000"/>
              <a:lumOff val="40000"/>
            </a:schemeClr>
          </a:solidFill>
          <a:ln>
            <a:solidFill>
              <a:schemeClr val="bg1">
                <a:lumMod val="50000"/>
              </a:schemeClr>
            </a:solidFill>
          </a:ln>
        </p:spPr>
        <p:txBody>
          <a:bodyPr wrap="square" rtlCol="0">
            <a:spAutoFit/>
          </a:bodyPr>
          <a:lstStyle/>
          <a:p>
            <a:pPr algn="ctr"/>
            <a:r>
              <a:rPr lang="en-US" sz="2400" b="1" dirty="0">
                <a:latin typeface="David" panose="020E0502060401010101" pitchFamily="34" charset="-79"/>
                <a:cs typeface="David" panose="020E0502060401010101" pitchFamily="34" charset="-79"/>
              </a:rPr>
              <a:t>Methodology</a:t>
            </a:r>
            <a:endParaRPr lang="he-IL" sz="2400" b="1" dirty="0">
              <a:latin typeface="David" panose="020E0502060401010101" pitchFamily="34" charset="-79"/>
              <a:cs typeface="David" panose="020E0502060401010101" pitchFamily="34" charset="-79"/>
            </a:endParaRPr>
          </a:p>
        </p:txBody>
      </p:sp>
      <p:sp>
        <p:nvSpPr>
          <p:cNvPr id="24" name="TextBox 23">
            <a:extLst>
              <a:ext uri="{FF2B5EF4-FFF2-40B4-BE49-F238E27FC236}">
                <a16:creationId xmlns:a16="http://schemas.microsoft.com/office/drawing/2014/main" id="{265BD0F2-BD5D-4329-8A28-14A0010CE6DD}"/>
              </a:ext>
            </a:extLst>
          </p:cNvPr>
          <p:cNvSpPr txBox="1"/>
          <p:nvPr/>
        </p:nvSpPr>
        <p:spPr>
          <a:xfrm>
            <a:off x="1132440" y="5727817"/>
            <a:ext cx="14901277" cy="3970318"/>
          </a:xfrm>
          <a:prstGeom prst="rect">
            <a:avLst/>
          </a:prstGeom>
          <a:noFill/>
        </p:spPr>
        <p:txBody>
          <a:bodyPr wrap="square" rtlCol="0">
            <a:spAutoFit/>
          </a:bodyPr>
          <a:lstStyle/>
          <a:p>
            <a:r>
              <a:rPr lang="en-US" sz="3200" b="0" i="0" u="none" strike="noStrike" dirty="0">
                <a:solidFill>
                  <a:srgbClr val="000000"/>
                </a:solidFill>
                <a:effectLst/>
                <a:latin typeface="David" panose="020E0502060401010101" pitchFamily="34" charset="-79"/>
                <a:cs typeface="David" panose="020E0502060401010101" pitchFamily="34" charset="-79"/>
              </a:rPr>
              <a:t>We offer an API solution where our users can select an area and time window and we will provide them with a heatmap of average congestion probability in that area over the time window.</a:t>
            </a:r>
            <a:r>
              <a:rPr lang="en-US" sz="3200" b="0" i="0" dirty="0">
                <a:solidFill>
                  <a:srgbClr val="000000"/>
                </a:solidFill>
                <a:effectLst/>
                <a:latin typeface="David" panose="020E0502060401010101" pitchFamily="34" charset="-79"/>
                <a:cs typeface="David" panose="020E0502060401010101" pitchFamily="34" charset="-79"/>
              </a:rPr>
              <a:t>​</a:t>
            </a:r>
            <a:endParaRPr lang="he-IL" sz="3200" b="0" i="0" dirty="0">
              <a:solidFill>
                <a:srgbClr val="000000"/>
              </a:solidFill>
              <a:effectLst/>
              <a:latin typeface="David" panose="020E0502060401010101" pitchFamily="34" charset="-79"/>
              <a:cs typeface="David" panose="020E0502060401010101" pitchFamily="34" charset="-79"/>
            </a:endParaRPr>
          </a:p>
          <a:p>
            <a:r>
              <a:rPr lang="en-US" sz="3200" dirty="0">
                <a:latin typeface="David" panose="020E0502060401010101" pitchFamily="34" charset="-79"/>
                <a:cs typeface="David" panose="020E0502060401010101" pitchFamily="34" charset="-79"/>
              </a:rPr>
              <a:t>A data frame of relevant area IDs (approximate to streets) is generated for the relevant time window, both of which we get from a user query, and the areas within the search zone are ranked based on the probability of congestion and distance from the center of the search area.</a:t>
            </a:r>
          </a:p>
          <a:p>
            <a:endParaRPr lang="en-US" sz="2800" dirty="0">
              <a:latin typeface="David" panose="020E0502060401010101" pitchFamily="34" charset="-79"/>
              <a:ea typeface="Cambria" panose="02040503050406030204" pitchFamily="18" charset="0"/>
              <a:cs typeface="David" panose="020E0502060401010101" pitchFamily="34" charset="-79"/>
            </a:endParaRPr>
          </a:p>
        </p:txBody>
      </p:sp>
      <p:sp>
        <p:nvSpPr>
          <p:cNvPr id="28" name="TextBox 27">
            <a:extLst>
              <a:ext uri="{FF2B5EF4-FFF2-40B4-BE49-F238E27FC236}">
                <a16:creationId xmlns:a16="http://schemas.microsoft.com/office/drawing/2014/main" id="{BD4ED3A3-0DEC-4234-BBE0-869D11953A3B}"/>
              </a:ext>
            </a:extLst>
          </p:cNvPr>
          <p:cNvSpPr txBox="1"/>
          <p:nvPr/>
        </p:nvSpPr>
        <p:spPr>
          <a:xfrm>
            <a:off x="7420080" y="11452461"/>
            <a:ext cx="6335731" cy="461665"/>
          </a:xfrm>
          <a:prstGeom prst="rect">
            <a:avLst/>
          </a:prstGeom>
          <a:solidFill>
            <a:schemeClr val="bg2">
              <a:lumMod val="60000"/>
              <a:lumOff val="40000"/>
            </a:schemeClr>
          </a:solidFill>
          <a:ln>
            <a:solidFill>
              <a:schemeClr val="bg1">
                <a:lumMod val="50000"/>
              </a:schemeClr>
            </a:solidFill>
          </a:ln>
        </p:spPr>
        <p:txBody>
          <a:bodyPr wrap="square" rtlCol="0">
            <a:spAutoFit/>
          </a:bodyPr>
          <a:lstStyle/>
          <a:p>
            <a:pPr algn="ctr"/>
            <a:r>
              <a:rPr lang="en-US" sz="2400" b="1" dirty="0">
                <a:latin typeface="David" panose="020E0502060401010101" pitchFamily="34" charset="-79"/>
                <a:cs typeface="David" panose="020E0502060401010101" pitchFamily="34" charset="-79"/>
              </a:rPr>
              <a:t>Limitations</a:t>
            </a:r>
            <a:endParaRPr lang="he-IL" sz="2400" b="1" dirty="0">
              <a:latin typeface="David" panose="020E0502060401010101" pitchFamily="34" charset="-79"/>
              <a:cs typeface="David" panose="020E0502060401010101" pitchFamily="34" charset="-79"/>
            </a:endParaRPr>
          </a:p>
        </p:txBody>
      </p:sp>
      <p:sp>
        <p:nvSpPr>
          <p:cNvPr id="29" name="TextBox 28">
            <a:extLst>
              <a:ext uri="{FF2B5EF4-FFF2-40B4-BE49-F238E27FC236}">
                <a16:creationId xmlns:a16="http://schemas.microsoft.com/office/drawing/2014/main" id="{4680CF9D-F475-4FAC-AA14-847F33AA45A3}"/>
              </a:ext>
            </a:extLst>
          </p:cNvPr>
          <p:cNvSpPr txBox="1"/>
          <p:nvPr/>
        </p:nvSpPr>
        <p:spPr>
          <a:xfrm>
            <a:off x="1132440" y="12074715"/>
            <a:ext cx="18693007" cy="2846933"/>
          </a:xfrm>
          <a:prstGeom prst="rect">
            <a:avLst/>
          </a:prstGeom>
          <a:noFill/>
        </p:spPr>
        <p:txBody>
          <a:bodyPr wrap="square" rtlCol="0">
            <a:spAutoFit/>
          </a:bodyPr>
          <a:lstStyle/>
          <a:p>
            <a:pPr algn="l" rtl="0" fontAlgn="base">
              <a:buFont typeface="Arial" panose="020B0604020202020204" pitchFamily="34" charset="0"/>
              <a:buChar char="•"/>
            </a:pPr>
            <a:r>
              <a:rPr lang="en-US" sz="3200" b="0" i="0" u="none" strike="noStrike" dirty="0">
                <a:solidFill>
                  <a:srgbClr val="000000"/>
                </a:solidFill>
                <a:effectLst/>
                <a:latin typeface="David" panose="020E0502060401010101" pitchFamily="34" charset="-79"/>
                <a:cs typeface="David" panose="020E0502060401010101" pitchFamily="34" charset="-79"/>
              </a:rPr>
              <a:t> Granularity – Area IDs are only an approximation of streets and sometimes aggregate multiple streets. Some users may want to go even finer and predict congestion on parts of streets.</a:t>
            </a:r>
            <a:r>
              <a:rPr lang="en-US" sz="3200" b="0" i="0" dirty="0">
                <a:solidFill>
                  <a:srgbClr val="000000"/>
                </a:solidFill>
                <a:effectLst/>
                <a:latin typeface="David" panose="020E0502060401010101" pitchFamily="34" charset="-79"/>
                <a:cs typeface="David" panose="020E0502060401010101" pitchFamily="34" charset="-79"/>
              </a:rPr>
              <a:t>​</a:t>
            </a:r>
          </a:p>
          <a:p>
            <a:pPr algn="l" rtl="0" fontAlgn="base">
              <a:buFont typeface="Arial" panose="020B0604020202020204" pitchFamily="34" charset="0"/>
              <a:buChar char="•"/>
            </a:pPr>
            <a:r>
              <a:rPr lang="en-US" sz="3200" b="0" i="0" u="none" strike="noStrike" dirty="0">
                <a:solidFill>
                  <a:srgbClr val="000000"/>
                </a:solidFill>
                <a:effectLst/>
                <a:latin typeface="David" panose="020E0502060401010101" pitchFamily="34" charset="-79"/>
                <a:cs typeface="David" panose="020E0502060401010101" pitchFamily="34" charset="-79"/>
              </a:rPr>
              <a:t> The results are ranked by their average probability of congestion which may be problematic for long time windows.</a:t>
            </a:r>
            <a:r>
              <a:rPr lang="en-US" sz="3200" b="0" i="0" dirty="0">
                <a:solidFill>
                  <a:srgbClr val="000000"/>
                </a:solidFill>
                <a:effectLst/>
                <a:latin typeface="David" panose="020E0502060401010101" pitchFamily="34" charset="-79"/>
                <a:cs typeface="David" panose="020E0502060401010101" pitchFamily="34" charset="-79"/>
              </a:rPr>
              <a:t>​</a:t>
            </a:r>
          </a:p>
          <a:p>
            <a:pPr algn="l" rtl="0" fontAlgn="base">
              <a:buFont typeface="Arial" panose="020B0604020202020204" pitchFamily="34" charset="0"/>
              <a:buChar char="•"/>
            </a:pPr>
            <a:r>
              <a:rPr lang="en-US" sz="3200" b="0" i="0" u="none" strike="noStrike" dirty="0">
                <a:solidFill>
                  <a:srgbClr val="000000"/>
                </a:solidFill>
                <a:effectLst/>
                <a:latin typeface="David" panose="020E0502060401010101" pitchFamily="34" charset="-79"/>
                <a:cs typeface="David" panose="020E0502060401010101" pitchFamily="34" charset="-79"/>
              </a:rPr>
              <a:t> There aren’t a lot of features for the model yet, and most of the bus data becomes obsolete.</a:t>
            </a:r>
            <a:endParaRPr lang="en-GB" sz="3200" b="0" i="0" dirty="0">
              <a:solidFill>
                <a:srgbClr val="000000"/>
              </a:solidFill>
              <a:effectLst/>
              <a:latin typeface="David" panose="020E0502060401010101" pitchFamily="34" charset="-79"/>
              <a:cs typeface="David" panose="020E0502060401010101" pitchFamily="34" charset="-79"/>
            </a:endParaRPr>
          </a:p>
          <a:p>
            <a:endParaRPr lang="en-US" sz="1900" dirty="0">
              <a:latin typeface="Cambria" panose="02040503050406030204" pitchFamily="18" charset="0"/>
              <a:ea typeface="Cambria" panose="02040503050406030204" pitchFamily="18" charset="0"/>
              <a:cs typeface="JasmineUPC" panose="020B0502040204020203" pitchFamily="18" charset="-34"/>
            </a:endParaRPr>
          </a:p>
        </p:txBody>
      </p:sp>
      <p:pic>
        <p:nvPicPr>
          <p:cNvPr id="17" name="Picture 16">
            <a:extLst>
              <a:ext uri="{FF2B5EF4-FFF2-40B4-BE49-F238E27FC236}">
                <a16:creationId xmlns:a16="http://schemas.microsoft.com/office/drawing/2014/main" id="{3A8FAA87-3BA5-4082-9BCB-CE5859063F28}"/>
              </a:ext>
            </a:extLst>
          </p:cNvPr>
          <p:cNvPicPr>
            <a:picLocks noChangeAspect="1"/>
          </p:cNvPicPr>
          <p:nvPr/>
        </p:nvPicPr>
        <p:blipFill>
          <a:blip r:embed="rId4"/>
          <a:stretch>
            <a:fillRect/>
          </a:stretch>
        </p:blipFill>
        <p:spPr>
          <a:xfrm>
            <a:off x="16392692" y="4879226"/>
            <a:ext cx="4183358" cy="4550599"/>
          </a:xfrm>
          <a:prstGeom prst="rect">
            <a:avLst/>
          </a:prstGeom>
        </p:spPr>
      </p:pic>
      <p:sp>
        <p:nvSpPr>
          <p:cNvPr id="16" name="TextBox 15">
            <a:extLst>
              <a:ext uri="{FF2B5EF4-FFF2-40B4-BE49-F238E27FC236}">
                <a16:creationId xmlns:a16="http://schemas.microsoft.com/office/drawing/2014/main" id="{11036AFB-68C4-4661-8626-E35D053E628B}"/>
              </a:ext>
            </a:extLst>
          </p:cNvPr>
          <p:cNvSpPr txBox="1"/>
          <p:nvPr/>
        </p:nvSpPr>
        <p:spPr>
          <a:xfrm>
            <a:off x="7059343" y="1729994"/>
            <a:ext cx="13984691" cy="646331"/>
          </a:xfrm>
          <a:prstGeom prst="rect">
            <a:avLst/>
          </a:prstGeom>
          <a:noFill/>
        </p:spPr>
        <p:txBody>
          <a:bodyPr wrap="square">
            <a:spAutoFit/>
          </a:bodyPr>
          <a:lstStyle/>
          <a:p>
            <a:r>
              <a:rPr lang="en-GB" sz="3600" dirty="0">
                <a:hlinkClick r:id="rId5"/>
              </a:rPr>
              <a:t>https://github.com/avi13s/DS_LAB_1</a:t>
            </a:r>
            <a:r>
              <a:rPr lang="en-GB" sz="3600" dirty="0"/>
              <a:t> </a:t>
            </a:r>
          </a:p>
        </p:txBody>
      </p:sp>
    </p:spTree>
    <p:extLst>
      <p:ext uri="{BB962C8B-B14F-4D97-AF65-F5344CB8AC3E}">
        <p14:creationId xmlns:p14="http://schemas.microsoft.com/office/powerpoint/2010/main" val="160318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ltDnDiag">
          <a:fgClr>
            <a:schemeClr val="bg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EF0CAF-4311-4E43-A78C-6CA9F069C45C}"/>
              </a:ext>
            </a:extLst>
          </p:cNvPr>
          <p:cNvSpPr/>
          <p:nvPr/>
        </p:nvSpPr>
        <p:spPr>
          <a:xfrm>
            <a:off x="-10810" y="1"/>
            <a:ext cx="21388387" cy="242081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39" tIns="72020" rIns="144039" bIns="72020" numCol="1" spcCol="0" rtlCol="0" fromWordArt="0" anchor="ctr" anchorCtr="0" forceAA="0" compatLnSpc="1">
            <a:prstTxWarp prst="textNoShape">
              <a:avLst/>
            </a:prstTxWarp>
            <a:noAutofit/>
          </a:bodyPr>
          <a:lstStyle/>
          <a:p>
            <a:pPr algn="ctr"/>
            <a:endParaRPr lang="en-US" sz="4622" dirty="0">
              <a:solidFill>
                <a:schemeClr val="bg1"/>
              </a:solidFill>
            </a:endParaRPr>
          </a:p>
        </p:txBody>
      </p:sp>
      <p:sp>
        <p:nvSpPr>
          <p:cNvPr id="15" name="TextBox 14">
            <a:extLst>
              <a:ext uri="{FF2B5EF4-FFF2-40B4-BE49-F238E27FC236}">
                <a16:creationId xmlns:a16="http://schemas.microsoft.com/office/drawing/2014/main" id="{98F3CEBA-BD22-4646-876A-A6306715CD55}"/>
              </a:ext>
            </a:extLst>
          </p:cNvPr>
          <p:cNvSpPr txBox="1"/>
          <p:nvPr/>
        </p:nvSpPr>
        <p:spPr>
          <a:xfrm>
            <a:off x="2432305" y="402110"/>
            <a:ext cx="16311282" cy="937990"/>
          </a:xfrm>
          <a:prstGeom prst="rect">
            <a:avLst/>
          </a:prstGeom>
          <a:noFill/>
          <a:effectLst>
            <a:glow rad="63500">
              <a:schemeClr val="accent1">
                <a:lumMod val="50000"/>
                <a:alpha val="40000"/>
              </a:schemeClr>
            </a:glow>
            <a:reflection blurRad="6350" stA="0" endPos="55000" dir="5400000" sy="-100000" algn="bl" rotWithShape="0"/>
            <a:softEdge rad="1028700"/>
          </a:effectLst>
        </p:spPr>
        <p:txBody>
          <a:bodyPr wrap="square" rtlCol="0" anchor="ctr">
            <a:spAutoFit/>
          </a:bodyPr>
          <a:lstStyle/>
          <a:p>
            <a:pPr algn="ctr"/>
            <a:r>
              <a:rPr lang="en-US" sz="5400" b="1" dirty="0">
                <a:latin typeface="David" panose="020E0502060401010101" pitchFamily="34" charset="-79"/>
                <a:cs typeface="David" panose="020E0502060401010101" pitchFamily="34" charset="-79"/>
              </a:rPr>
              <a:t>Predicting Congestion for Future Event Planning</a:t>
            </a:r>
            <a:endParaRPr lang="en-US" sz="5000" b="1" dirty="0">
              <a:latin typeface="David" panose="020E0502060401010101" pitchFamily="34" charset="-79"/>
              <a:cs typeface="David" panose="020E0502060401010101" pitchFamily="34" charset="-79"/>
            </a:endParaRPr>
          </a:p>
        </p:txBody>
      </p:sp>
      <p:pic>
        <p:nvPicPr>
          <p:cNvPr id="20" name="Picture 19" descr="A close up of a logo&#10;&#10;Description automatically generated">
            <a:extLst>
              <a:ext uri="{FF2B5EF4-FFF2-40B4-BE49-F238E27FC236}">
                <a16:creationId xmlns:a16="http://schemas.microsoft.com/office/drawing/2014/main" id="{18A9558A-6DDA-4190-A8FA-0419B45EEC2F}"/>
              </a:ext>
            </a:extLst>
          </p:cNvPr>
          <p:cNvPicPr>
            <a:picLocks noChangeAspect="1"/>
          </p:cNvPicPr>
          <p:nvPr/>
        </p:nvPicPr>
        <p:blipFill>
          <a:blip r:embed="rId2">
            <a:alphaModFix amt="86000"/>
            <a:extLst>
              <a:ext uri="{BEBA8EAE-BF5A-486C-A8C5-ECC9F3942E4B}">
                <a14:imgProps xmlns:a14="http://schemas.microsoft.com/office/drawing/2010/main">
                  <a14:imgLayer r:embed="rId3">
                    <a14:imgEffect>
                      <a14:artisticMarker/>
                    </a14:imgEffect>
                    <a14:imgEffect>
                      <a14:colorTemperature colorTemp="4700"/>
                    </a14:imgEffect>
                    <a14:imgEffect>
                      <a14:saturation sat="73000"/>
                    </a14:imgEffect>
                  </a14:imgLayer>
                </a14:imgProps>
              </a:ext>
              <a:ext uri="{28A0092B-C50C-407E-A947-70E740481C1C}">
                <a14:useLocalDpi xmlns:a14="http://schemas.microsoft.com/office/drawing/2010/main" val="0"/>
              </a:ext>
            </a:extLst>
          </a:blip>
          <a:stretch>
            <a:fillRect/>
          </a:stretch>
        </p:blipFill>
        <p:spPr>
          <a:xfrm>
            <a:off x="17911273" y="-1183600"/>
            <a:ext cx="3828348" cy="3828348"/>
          </a:xfrm>
          <a:prstGeom prst="rect">
            <a:avLst/>
          </a:prstGeom>
          <a:noFill/>
          <a:effectLst>
            <a:glow rad="63500">
              <a:schemeClr val="bg1">
                <a:alpha val="0"/>
              </a:schemeClr>
            </a:glow>
          </a:effectLst>
        </p:spPr>
      </p:pic>
      <p:sp>
        <p:nvSpPr>
          <p:cNvPr id="27" name="TextBox 26">
            <a:extLst>
              <a:ext uri="{FF2B5EF4-FFF2-40B4-BE49-F238E27FC236}">
                <a16:creationId xmlns:a16="http://schemas.microsoft.com/office/drawing/2014/main" id="{090CDC03-9213-4E3F-9564-8CCBDE2D242F}"/>
              </a:ext>
            </a:extLst>
          </p:cNvPr>
          <p:cNvSpPr txBox="1"/>
          <p:nvPr/>
        </p:nvSpPr>
        <p:spPr>
          <a:xfrm>
            <a:off x="4392234" y="1310646"/>
            <a:ext cx="12297482" cy="492443"/>
          </a:xfrm>
          <a:prstGeom prst="rect">
            <a:avLst/>
          </a:prstGeom>
          <a:noFill/>
          <a:effectLst>
            <a:glow rad="139700">
              <a:schemeClr val="accent3">
                <a:satMod val="175000"/>
                <a:alpha val="40000"/>
              </a:schemeClr>
            </a:glow>
            <a:outerShdw blurRad="50800" dist="50800" dir="5400000" sx="195000" sy="195000" algn="ctr" rotWithShape="0">
              <a:schemeClr val="bg2"/>
            </a:outerShdw>
          </a:effectLst>
        </p:spPr>
        <p:txBody>
          <a:bodyPr wrap="square" rtlCol="0">
            <a:spAutoFit/>
          </a:bodyPr>
          <a:lstStyle/>
          <a:p>
            <a:pPr algn="ctr"/>
            <a:r>
              <a:rPr lang="en-US" sz="2600" dirty="0">
                <a:latin typeface="David" panose="020E0502060401010101" pitchFamily="34" charset="-79"/>
                <a:ea typeface="Liberation Serif" panose="02020603050405020304" pitchFamily="18" charset="0"/>
                <a:cs typeface="David" panose="020E0502060401010101" pitchFamily="34" charset="-79"/>
              </a:rPr>
              <a:t>Maximilian Matyash, Avi Simkin | January 2021</a:t>
            </a:r>
          </a:p>
        </p:txBody>
      </p:sp>
      <p:sp>
        <p:nvSpPr>
          <p:cNvPr id="18" name="TextBox 17">
            <a:extLst>
              <a:ext uri="{FF2B5EF4-FFF2-40B4-BE49-F238E27FC236}">
                <a16:creationId xmlns:a16="http://schemas.microsoft.com/office/drawing/2014/main" id="{6814AE2E-5B08-4AD1-B266-33FF5C75EDF0}"/>
              </a:ext>
            </a:extLst>
          </p:cNvPr>
          <p:cNvSpPr txBox="1"/>
          <p:nvPr/>
        </p:nvSpPr>
        <p:spPr>
          <a:xfrm>
            <a:off x="7420080" y="2745157"/>
            <a:ext cx="6335731" cy="461665"/>
          </a:xfrm>
          <a:prstGeom prst="rect">
            <a:avLst/>
          </a:prstGeom>
          <a:solidFill>
            <a:schemeClr val="bg2">
              <a:lumMod val="60000"/>
              <a:lumOff val="40000"/>
            </a:schemeClr>
          </a:solidFill>
          <a:ln>
            <a:solidFill>
              <a:schemeClr val="bg1">
                <a:lumMod val="50000"/>
              </a:schemeClr>
            </a:solidFill>
          </a:ln>
        </p:spPr>
        <p:txBody>
          <a:bodyPr wrap="square" rtlCol="0">
            <a:spAutoFit/>
          </a:bodyPr>
          <a:lstStyle/>
          <a:p>
            <a:pPr algn="ctr"/>
            <a:r>
              <a:rPr lang="en-US" sz="2400" b="1" dirty="0">
                <a:latin typeface="David" panose="020E0502060401010101" pitchFamily="34" charset="-79"/>
                <a:cs typeface="David" panose="020E0502060401010101" pitchFamily="34" charset="-79"/>
              </a:rPr>
              <a:t>Further explanations</a:t>
            </a:r>
          </a:p>
        </p:txBody>
      </p:sp>
      <p:sp>
        <p:nvSpPr>
          <p:cNvPr id="101" name="TextBox 100">
            <a:extLst>
              <a:ext uri="{FF2B5EF4-FFF2-40B4-BE49-F238E27FC236}">
                <a16:creationId xmlns:a16="http://schemas.microsoft.com/office/drawing/2014/main" id="{9DD2F10A-4A37-4661-B9FF-EF9663188278}"/>
              </a:ext>
            </a:extLst>
          </p:cNvPr>
          <p:cNvSpPr txBox="1"/>
          <p:nvPr/>
        </p:nvSpPr>
        <p:spPr>
          <a:xfrm>
            <a:off x="1132440" y="3386485"/>
            <a:ext cx="18523017" cy="9787295"/>
          </a:xfrm>
          <a:prstGeom prst="rect">
            <a:avLst/>
          </a:prstGeom>
          <a:noFill/>
        </p:spPr>
        <p:txBody>
          <a:bodyPr wrap="square" rtlCol="0">
            <a:spAutoFit/>
          </a:bodyPr>
          <a:lstStyle/>
          <a:p>
            <a:r>
              <a:rPr lang="en-US" sz="3500" dirty="0">
                <a:latin typeface="David" panose="020E0502060401010101" pitchFamily="34" charset="-79"/>
                <a:cs typeface="David" panose="020E0502060401010101" pitchFamily="34" charset="-79"/>
              </a:rPr>
              <a:t>The query consists of year, month, day, hour, minute, duration, longitude and latitude of the center of the search area and its radius.</a:t>
            </a:r>
          </a:p>
          <a:p>
            <a:endParaRPr lang="en-US" sz="3500" dirty="0">
              <a:latin typeface="David" panose="020E0502060401010101" pitchFamily="34" charset="-79"/>
              <a:cs typeface="David" panose="020E0502060401010101" pitchFamily="34" charset="-79"/>
            </a:endParaRPr>
          </a:p>
          <a:p>
            <a:r>
              <a:rPr lang="en-GB" sz="3500" dirty="0">
                <a:latin typeface="David" panose="020E0502060401010101" pitchFamily="34" charset="-79"/>
                <a:cs typeface="David" panose="020E0502060401010101" pitchFamily="34" charset="-79"/>
              </a:rPr>
              <a:t>Given the query, we generate a data frame of the centroids of </a:t>
            </a:r>
            <a:r>
              <a:rPr lang="en-GB" sz="3500" dirty="0" err="1">
                <a:latin typeface="David" panose="020E0502060401010101" pitchFamily="34" charset="-79"/>
                <a:cs typeface="David" panose="020E0502060401010101" pitchFamily="34" charset="-79"/>
              </a:rPr>
              <a:t>areaIds</a:t>
            </a:r>
            <a:r>
              <a:rPr lang="en-GB" sz="3500" dirty="0">
                <a:latin typeface="David" panose="020E0502060401010101" pitchFamily="34" charset="-79"/>
                <a:cs typeface="David" panose="020E0502060401010101" pitchFamily="34" charset="-79"/>
              </a:rPr>
              <a:t> in the search area for each hour of the duration.</a:t>
            </a:r>
            <a:r>
              <a:rPr lang="en-US" sz="3500" dirty="0">
                <a:latin typeface="David" panose="020E0502060401010101" pitchFamily="34" charset="-79"/>
                <a:cs typeface="David" panose="020E0502060401010101" pitchFamily="34" charset="-79"/>
              </a:rPr>
              <a:t> We then calculate the distance of each centroid to the center of the search area and normalize by the sum of those distances.</a:t>
            </a:r>
          </a:p>
          <a:p>
            <a:r>
              <a:rPr lang="en-US" sz="3500" dirty="0">
                <a:latin typeface="David" panose="020E0502060401010101" pitchFamily="34" charset="-79"/>
                <a:cs typeface="David" panose="020E0502060401010101" pitchFamily="34" charset="-79"/>
              </a:rPr>
              <a:t>Afterwards, we compute the probability of not having congestion in each area using our model and multiply it by the normalize distance. </a:t>
            </a:r>
          </a:p>
          <a:p>
            <a:r>
              <a:rPr lang="en-US" sz="3500" dirty="0">
                <a:latin typeface="David" panose="020E0502060401010101" pitchFamily="34" charset="-79"/>
                <a:cs typeface="David" panose="020E0502060401010101" pitchFamily="34" charset="-79"/>
              </a:rPr>
              <a:t>Finally, we order the results in descending order.</a:t>
            </a:r>
          </a:p>
          <a:p>
            <a:endParaRPr lang="en-US" sz="3500" dirty="0">
              <a:latin typeface="David" panose="020E0502060401010101" pitchFamily="34" charset="-79"/>
              <a:cs typeface="David" panose="020E0502060401010101" pitchFamily="34" charset="-79"/>
            </a:endParaRPr>
          </a:p>
          <a:p>
            <a:r>
              <a:rPr lang="en-GB" sz="3500" dirty="0">
                <a:latin typeface="David" panose="020E0502060401010101" pitchFamily="34" charset="-79"/>
                <a:cs typeface="David" panose="020E0502060401010101" pitchFamily="34" charset="-79"/>
              </a:rPr>
              <a:t>A heatmap is built using the resulting scores via </a:t>
            </a:r>
            <a:r>
              <a:rPr lang="en-GB" sz="3500" dirty="0" err="1">
                <a:latin typeface="David" panose="020E0502060401010101" pitchFamily="34" charset="-79"/>
                <a:cs typeface="David" panose="020E0502060401010101" pitchFamily="34" charset="-79"/>
              </a:rPr>
              <a:t>gmplot</a:t>
            </a:r>
            <a:r>
              <a:rPr lang="en-GB" sz="3500" dirty="0">
                <a:latin typeface="David" panose="020E0502060401010101" pitchFamily="34" charset="-79"/>
                <a:cs typeface="David" panose="020E0502060401010101" pitchFamily="34" charset="-79"/>
              </a:rPr>
              <a:t> and is saved as an html file which can then be viewed</a:t>
            </a:r>
            <a:r>
              <a:rPr lang="en-US" sz="3500" dirty="0">
                <a:latin typeface="David" panose="020E0502060401010101" pitchFamily="34" charset="-79"/>
                <a:cs typeface="David" panose="020E0502060401010101" pitchFamily="34" charset="-79"/>
              </a:rPr>
              <a:t>.</a:t>
            </a:r>
          </a:p>
          <a:p>
            <a:endParaRPr lang="en-US" sz="3500" dirty="0">
              <a:latin typeface="David" panose="020E0502060401010101" pitchFamily="34" charset="-79"/>
              <a:cs typeface="David" panose="020E0502060401010101" pitchFamily="34" charset="-79"/>
            </a:endParaRPr>
          </a:p>
          <a:p>
            <a:r>
              <a:rPr lang="en-US" sz="3500" dirty="0">
                <a:latin typeface="David" panose="020E0502060401010101" pitchFamily="34" charset="-79"/>
                <a:cs typeface="David" panose="020E0502060401010101" pitchFamily="34" charset="-79"/>
              </a:rPr>
              <a:t>We integrated weather data into our model and there was no missing data, also in such data outliers are very important and may be more helpful than unreliable, so unfortunately imputation was not necessary for our case. </a:t>
            </a:r>
            <a:endParaRPr lang="en-GB" sz="3500" dirty="0">
              <a:latin typeface="David" panose="020E0502060401010101" pitchFamily="34" charset="-79"/>
              <a:cs typeface="David" panose="020E0502060401010101" pitchFamily="34" charset="-79"/>
            </a:endParaRPr>
          </a:p>
          <a:p>
            <a:endParaRPr lang="en-GB" sz="3500" dirty="0">
              <a:latin typeface="David" panose="020E0502060401010101" pitchFamily="34" charset="-79"/>
              <a:cs typeface="David" panose="020E0502060401010101" pitchFamily="34" charset="-79"/>
            </a:endParaRPr>
          </a:p>
          <a:p>
            <a:endParaRPr lang="en-US" sz="3500" dirty="0">
              <a:latin typeface="David" panose="020E0502060401010101" pitchFamily="34" charset="-79"/>
              <a:cs typeface="David" panose="020E0502060401010101" pitchFamily="34" charset="-79"/>
            </a:endParaRPr>
          </a:p>
        </p:txBody>
      </p:sp>
      <p:sp>
        <p:nvSpPr>
          <p:cNvPr id="16" name="TextBox 15">
            <a:extLst>
              <a:ext uri="{FF2B5EF4-FFF2-40B4-BE49-F238E27FC236}">
                <a16:creationId xmlns:a16="http://schemas.microsoft.com/office/drawing/2014/main" id="{11036AFB-68C4-4661-8626-E35D053E628B}"/>
              </a:ext>
            </a:extLst>
          </p:cNvPr>
          <p:cNvSpPr txBox="1"/>
          <p:nvPr/>
        </p:nvSpPr>
        <p:spPr>
          <a:xfrm>
            <a:off x="7059343" y="1729994"/>
            <a:ext cx="13984691" cy="646331"/>
          </a:xfrm>
          <a:prstGeom prst="rect">
            <a:avLst/>
          </a:prstGeom>
          <a:noFill/>
        </p:spPr>
        <p:txBody>
          <a:bodyPr wrap="square">
            <a:spAutoFit/>
          </a:bodyPr>
          <a:lstStyle/>
          <a:p>
            <a:r>
              <a:rPr lang="en-GB" sz="3600" dirty="0">
                <a:hlinkClick r:id="rId4"/>
              </a:rPr>
              <a:t>https://github.com/avi13s/DS_LAB_1</a:t>
            </a:r>
            <a:r>
              <a:rPr lang="en-GB" sz="3600" dirty="0"/>
              <a:t> </a:t>
            </a:r>
          </a:p>
        </p:txBody>
      </p:sp>
    </p:spTree>
    <p:extLst>
      <p:ext uri="{BB962C8B-B14F-4D97-AF65-F5344CB8AC3E}">
        <p14:creationId xmlns:p14="http://schemas.microsoft.com/office/powerpoint/2010/main" val="25826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6708</TotalTime>
  <Words>513</Words>
  <Application>Microsoft Office PowerPoint</Application>
  <PresentationFormat>Custom</PresentationFormat>
  <Paragraphs>27</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Cambria</vt:lpstr>
      <vt:lpstr>David</vt:lpstr>
      <vt:lpstr>Tw Cen MT</vt:lpstr>
      <vt:lpstr>Tw Cen MT Condensed</vt:lpstr>
      <vt:lpstr>Wingdings 3</vt:lpstr>
      <vt:lpstr>Integral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Eliezer Rosenman</dc:creator>
  <cp:lastModifiedBy>Avi Simkin</cp:lastModifiedBy>
  <cp:revision>180</cp:revision>
  <cp:lastPrinted>2019-09-14T14:27:04Z</cp:lastPrinted>
  <dcterms:created xsi:type="dcterms:W3CDTF">2019-09-12T12:09:27Z</dcterms:created>
  <dcterms:modified xsi:type="dcterms:W3CDTF">2021-01-26T16:32:06Z</dcterms:modified>
</cp:coreProperties>
</file>