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4"/>
  </p:sldMasterIdLst>
  <p:notesMasterIdLst>
    <p:notesMasterId r:id="rId6"/>
  </p:notesMasterIdLst>
  <p:sldIdLst>
    <p:sldId id="256" r:id="rId5"/>
  </p:sldIdLst>
  <p:sldSz cx="15074900" cy="201041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332">
          <p15:clr>
            <a:srgbClr val="A4A3A4"/>
          </p15:clr>
        </p15:guide>
        <p15:guide id="2" pos="47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9" d="100"/>
          <a:sy n="49" d="100"/>
        </p:scale>
        <p:origin x="432" y="88"/>
      </p:cViewPr>
      <p:guideLst>
        <p:guide orient="horz" pos="6332"/>
        <p:guide pos="474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43720" y="685800"/>
            <a:ext cx="2571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2143125" y="685800"/>
            <a:ext cx="25717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513882" y="2910263"/>
            <a:ext cx="14047200" cy="8022900"/>
          </a:xfrm>
          <a:prstGeom prst="rect">
            <a:avLst/>
          </a:prstGeom>
        </p:spPr>
        <p:txBody>
          <a:bodyPr spcFirstLastPara="1" wrap="square" lIns="219600" tIns="219600" rIns="219600" bIns="219600" anchor="b" anchorCtr="0"/>
          <a:lstStyle>
            <a:lvl1pPr lvl="0" algn="ctr">
              <a:spcBef>
                <a:spcPts val="0"/>
              </a:spcBef>
              <a:spcAft>
                <a:spcPts val="0"/>
              </a:spcAft>
              <a:buSzPts val="12500"/>
              <a:buNone/>
              <a:defRPr sz="12500"/>
            </a:lvl1pPr>
            <a:lvl2pPr lvl="1" algn="ctr">
              <a:spcBef>
                <a:spcPts val="0"/>
              </a:spcBef>
              <a:spcAft>
                <a:spcPts val="0"/>
              </a:spcAft>
              <a:buSzPts val="12500"/>
              <a:buNone/>
              <a:defRPr sz="12500"/>
            </a:lvl2pPr>
            <a:lvl3pPr lvl="2" algn="ctr">
              <a:spcBef>
                <a:spcPts val="0"/>
              </a:spcBef>
              <a:spcAft>
                <a:spcPts val="0"/>
              </a:spcAft>
              <a:buSzPts val="12500"/>
              <a:buNone/>
              <a:defRPr sz="12500"/>
            </a:lvl3pPr>
            <a:lvl4pPr lvl="3" algn="ctr">
              <a:spcBef>
                <a:spcPts val="0"/>
              </a:spcBef>
              <a:spcAft>
                <a:spcPts val="0"/>
              </a:spcAft>
              <a:buSzPts val="12500"/>
              <a:buNone/>
              <a:defRPr sz="12500"/>
            </a:lvl4pPr>
            <a:lvl5pPr lvl="4" algn="ctr">
              <a:spcBef>
                <a:spcPts val="0"/>
              </a:spcBef>
              <a:spcAft>
                <a:spcPts val="0"/>
              </a:spcAft>
              <a:buSzPts val="12500"/>
              <a:buNone/>
              <a:defRPr sz="12500"/>
            </a:lvl5pPr>
            <a:lvl6pPr lvl="5" algn="ctr">
              <a:spcBef>
                <a:spcPts val="0"/>
              </a:spcBef>
              <a:spcAft>
                <a:spcPts val="0"/>
              </a:spcAft>
              <a:buSzPts val="12500"/>
              <a:buNone/>
              <a:defRPr sz="12500"/>
            </a:lvl6pPr>
            <a:lvl7pPr lvl="6" algn="ctr">
              <a:spcBef>
                <a:spcPts val="0"/>
              </a:spcBef>
              <a:spcAft>
                <a:spcPts val="0"/>
              </a:spcAft>
              <a:buSzPts val="12500"/>
              <a:buNone/>
              <a:defRPr sz="12500"/>
            </a:lvl7pPr>
            <a:lvl8pPr lvl="7" algn="ctr">
              <a:spcBef>
                <a:spcPts val="0"/>
              </a:spcBef>
              <a:spcAft>
                <a:spcPts val="0"/>
              </a:spcAft>
              <a:buSzPts val="12500"/>
              <a:buNone/>
              <a:defRPr sz="12500"/>
            </a:lvl8pPr>
            <a:lvl9pPr lvl="8" algn="ctr">
              <a:spcBef>
                <a:spcPts val="0"/>
              </a:spcBef>
              <a:spcAft>
                <a:spcPts val="0"/>
              </a:spcAft>
              <a:buSzPts val="12500"/>
              <a:buNone/>
              <a:defRPr sz="12500"/>
            </a:lvl9pPr>
          </a:lstStyle>
          <a:p>
            <a:endParaRPr/>
          </a:p>
        </p:txBody>
      </p:sp>
      <p:sp>
        <p:nvSpPr>
          <p:cNvPr id="11" name="Google Shape;11;p2"/>
          <p:cNvSpPr txBox="1">
            <a:spLocks noGrp="1"/>
          </p:cNvSpPr>
          <p:nvPr>
            <p:ph type="subTitle" idx="1"/>
          </p:nvPr>
        </p:nvSpPr>
        <p:spPr>
          <a:xfrm>
            <a:off x="513869" y="11077525"/>
            <a:ext cx="14047200" cy="3098100"/>
          </a:xfrm>
          <a:prstGeom prst="rect">
            <a:avLst/>
          </a:prstGeom>
        </p:spPr>
        <p:txBody>
          <a:bodyPr spcFirstLastPara="1" wrap="square" lIns="219600" tIns="219600" rIns="219600" bIns="219600" anchor="t" anchorCtr="0"/>
          <a:lstStyle>
            <a:lvl1pPr lvl="0" algn="ctr">
              <a:lnSpc>
                <a:spcPct val="100000"/>
              </a:lnSpc>
              <a:spcBef>
                <a:spcPts val="0"/>
              </a:spcBef>
              <a:spcAft>
                <a:spcPts val="0"/>
              </a:spcAft>
              <a:buSzPts val="6700"/>
              <a:buNone/>
              <a:defRPr sz="6700"/>
            </a:lvl1pPr>
            <a:lvl2pPr lvl="1" algn="ctr">
              <a:lnSpc>
                <a:spcPct val="100000"/>
              </a:lnSpc>
              <a:spcBef>
                <a:spcPts val="0"/>
              </a:spcBef>
              <a:spcAft>
                <a:spcPts val="0"/>
              </a:spcAft>
              <a:buSzPts val="6700"/>
              <a:buNone/>
              <a:defRPr sz="6700"/>
            </a:lvl2pPr>
            <a:lvl3pPr lvl="2" algn="ctr">
              <a:lnSpc>
                <a:spcPct val="100000"/>
              </a:lnSpc>
              <a:spcBef>
                <a:spcPts val="0"/>
              </a:spcBef>
              <a:spcAft>
                <a:spcPts val="0"/>
              </a:spcAft>
              <a:buSzPts val="6700"/>
              <a:buNone/>
              <a:defRPr sz="6700"/>
            </a:lvl3pPr>
            <a:lvl4pPr lvl="3" algn="ctr">
              <a:lnSpc>
                <a:spcPct val="100000"/>
              </a:lnSpc>
              <a:spcBef>
                <a:spcPts val="0"/>
              </a:spcBef>
              <a:spcAft>
                <a:spcPts val="0"/>
              </a:spcAft>
              <a:buSzPts val="6700"/>
              <a:buNone/>
              <a:defRPr sz="6700"/>
            </a:lvl4pPr>
            <a:lvl5pPr lvl="4" algn="ctr">
              <a:lnSpc>
                <a:spcPct val="100000"/>
              </a:lnSpc>
              <a:spcBef>
                <a:spcPts val="0"/>
              </a:spcBef>
              <a:spcAft>
                <a:spcPts val="0"/>
              </a:spcAft>
              <a:buSzPts val="6700"/>
              <a:buNone/>
              <a:defRPr sz="6700"/>
            </a:lvl5pPr>
            <a:lvl6pPr lvl="5" algn="ctr">
              <a:lnSpc>
                <a:spcPct val="100000"/>
              </a:lnSpc>
              <a:spcBef>
                <a:spcPts val="0"/>
              </a:spcBef>
              <a:spcAft>
                <a:spcPts val="0"/>
              </a:spcAft>
              <a:buSzPts val="6700"/>
              <a:buNone/>
              <a:defRPr sz="6700"/>
            </a:lvl6pPr>
            <a:lvl7pPr lvl="6" algn="ctr">
              <a:lnSpc>
                <a:spcPct val="100000"/>
              </a:lnSpc>
              <a:spcBef>
                <a:spcPts val="0"/>
              </a:spcBef>
              <a:spcAft>
                <a:spcPts val="0"/>
              </a:spcAft>
              <a:buSzPts val="6700"/>
              <a:buNone/>
              <a:defRPr sz="6700"/>
            </a:lvl7pPr>
            <a:lvl8pPr lvl="7" algn="ctr">
              <a:lnSpc>
                <a:spcPct val="100000"/>
              </a:lnSpc>
              <a:spcBef>
                <a:spcPts val="0"/>
              </a:spcBef>
              <a:spcAft>
                <a:spcPts val="0"/>
              </a:spcAft>
              <a:buSzPts val="6700"/>
              <a:buNone/>
              <a:defRPr sz="6700"/>
            </a:lvl8pPr>
            <a:lvl9pPr lvl="8" algn="ctr">
              <a:lnSpc>
                <a:spcPct val="100000"/>
              </a:lnSpc>
              <a:spcBef>
                <a:spcPts val="0"/>
              </a:spcBef>
              <a:spcAft>
                <a:spcPts val="0"/>
              </a:spcAft>
              <a:buSzPts val="6700"/>
              <a:buNone/>
              <a:defRPr sz="6700"/>
            </a:lvl9pPr>
          </a:lstStyle>
          <a:p>
            <a:endParaRPr/>
          </a:p>
        </p:txBody>
      </p:sp>
      <p:sp>
        <p:nvSpPr>
          <p:cNvPr id="12" name="Google Shape;12;p2"/>
          <p:cNvSpPr txBox="1">
            <a:spLocks noGrp="1"/>
          </p:cNvSpPr>
          <p:nvPr>
            <p:ph type="sldNum" idx="12"/>
          </p:nvPr>
        </p:nvSpPr>
        <p:spPr>
          <a:xfrm>
            <a:off x="13967695" y="18226754"/>
            <a:ext cx="904500" cy="1538400"/>
          </a:xfrm>
          <a:prstGeom prst="rect">
            <a:avLst/>
          </a:prstGeom>
        </p:spPr>
        <p:txBody>
          <a:bodyPr spcFirstLastPara="1" wrap="square" lIns="219600" tIns="219600" rIns="219600" bIns="2196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513869" y="4323425"/>
            <a:ext cx="14047200" cy="7674600"/>
          </a:xfrm>
          <a:prstGeom prst="rect">
            <a:avLst/>
          </a:prstGeom>
        </p:spPr>
        <p:txBody>
          <a:bodyPr spcFirstLastPara="1" wrap="square" lIns="219600" tIns="219600" rIns="219600" bIns="219600" anchor="b" anchorCtr="0"/>
          <a:lstStyle>
            <a:lvl1pPr lvl="0" algn="ctr">
              <a:spcBef>
                <a:spcPts val="0"/>
              </a:spcBef>
              <a:spcAft>
                <a:spcPts val="0"/>
              </a:spcAft>
              <a:buSzPts val="28800"/>
              <a:buNone/>
              <a:defRPr sz="28800"/>
            </a:lvl1pPr>
            <a:lvl2pPr lvl="1" algn="ctr">
              <a:spcBef>
                <a:spcPts val="0"/>
              </a:spcBef>
              <a:spcAft>
                <a:spcPts val="0"/>
              </a:spcAft>
              <a:buSzPts val="28800"/>
              <a:buNone/>
              <a:defRPr sz="28800"/>
            </a:lvl2pPr>
            <a:lvl3pPr lvl="2" algn="ctr">
              <a:spcBef>
                <a:spcPts val="0"/>
              </a:spcBef>
              <a:spcAft>
                <a:spcPts val="0"/>
              </a:spcAft>
              <a:buSzPts val="28800"/>
              <a:buNone/>
              <a:defRPr sz="28800"/>
            </a:lvl3pPr>
            <a:lvl4pPr lvl="3" algn="ctr">
              <a:spcBef>
                <a:spcPts val="0"/>
              </a:spcBef>
              <a:spcAft>
                <a:spcPts val="0"/>
              </a:spcAft>
              <a:buSzPts val="28800"/>
              <a:buNone/>
              <a:defRPr sz="28800"/>
            </a:lvl4pPr>
            <a:lvl5pPr lvl="4" algn="ctr">
              <a:spcBef>
                <a:spcPts val="0"/>
              </a:spcBef>
              <a:spcAft>
                <a:spcPts val="0"/>
              </a:spcAft>
              <a:buSzPts val="28800"/>
              <a:buNone/>
              <a:defRPr sz="28800"/>
            </a:lvl5pPr>
            <a:lvl6pPr lvl="5" algn="ctr">
              <a:spcBef>
                <a:spcPts val="0"/>
              </a:spcBef>
              <a:spcAft>
                <a:spcPts val="0"/>
              </a:spcAft>
              <a:buSzPts val="28800"/>
              <a:buNone/>
              <a:defRPr sz="28800"/>
            </a:lvl6pPr>
            <a:lvl7pPr lvl="6" algn="ctr">
              <a:spcBef>
                <a:spcPts val="0"/>
              </a:spcBef>
              <a:spcAft>
                <a:spcPts val="0"/>
              </a:spcAft>
              <a:buSzPts val="28800"/>
              <a:buNone/>
              <a:defRPr sz="28800"/>
            </a:lvl7pPr>
            <a:lvl8pPr lvl="7" algn="ctr">
              <a:spcBef>
                <a:spcPts val="0"/>
              </a:spcBef>
              <a:spcAft>
                <a:spcPts val="0"/>
              </a:spcAft>
              <a:buSzPts val="28800"/>
              <a:buNone/>
              <a:defRPr sz="28800"/>
            </a:lvl8pPr>
            <a:lvl9pPr lvl="8" algn="ctr">
              <a:spcBef>
                <a:spcPts val="0"/>
              </a:spcBef>
              <a:spcAft>
                <a:spcPts val="0"/>
              </a:spcAft>
              <a:buSzPts val="28800"/>
              <a:buNone/>
              <a:defRPr sz="28800"/>
            </a:lvl9pPr>
          </a:lstStyle>
          <a:p>
            <a:r>
              <a:t>xx%</a:t>
            </a:r>
          </a:p>
        </p:txBody>
      </p:sp>
      <p:sp>
        <p:nvSpPr>
          <p:cNvPr id="46" name="Google Shape;46;p11"/>
          <p:cNvSpPr txBox="1">
            <a:spLocks noGrp="1"/>
          </p:cNvSpPr>
          <p:nvPr>
            <p:ph type="body" idx="1"/>
          </p:nvPr>
        </p:nvSpPr>
        <p:spPr>
          <a:xfrm>
            <a:off x="513869" y="12320858"/>
            <a:ext cx="14047200" cy="5084400"/>
          </a:xfrm>
          <a:prstGeom prst="rect">
            <a:avLst/>
          </a:prstGeom>
        </p:spPr>
        <p:txBody>
          <a:bodyPr spcFirstLastPara="1" wrap="square" lIns="219600" tIns="219600" rIns="219600" bIns="219600" anchor="t" anchorCtr="0"/>
          <a:lstStyle>
            <a:lvl1pPr marL="457200" lvl="0" indent="-501650" algn="ctr">
              <a:spcBef>
                <a:spcPts val="0"/>
              </a:spcBef>
              <a:spcAft>
                <a:spcPts val="0"/>
              </a:spcAft>
              <a:buSzPts val="4300"/>
              <a:buChar char="●"/>
              <a:defRPr/>
            </a:lvl1pPr>
            <a:lvl2pPr marL="914400" lvl="1" indent="-444500" algn="ctr">
              <a:spcBef>
                <a:spcPts val="3800"/>
              </a:spcBef>
              <a:spcAft>
                <a:spcPts val="0"/>
              </a:spcAft>
              <a:buSzPts val="3400"/>
              <a:buChar char="○"/>
              <a:defRPr/>
            </a:lvl2pPr>
            <a:lvl3pPr marL="1371600" lvl="2" indent="-444500" algn="ctr">
              <a:spcBef>
                <a:spcPts val="3800"/>
              </a:spcBef>
              <a:spcAft>
                <a:spcPts val="0"/>
              </a:spcAft>
              <a:buSzPts val="3400"/>
              <a:buChar char="■"/>
              <a:defRPr/>
            </a:lvl3pPr>
            <a:lvl4pPr marL="1828800" lvl="3" indent="-444500" algn="ctr">
              <a:spcBef>
                <a:spcPts val="3800"/>
              </a:spcBef>
              <a:spcAft>
                <a:spcPts val="0"/>
              </a:spcAft>
              <a:buSzPts val="3400"/>
              <a:buChar char="●"/>
              <a:defRPr/>
            </a:lvl4pPr>
            <a:lvl5pPr marL="2286000" lvl="4" indent="-444500" algn="ctr">
              <a:spcBef>
                <a:spcPts val="3800"/>
              </a:spcBef>
              <a:spcAft>
                <a:spcPts val="0"/>
              </a:spcAft>
              <a:buSzPts val="3400"/>
              <a:buChar char="○"/>
              <a:defRPr/>
            </a:lvl5pPr>
            <a:lvl6pPr marL="2743200" lvl="5" indent="-444500" algn="ctr">
              <a:spcBef>
                <a:spcPts val="3800"/>
              </a:spcBef>
              <a:spcAft>
                <a:spcPts val="0"/>
              </a:spcAft>
              <a:buSzPts val="3400"/>
              <a:buChar char="■"/>
              <a:defRPr/>
            </a:lvl6pPr>
            <a:lvl7pPr marL="3200400" lvl="6" indent="-444500" algn="ctr">
              <a:spcBef>
                <a:spcPts val="3800"/>
              </a:spcBef>
              <a:spcAft>
                <a:spcPts val="0"/>
              </a:spcAft>
              <a:buSzPts val="3400"/>
              <a:buChar char="●"/>
              <a:defRPr/>
            </a:lvl7pPr>
            <a:lvl8pPr marL="3657600" lvl="7" indent="-444500" algn="ctr">
              <a:spcBef>
                <a:spcPts val="3800"/>
              </a:spcBef>
              <a:spcAft>
                <a:spcPts val="0"/>
              </a:spcAft>
              <a:buSzPts val="3400"/>
              <a:buChar char="○"/>
              <a:defRPr/>
            </a:lvl8pPr>
            <a:lvl9pPr marL="4114800" lvl="8" indent="-444500" algn="ctr">
              <a:spcBef>
                <a:spcPts val="3800"/>
              </a:spcBef>
              <a:spcAft>
                <a:spcPts val="3800"/>
              </a:spcAft>
              <a:buSzPts val="3400"/>
              <a:buChar char="■"/>
              <a:defRPr/>
            </a:lvl9pPr>
          </a:lstStyle>
          <a:p>
            <a:endParaRPr/>
          </a:p>
        </p:txBody>
      </p:sp>
      <p:sp>
        <p:nvSpPr>
          <p:cNvPr id="47" name="Google Shape;47;p11"/>
          <p:cNvSpPr txBox="1">
            <a:spLocks noGrp="1"/>
          </p:cNvSpPr>
          <p:nvPr>
            <p:ph type="sldNum" idx="12"/>
          </p:nvPr>
        </p:nvSpPr>
        <p:spPr>
          <a:xfrm>
            <a:off x="13967695" y="18226754"/>
            <a:ext cx="904500" cy="1538400"/>
          </a:xfrm>
          <a:prstGeom prst="rect">
            <a:avLst/>
          </a:prstGeom>
        </p:spPr>
        <p:txBody>
          <a:bodyPr spcFirstLastPara="1" wrap="square" lIns="219600" tIns="219600" rIns="219600" bIns="2196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13967695" y="18226754"/>
            <a:ext cx="904500" cy="1538400"/>
          </a:xfrm>
          <a:prstGeom prst="rect">
            <a:avLst/>
          </a:prstGeom>
        </p:spPr>
        <p:txBody>
          <a:bodyPr spcFirstLastPara="1" wrap="square" lIns="219600" tIns="219600" rIns="219600" bIns="2196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513869" y="8406861"/>
            <a:ext cx="14047200" cy="3290400"/>
          </a:xfrm>
          <a:prstGeom prst="rect">
            <a:avLst/>
          </a:prstGeom>
        </p:spPr>
        <p:txBody>
          <a:bodyPr spcFirstLastPara="1" wrap="square" lIns="219600" tIns="219600" rIns="219600" bIns="219600" anchor="ctr" anchorCtr="0"/>
          <a:lstStyle>
            <a:lvl1pPr lvl="0" algn="ctr">
              <a:spcBef>
                <a:spcPts val="0"/>
              </a:spcBef>
              <a:spcAft>
                <a:spcPts val="0"/>
              </a:spcAft>
              <a:buSzPts val="8600"/>
              <a:buNone/>
              <a:defRPr sz="8600"/>
            </a:lvl1pPr>
            <a:lvl2pPr lvl="1" algn="ctr">
              <a:spcBef>
                <a:spcPts val="0"/>
              </a:spcBef>
              <a:spcAft>
                <a:spcPts val="0"/>
              </a:spcAft>
              <a:buSzPts val="8600"/>
              <a:buNone/>
              <a:defRPr sz="8600"/>
            </a:lvl2pPr>
            <a:lvl3pPr lvl="2" algn="ctr">
              <a:spcBef>
                <a:spcPts val="0"/>
              </a:spcBef>
              <a:spcAft>
                <a:spcPts val="0"/>
              </a:spcAft>
              <a:buSzPts val="8600"/>
              <a:buNone/>
              <a:defRPr sz="8600"/>
            </a:lvl3pPr>
            <a:lvl4pPr lvl="3" algn="ctr">
              <a:spcBef>
                <a:spcPts val="0"/>
              </a:spcBef>
              <a:spcAft>
                <a:spcPts val="0"/>
              </a:spcAft>
              <a:buSzPts val="8600"/>
              <a:buNone/>
              <a:defRPr sz="8600"/>
            </a:lvl4pPr>
            <a:lvl5pPr lvl="4" algn="ctr">
              <a:spcBef>
                <a:spcPts val="0"/>
              </a:spcBef>
              <a:spcAft>
                <a:spcPts val="0"/>
              </a:spcAft>
              <a:buSzPts val="8600"/>
              <a:buNone/>
              <a:defRPr sz="8600"/>
            </a:lvl5pPr>
            <a:lvl6pPr lvl="5" algn="ctr">
              <a:spcBef>
                <a:spcPts val="0"/>
              </a:spcBef>
              <a:spcAft>
                <a:spcPts val="0"/>
              </a:spcAft>
              <a:buSzPts val="8600"/>
              <a:buNone/>
              <a:defRPr sz="8600"/>
            </a:lvl6pPr>
            <a:lvl7pPr lvl="6" algn="ctr">
              <a:spcBef>
                <a:spcPts val="0"/>
              </a:spcBef>
              <a:spcAft>
                <a:spcPts val="0"/>
              </a:spcAft>
              <a:buSzPts val="8600"/>
              <a:buNone/>
              <a:defRPr sz="8600"/>
            </a:lvl7pPr>
            <a:lvl8pPr lvl="7" algn="ctr">
              <a:spcBef>
                <a:spcPts val="0"/>
              </a:spcBef>
              <a:spcAft>
                <a:spcPts val="0"/>
              </a:spcAft>
              <a:buSzPts val="8600"/>
              <a:buNone/>
              <a:defRPr sz="8600"/>
            </a:lvl8pPr>
            <a:lvl9pPr lvl="8" algn="ctr">
              <a:spcBef>
                <a:spcPts val="0"/>
              </a:spcBef>
              <a:spcAft>
                <a:spcPts val="0"/>
              </a:spcAft>
              <a:buSzPts val="8600"/>
              <a:buNone/>
              <a:defRPr sz="8600"/>
            </a:lvl9pPr>
          </a:lstStyle>
          <a:p>
            <a:endParaRPr/>
          </a:p>
        </p:txBody>
      </p:sp>
      <p:sp>
        <p:nvSpPr>
          <p:cNvPr id="15" name="Google Shape;15;p3"/>
          <p:cNvSpPr txBox="1">
            <a:spLocks noGrp="1"/>
          </p:cNvSpPr>
          <p:nvPr>
            <p:ph type="sldNum" idx="12"/>
          </p:nvPr>
        </p:nvSpPr>
        <p:spPr>
          <a:xfrm>
            <a:off x="13967695" y="18226754"/>
            <a:ext cx="904500" cy="1538400"/>
          </a:xfrm>
          <a:prstGeom prst="rect">
            <a:avLst/>
          </a:prstGeom>
        </p:spPr>
        <p:txBody>
          <a:bodyPr spcFirstLastPara="1" wrap="square" lIns="219600" tIns="219600" rIns="219600" bIns="2196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513869" y="1739435"/>
            <a:ext cx="14047200" cy="2238600"/>
          </a:xfrm>
          <a:prstGeom prst="rect">
            <a:avLst/>
          </a:prstGeom>
        </p:spPr>
        <p:txBody>
          <a:bodyPr spcFirstLastPara="1" wrap="square" lIns="219600" tIns="219600" rIns="219600" bIns="219600" anchor="t" anchorCtr="0"/>
          <a:lstStyle>
            <a:lvl1pPr lvl="0">
              <a:spcBef>
                <a:spcPts val="0"/>
              </a:spcBef>
              <a:spcAft>
                <a:spcPts val="0"/>
              </a:spcAft>
              <a:buSzPts val="6700"/>
              <a:buNone/>
              <a:defRPr/>
            </a:lvl1pPr>
            <a:lvl2pPr lvl="1">
              <a:spcBef>
                <a:spcPts val="0"/>
              </a:spcBef>
              <a:spcAft>
                <a:spcPts val="0"/>
              </a:spcAft>
              <a:buSzPts val="6700"/>
              <a:buNone/>
              <a:defRPr/>
            </a:lvl2pPr>
            <a:lvl3pPr lvl="2">
              <a:spcBef>
                <a:spcPts val="0"/>
              </a:spcBef>
              <a:spcAft>
                <a:spcPts val="0"/>
              </a:spcAft>
              <a:buSzPts val="6700"/>
              <a:buNone/>
              <a:defRPr/>
            </a:lvl3pPr>
            <a:lvl4pPr lvl="3">
              <a:spcBef>
                <a:spcPts val="0"/>
              </a:spcBef>
              <a:spcAft>
                <a:spcPts val="0"/>
              </a:spcAft>
              <a:buSzPts val="6700"/>
              <a:buNone/>
              <a:defRPr/>
            </a:lvl4pPr>
            <a:lvl5pPr lvl="4">
              <a:spcBef>
                <a:spcPts val="0"/>
              </a:spcBef>
              <a:spcAft>
                <a:spcPts val="0"/>
              </a:spcAft>
              <a:buSzPts val="6700"/>
              <a:buNone/>
              <a:defRPr/>
            </a:lvl5pPr>
            <a:lvl6pPr lvl="5">
              <a:spcBef>
                <a:spcPts val="0"/>
              </a:spcBef>
              <a:spcAft>
                <a:spcPts val="0"/>
              </a:spcAft>
              <a:buSzPts val="6700"/>
              <a:buNone/>
              <a:defRPr/>
            </a:lvl6pPr>
            <a:lvl7pPr lvl="6">
              <a:spcBef>
                <a:spcPts val="0"/>
              </a:spcBef>
              <a:spcAft>
                <a:spcPts val="0"/>
              </a:spcAft>
              <a:buSzPts val="6700"/>
              <a:buNone/>
              <a:defRPr/>
            </a:lvl7pPr>
            <a:lvl8pPr lvl="7">
              <a:spcBef>
                <a:spcPts val="0"/>
              </a:spcBef>
              <a:spcAft>
                <a:spcPts val="0"/>
              </a:spcAft>
              <a:buSzPts val="6700"/>
              <a:buNone/>
              <a:defRPr/>
            </a:lvl8pPr>
            <a:lvl9pPr lvl="8">
              <a:spcBef>
                <a:spcPts val="0"/>
              </a:spcBef>
              <a:spcAft>
                <a:spcPts val="0"/>
              </a:spcAft>
              <a:buSzPts val="6700"/>
              <a:buNone/>
              <a:defRPr/>
            </a:lvl9pPr>
          </a:lstStyle>
          <a:p>
            <a:endParaRPr/>
          </a:p>
        </p:txBody>
      </p:sp>
      <p:sp>
        <p:nvSpPr>
          <p:cNvPr id="18" name="Google Shape;18;p4"/>
          <p:cNvSpPr txBox="1">
            <a:spLocks noGrp="1"/>
          </p:cNvSpPr>
          <p:nvPr>
            <p:ph type="body" idx="1"/>
          </p:nvPr>
        </p:nvSpPr>
        <p:spPr>
          <a:xfrm>
            <a:off x="513869" y="4504590"/>
            <a:ext cx="14047200" cy="13353300"/>
          </a:xfrm>
          <a:prstGeom prst="rect">
            <a:avLst/>
          </a:prstGeom>
        </p:spPr>
        <p:txBody>
          <a:bodyPr spcFirstLastPara="1" wrap="square" lIns="219600" tIns="219600" rIns="219600" bIns="219600" anchor="t" anchorCtr="0"/>
          <a:lstStyle>
            <a:lvl1pPr marL="457200" lvl="0" indent="-501650">
              <a:spcBef>
                <a:spcPts val="0"/>
              </a:spcBef>
              <a:spcAft>
                <a:spcPts val="0"/>
              </a:spcAft>
              <a:buSzPts val="4300"/>
              <a:buChar char="●"/>
              <a:defRPr/>
            </a:lvl1pPr>
            <a:lvl2pPr marL="914400" lvl="1" indent="-444500">
              <a:spcBef>
                <a:spcPts val="3800"/>
              </a:spcBef>
              <a:spcAft>
                <a:spcPts val="0"/>
              </a:spcAft>
              <a:buSzPts val="3400"/>
              <a:buChar char="○"/>
              <a:defRPr/>
            </a:lvl2pPr>
            <a:lvl3pPr marL="1371600" lvl="2" indent="-444500">
              <a:spcBef>
                <a:spcPts val="3800"/>
              </a:spcBef>
              <a:spcAft>
                <a:spcPts val="0"/>
              </a:spcAft>
              <a:buSzPts val="3400"/>
              <a:buChar char="■"/>
              <a:defRPr/>
            </a:lvl3pPr>
            <a:lvl4pPr marL="1828800" lvl="3" indent="-444500">
              <a:spcBef>
                <a:spcPts val="3800"/>
              </a:spcBef>
              <a:spcAft>
                <a:spcPts val="0"/>
              </a:spcAft>
              <a:buSzPts val="3400"/>
              <a:buChar char="●"/>
              <a:defRPr/>
            </a:lvl4pPr>
            <a:lvl5pPr marL="2286000" lvl="4" indent="-444500">
              <a:spcBef>
                <a:spcPts val="3800"/>
              </a:spcBef>
              <a:spcAft>
                <a:spcPts val="0"/>
              </a:spcAft>
              <a:buSzPts val="3400"/>
              <a:buChar char="○"/>
              <a:defRPr/>
            </a:lvl5pPr>
            <a:lvl6pPr marL="2743200" lvl="5" indent="-444500">
              <a:spcBef>
                <a:spcPts val="3800"/>
              </a:spcBef>
              <a:spcAft>
                <a:spcPts val="0"/>
              </a:spcAft>
              <a:buSzPts val="3400"/>
              <a:buChar char="■"/>
              <a:defRPr/>
            </a:lvl6pPr>
            <a:lvl7pPr marL="3200400" lvl="6" indent="-444500">
              <a:spcBef>
                <a:spcPts val="3800"/>
              </a:spcBef>
              <a:spcAft>
                <a:spcPts val="0"/>
              </a:spcAft>
              <a:buSzPts val="3400"/>
              <a:buChar char="●"/>
              <a:defRPr/>
            </a:lvl7pPr>
            <a:lvl8pPr marL="3657600" lvl="7" indent="-444500">
              <a:spcBef>
                <a:spcPts val="3800"/>
              </a:spcBef>
              <a:spcAft>
                <a:spcPts val="0"/>
              </a:spcAft>
              <a:buSzPts val="3400"/>
              <a:buChar char="○"/>
              <a:defRPr/>
            </a:lvl8pPr>
            <a:lvl9pPr marL="4114800" lvl="8" indent="-444500">
              <a:spcBef>
                <a:spcPts val="3800"/>
              </a:spcBef>
              <a:spcAft>
                <a:spcPts val="3800"/>
              </a:spcAft>
              <a:buSzPts val="3400"/>
              <a:buChar char="■"/>
              <a:defRPr/>
            </a:lvl9pPr>
          </a:lstStyle>
          <a:p>
            <a:endParaRPr/>
          </a:p>
        </p:txBody>
      </p:sp>
      <p:sp>
        <p:nvSpPr>
          <p:cNvPr id="19" name="Google Shape;19;p4"/>
          <p:cNvSpPr txBox="1">
            <a:spLocks noGrp="1"/>
          </p:cNvSpPr>
          <p:nvPr>
            <p:ph type="sldNum" idx="12"/>
          </p:nvPr>
        </p:nvSpPr>
        <p:spPr>
          <a:xfrm>
            <a:off x="13967695" y="18226754"/>
            <a:ext cx="904500" cy="1538400"/>
          </a:xfrm>
          <a:prstGeom prst="rect">
            <a:avLst/>
          </a:prstGeom>
        </p:spPr>
        <p:txBody>
          <a:bodyPr spcFirstLastPara="1" wrap="square" lIns="219600" tIns="219600" rIns="219600" bIns="2196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513869" y="1739435"/>
            <a:ext cx="14047200" cy="2238600"/>
          </a:xfrm>
          <a:prstGeom prst="rect">
            <a:avLst/>
          </a:prstGeom>
        </p:spPr>
        <p:txBody>
          <a:bodyPr spcFirstLastPara="1" wrap="square" lIns="219600" tIns="219600" rIns="219600" bIns="219600" anchor="t" anchorCtr="0"/>
          <a:lstStyle>
            <a:lvl1pPr lvl="0">
              <a:spcBef>
                <a:spcPts val="0"/>
              </a:spcBef>
              <a:spcAft>
                <a:spcPts val="0"/>
              </a:spcAft>
              <a:buSzPts val="6700"/>
              <a:buNone/>
              <a:defRPr/>
            </a:lvl1pPr>
            <a:lvl2pPr lvl="1">
              <a:spcBef>
                <a:spcPts val="0"/>
              </a:spcBef>
              <a:spcAft>
                <a:spcPts val="0"/>
              </a:spcAft>
              <a:buSzPts val="6700"/>
              <a:buNone/>
              <a:defRPr/>
            </a:lvl2pPr>
            <a:lvl3pPr lvl="2">
              <a:spcBef>
                <a:spcPts val="0"/>
              </a:spcBef>
              <a:spcAft>
                <a:spcPts val="0"/>
              </a:spcAft>
              <a:buSzPts val="6700"/>
              <a:buNone/>
              <a:defRPr/>
            </a:lvl3pPr>
            <a:lvl4pPr lvl="3">
              <a:spcBef>
                <a:spcPts val="0"/>
              </a:spcBef>
              <a:spcAft>
                <a:spcPts val="0"/>
              </a:spcAft>
              <a:buSzPts val="6700"/>
              <a:buNone/>
              <a:defRPr/>
            </a:lvl4pPr>
            <a:lvl5pPr lvl="4">
              <a:spcBef>
                <a:spcPts val="0"/>
              </a:spcBef>
              <a:spcAft>
                <a:spcPts val="0"/>
              </a:spcAft>
              <a:buSzPts val="6700"/>
              <a:buNone/>
              <a:defRPr/>
            </a:lvl5pPr>
            <a:lvl6pPr lvl="5">
              <a:spcBef>
                <a:spcPts val="0"/>
              </a:spcBef>
              <a:spcAft>
                <a:spcPts val="0"/>
              </a:spcAft>
              <a:buSzPts val="6700"/>
              <a:buNone/>
              <a:defRPr/>
            </a:lvl6pPr>
            <a:lvl7pPr lvl="6">
              <a:spcBef>
                <a:spcPts val="0"/>
              </a:spcBef>
              <a:spcAft>
                <a:spcPts val="0"/>
              </a:spcAft>
              <a:buSzPts val="6700"/>
              <a:buNone/>
              <a:defRPr/>
            </a:lvl7pPr>
            <a:lvl8pPr lvl="7">
              <a:spcBef>
                <a:spcPts val="0"/>
              </a:spcBef>
              <a:spcAft>
                <a:spcPts val="0"/>
              </a:spcAft>
              <a:buSzPts val="6700"/>
              <a:buNone/>
              <a:defRPr/>
            </a:lvl8pPr>
            <a:lvl9pPr lvl="8">
              <a:spcBef>
                <a:spcPts val="0"/>
              </a:spcBef>
              <a:spcAft>
                <a:spcPts val="0"/>
              </a:spcAft>
              <a:buSzPts val="6700"/>
              <a:buNone/>
              <a:defRPr/>
            </a:lvl9pPr>
          </a:lstStyle>
          <a:p>
            <a:endParaRPr/>
          </a:p>
        </p:txBody>
      </p:sp>
      <p:sp>
        <p:nvSpPr>
          <p:cNvPr id="22" name="Google Shape;22;p5"/>
          <p:cNvSpPr txBox="1">
            <a:spLocks noGrp="1"/>
          </p:cNvSpPr>
          <p:nvPr>
            <p:ph type="body" idx="1"/>
          </p:nvPr>
        </p:nvSpPr>
        <p:spPr>
          <a:xfrm>
            <a:off x="513869" y="4504590"/>
            <a:ext cx="6594300" cy="13353300"/>
          </a:xfrm>
          <a:prstGeom prst="rect">
            <a:avLst/>
          </a:prstGeom>
        </p:spPr>
        <p:txBody>
          <a:bodyPr spcFirstLastPara="1" wrap="square" lIns="219600" tIns="219600" rIns="219600" bIns="219600" anchor="t" anchorCtr="0"/>
          <a:lstStyle>
            <a:lvl1pPr marL="457200" lvl="0" indent="-444500">
              <a:spcBef>
                <a:spcPts val="0"/>
              </a:spcBef>
              <a:spcAft>
                <a:spcPts val="0"/>
              </a:spcAft>
              <a:buSzPts val="3400"/>
              <a:buChar char="●"/>
              <a:defRPr sz="3400"/>
            </a:lvl1pPr>
            <a:lvl2pPr marL="914400" lvl="1" indent="-412750">
              <a:spcBef>
                <a:spcPts val="3800"/>
              </a:spcBef>
              <a:spcAft>
                <a:spcPts val="0"/>
              </a:spcAft>
              <a:buSzPts val="2900"/>
              <a:buChar char="○"/>
              <a:defRPr sz="2900"/>
            </a:lvl2pPr>
            <a:lvl3pPr marL="1371600" lvl="2" indent="-412750">
              <a:spcBef>
                <a:spcPts val="3800"/>
              </a:spcBef>
              <a:spcAft>
                <a:spcPts val="0"/>
              </a:spcAft>
              <a:buSzPts val="2900"/>
              <a:buChar char="■"/>
              <a:defRPr sz="2900"/>
            </a:lvl3pPr>
            <a:lvl4pPr marL="1828800" lvl="3" indent="-412750">
              <a:spcBef>
                <a:spcPts val="3800"/>
              </a:spcBef>
              <a:spcAft>
                <a:spcPts val="0"/>
              </a:spcAft>
              <a:buSzPts val="2900"/>
              <a:buChar char="●"/>
              <a:defRPr sz="2900"/>
            </a:lvl4pPr>
            <a:lvl5pPr marL="2286000" lvl="4" indent="-412750">
              <a:spcBef>
                <a:spcPts val="3800"/>
              </a:spcBef>
              <a:spcAft>
                <a:spcPts val="0"/>
              </a:spcAft>
              <a:buSzPts val="2900"/>
              <a:buChar char="○"/>
              <a:defRPr sz="2900"/>
            </a:lvl5pPr>
            <a:lvl6pPr marL="2743200" lvl="5" indent="-412750">
              <a:spcBef>
                <a:spcPts val="3800"/>
              </a:spcBef>
              <a:spcAft>
                <a:spcPts val="0"/>
              </a:spcAft>
              <a:buSzPts val="2900"/>
              <a:buChar char="■"/>
              <a:defRPr sz="2900"/>
            </a:lvl6pPr>
            <a:lvl7pPr marL="3200400" lvl="6" indent="-412750">
              <a:spcBef>
                <a:spcPts val="3800"/>
              </a:spcBef>
              <a:spcAft>
                <a:spcPts val="0"/>
              </a:spcAft>
              <a:buSzPts val="2900"/>
              <a:buChar char="●"/>
              <a:defRPr sz="2900"/>
            </a:lvl7pPr>
            <a:lvl8pPr marL="3657600" lvl="7" indent="-412750">
              <a:spcBef>
                <a:spcPts val="3800"/>
              </a:spcBef>
              <a:spcAft>
                <a:spcPts val="0"/>
              </a:spcAft>
              <a:buSzPts val="2900"/>
              <a:buChar char="○"/>
              <a:defRPr sz="2900"/>
            </a:lvl8pPr>
            <a:lvl9pPr marL="4114800" lvl="8" indent="-412750">
              <a:spcBef>
                <a:spcPts val="3800"/>
              </a:spcBef>
              <a:spcAft>
                <a:spcPts val="3800"/>
              </a:spcAft>
              <a:buSzPts val="2900"/>
              <a:buChar char="■"/>
              <a:defRPr sz="2900"/>
            </a:lvl9pPr>
          </a:lstStyle>
          <a:p>
            <a:endParaRPr/>
          </a:p>
        </p:txBody>
      </p:sp>
      <p:sp>
        <p:nvSpPr>
          <p:cNvPr id="23" name="Google Shape;23;p5"/>
          <p:cNvSpPr txBox="1">
            <a:spLocks noGrp="1"/>
          </p:cNvSpPr>
          <p:nvPr>
            <p:ph type="body" idx="2"/>
          </p:nvPr>
        </p:nvSpPr>
        <p:spPr>
          <a:xfrm>
            <a:off x="7966695" y="4504590"/>
            <a:ext cx="6594300" cy="13353300"/>
          </a:xfrm>
          <a:prstGeom prst="rect">
            <a:avLst/>
          </a:prstGeom>
        </p:spPr>
        <p:txBody>
          <a:bodyPr spcFirstLastPara="1" wrap="square" lIns="219600" tIns="219600" rIns="219600" bIns="219600" anchor="t" anchorCtr="0"/>
          <a:lstStyle>
            <a:lvl1pPr marL="457200" lvl="0" indent="-444500">
              <a:spcBef>
                <a:spcPts val="0"/>
              </a:spcBef>
              <a:spcAft>
                <a:spcPts val="0"/>
              </a:spcAft>
              <a:buSzPts val="3400"/>
              <a:buChar char="●"/>
              <a:defRPr sz="3400"/>
            </a:lvl1pPr>
            <a:lvl2pPr marL="914400" lvl="1" indent="-412750">
              <a:spcBef>
                <a:spcPts val="3800"/>
              </a:spcBef>
              <a:spcAft>
                <a:spcPts val="0"/>
              </a:spcAft>
              <a:buSzPts val="2900"/>
              <a:buChar char="○"/>
              <a:defRPr sz="2900"/>
            </a:lvl2pPr>
            <a:lvl3pPr marL="1371600" lvl="2" indent="-412750">
              <a:spcBef>
                <a:spcPts val="3800"/>
              </a:spcBef>
              <a:spcAft>
                <a:spcPts val="0"/>
              </a:spcAft>
              <a:buSzPts val="2900"/>
              <a:buChar char="■"/>
              <a:defRPr sz="2900"/>
            </a:lvl3pPr>
            <a:lvl4pPr marL="1828800" lvl="3" indent="-412750">
              <a:spcBef>
                <a:spcPts val="3800"/>
              </a:spcBef>
              <a:spcAft>
                <a:spcPts val="0"/>
              </a:spcAft>
              <a:buSzPts val="2900"/>
              <a:buChar char="●"/>
              <a:defRPr sz="2900"/>
            </a:lvl4pPr>
            <a:lvl5pPr marL="2286000" lvl="4" indent="-412750">
              <a:spcBef>
                <a:spcPts val="3800"/>
              </a:spcBef>
              <a:spcAft>
                <a:spcPts val="0"/>
              </a:spcAft>
              <a:buSzPts val="2900"/>
              <a:buChar char="○"/>
              <a:defRPr sz="2900"/>
            </a:lvl5pPr>
            <a:lvl6pPr marL="2743200" lvl="5" indent="-412750">
              <a:spcBef>
                <a:spcPts val="3800"/>
              </a:spcBef>
              <a:spcAft>
                <a:spcPts val="0"/>
              </a:spcAft>
              <a:buSzPts val="2900"/>
              <a:buChar char="■"/>
              <a:defRPr sz="2900"/>
            </a:lvl6pPr>
            <a:lvl7pPr marL="3200400" lvl="6" indent="-412750">
              <a:spcBef>
                <a:spcPts val="3800"/>
              </a:spcBef>
              <a:spcAft>
                <a:spcPts val="0"/>
              </a:spcAft>
              <a:buSzPts val="2900"/>
              <a:buChar char="●"/>
              <a:defRPr sz="2900"/>
            </a:lvl7pPr>
            <a:lvl8pPr marL="3657600" lvl="7" indent="-412750">
              <a:spcBef>
                <a:spcPts val="3800"/>
              </a:spcBef>
              <a:spcAft>
                <a:spcPts val="0"/>
              </a:spcAft>
              <a:buSzPts val="2900"/>
              <a:buChar char="○"/>
              <a:defRPr sz="2900"/>
            </a:lvl8pPr>
            <a:lvl9pPr marL="4114800" lvl="8" indent="-412750">
              <a:spcBef>
                <a:spcPts val="3800"/>
              </a:spcBef>
              <a:spcAft>
                <a:spcPts val="3800"/>
              </a:spcAft>
              <a:buSzPts val="2900"/>
              <a:buChar char="■"/>
              <a:defRPr sz="2900"/>
            </a:lvl9pPr>
          </a:lstStyle>
          <a:p>
            <a:endParaRPr/>
          </a:p>
        </p:txBody>
      </p:sp>
      <p:sp>
        <p:nvSpPr>
          <p:cNvPr id="24" name="Google Shape;24;p5"/>
          <p:cNvSpPr txBox="1">
            <a:spLocks noGrp="1"/>
          </p:cNvSpPr>
          <p:nvPr>
            <p:ph type="sldNum" idx="12"/>
          </p:nvPr>
        </p:nvSpPr>
        <p:spPr>
          <a:xfrm>
            <a:off x="13967695" y="18226754"/>
            <a:ext cx="904500" cy="1538400"/>
          </a:xfrm>
          <a:prstGeom prst="rect">
            <a:avLst/>
          </a:prstGeom>
        </p:spPr>
        <p:txBody>
          <a:bodyPr spcFirstLastPara="1" wrap="square" lIns="219600" tIns="219600" rIns="219600" bIns="2196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513869" y="1739435"/>
            <a:ext cx="14047200" cy="2238600"/>
          </a:xfrm>
          <a:prstGeom prst="rect">
            <a:avLst/>
          </a:prstGeom>
        </p:spPr>
        <p:txBody>
          <a:bodyPr spcFirstLastPara="1" wrap="square" lIns="219600" tIns="219600" rIns="219600" bIns="219600" anchor="t" anchorCtr="0"/>
          <a:lstStyle>
            <a:lvl1pPr lvl="0">
              <a:spcBef>
                <a:spcPts val="0"/>
              </a:spcBef>
              <a:spcAft>
                <a:spcPts val="0"/>
              </a:spcAft>
              <a:buSzPts val="6700"/>
              <a:buNone/>
              <a:defRPr/>
            </a:lvl1pPr>
            <a:lvl2pPr lvl="1">
              <a:spcBef>
                <a:spcPts val="0"/>
              </a:spcBef>
              <a:spcAft>
                <a:spcPts val="0"/>
              </a:spcAft>
              <a:buSzPts val="6700"/>
              <a:buNone/>
              <a:defRPr/>
            </a:lvl2pPr>
            <a:lvl3pPr lvl="2">
              <a:spcBef>
                <a:spcPts val="0"/>
              </a:spcBef>
              <a:spcAft>
                <a:spcPts val="0"/>
              </a:spcAft>
              <a:buSzPts val="6700"/>
              <a:buNone/>
              <a:defRPr/>
            </a:lvl3pPr>
            <a:lvl4pPr lvl="3">
              <a:spcBef>
                <a:spcPts val="0"/>
              </a:spcBef>
              <a:spcAft>
                <a:spcPts val="0"/>
              </a:spcAft>
              <a:buSzPts val="6700"/>
              <a:buNone/>
              <a:defRPr/>
            </a:lvl4pPr>
            <a:lvl5pPr lvl="4">
              <a:spcBef>
                <a:spcPts val="0"/>
              </a:spcBef>
              <a:spcAft>
                <a:spcPts val="0"/>
              </a:spcAft>
              <a:buSzPts val="6700"/>
              <a:buNone/>
              <a:defRPr/>
            </a:lvl5pPr>
            <a:lvl6pPr lvl="5">
              <a:spcBef>
                <a:spcPts val="0"/>
              </a:spcBef>
              <a:spcAft>
                <a:spcPts val="0"/>
              </a:spcAft>
              <a:buSzPts val="6700"/>
              <a:buNone/>
              <a:defRPr/>
            </a:lvl6pPr>
            <a:lvl7pPr lvl="6">
              <a:spcBef>
                <a:spcPts val="0"/>
              </a:spcBef>
              <a:spcAft>
                <a:spcPts val="0"/>
              </a:spcAft>
              <a:buSzPts val="6700"/>
              <a:buNone/>
              <a:defRPr/>
            </a:lvl7pPr>
            <a:lvl8pPr lvl="7">
              <a:spcBef>
                <a:spcPts val="0"/>
              </a:spcBef>
              <a:spcAft>
                <a:spcPts val="0"/>
              </a:spcAft>
              <a:buSzPts val="6700"/>
              <a:buNone/>
              <a:defRPr/>
            </a:lvl8pPr>
            <a:lvl9pPr lvl="8">
              <a:spcBef>
                <a:spcPts val="0"/>
              </a:spcBef>
              <a:spcAft>
                <a:spcPts val="0"/>
              </a:spcAft>
              <a:buSzPts val="6700"/>
              <a:buNone/>
              <a:defRPr/>
            </a:lvl9pPr>
          </a:lstStyle>
          <a:p>
            <a:endParaRPr/>
          </a:p>
        </p:txBody>
      </p:sp>
      <p:sp>
        <p:nvSpPr>
          <p:cNvPr id="27" name="Google Shape;27;p6"/>
          <p:cNvSpPr txBox="1">
            <a:spLocks noGrp="1"/>
          </p:cNvSpPr>
          <p:nvPr>
            <p:ph type="sldNum" idx="12"/>
          </p:nvPr>
        </p:nvSpPr>
        <p:spPr>
          <a:xfrm>
            <a:off x="13967695" y="18226754"/>
            <a:ext cx="904500" cy="1538400"/>
          </a:xfrm>
          <a:prstGeom prst="rect">
            <a:avLst/>
          </a:prstGeom>
        </p:spPr>
        <p:txBody>
          <a:bodyPr spcFirstLastPara="1" wrap="square" lIns="219600" tIns="219600" rIns="219600" bIns="2196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513869" y="2171631"/>
            <a:ext cx="4629300" cy="2953800"/>
          </a:xfrm>
          <a:prstGeom prst="rect">
            <a:avLst/>
          </a:prstGeom>
        </p:spPr>
        <p:txBody>
          <a:bodyPr spcFirstLastPara="1" wrap="square" lIns="219600" tIns="219600" rIns="219600" bIns="219600" anchor="b" anchorCtr="0"/>
          <a:lstStyle>
            <a:lvl1pPr lvl="0">
              <a:spcBef>
                <a:spcPts val="0"/>
              </a:spcBef>
              <a:spcAft>
                <a:spcPts val="0"/>
              </a:spcAft>
              <a:buSzPts val="5800"/>
              <a:buNone/>
              <a:defRPr sz="5800"/>
            </a:lvl1pPr>
            <a:lvl2pPr lvl="1">
              <a:spcBef>
                <a:spcPts val="0"/>
              </a:spcBef>
              <a:spcAft>
                <a:spcPts val="0"/>
              </a:spcAft>
              <a:buSzPts val="5800"/>
              <a:buNone/>
              <a:defRPr sz="5800"/>
            </a:lvl2pPr>
            <a:lvl3pPr lvl="2">
              <a:spcBef>
                <a:spcPts val="0"/>
              </a:spcBef>
              <a:spcAft>
                <a:spcPts val="0"/>
              </a:spcAft>
              <a:buSzPts val="5800"/>
              <a:buNone/>
              <a:defRPr sz="5800"/>
            </a:lvl3pPr>
            <a:lvl4pPr lvl="3">
              <a:spcBef>
                <a:spcPts val="0"/>
              </a:spcBef>
              <a:spcAft>
                <a:spcPts val="0"/>
              </a:spcAft>
              <a:buSzPts val="5800"/>
              <a:buNone/>
              <a:defRPr sz="5800"/>
            </a:lvl4pPr>
            <a:lvl5pPr lvl="4">
              <a:spcBef>
                <a:spcPts val="0"/>
              </a:spcBef>
              <a:spcAft>
                <a:spcPts val="0"/>
              </a:spcAft>
              <a:buSzPts val="5800"/>
              <a:buNone/>
              <a:defRPr sz="5800"/>
            </a:lvl5pPr>
            <a:lvl6pPr lvl="5">
              <a:spcBef>
                <a:spcPts val="0"/>
              </a:spcBef>
              <a:spcAft>
                <a:spcPts val="0"/>
              </a:spcAft>
              <a:buSzPts val="5800"/>
              <a:buNone/>
              <a:defRPr sz="5800"/>
            </a:lvl6pPr>
            <a:lvl7pPr lvl="6">
              <a:spcBef>
                <a:spcPts val="0"/>
              </a:spcBef>
              <a:spcAft>
                <a:spcPts val="0"/>
              </a:spcAft>
              <a:buSzPts val="5800"/>
              <a:buNone/>
              <a:defRPr sz="5800"/>
            </a:lvl7pPr>
            <a:lvl8pPr lvl="7">
              <a:spcBef>
                <a:spcPts val="0"/>
              </a:spcBef>
              <a:spcAft>
                <a:spcPts val="0"/>
              </a:spcAft>
              <a:buSzPts val="5800"/>
              <a:buNone/>
              <a:defRPr sz="5800"/>
            </a:lvl8pPr>
            <a:lvl9pPr lvl="8">
              <a:spcBef>
                <a:spcPts val="0"/>
              </a:spcBef>
              <a:spcAft>
                <a:spcPts val="0"/>
              </a:spcAft>
              <a:buSzPts val="5800"/>
              <a:buNone/>
              <a:defRPr sz="5800"/>
            </a:lvl9pPr>
          </a:lstStyle>
          <a:p>
            <a:endParaRPr/>
          </a:p>
        </p:txBody>
      </p:sp>
      <p:sp>
        <p:nvSpPr>
          <p:cNvPr id="30" name="Google Shape;30;p7"/>
          <p:cNvSpPr txBox="1">
            <a:spLocks noGrp="1"/>
          </p:cNvSpPr>
          <p:nvPr>
            <p:ph type="body" idx="1"/>
          </p:nvPr>
        </p:nvSpPr>
        <p:spPr>
          <a:xfrm>
            <a:off x="513869" y="5431422"/>
            <a:ext cx="4629300" cy="12427200"/>
          </a:xfrm>
          <a:prstGeom prst="rect">
            <a:avLst/>
          </a:prstGeom>
        </p:spPr>
        <p:txBody>
          <a:bodyPr spcFirstLastPara="1" wrap="square" lIns="219600" tIns="219600" rIns="219600" bIns="219600" anchor="t" anchorCtr="0"/>
          <a:lstStyle>
            <a:lvl1pPr marL="457200" lvl="0" indent="-412750">
              <a:spcBef>
                <a:spcPts val="0"/>
              </a:spcBef>
              <a:spcAft>
                <a:spcPts val="0"/>
              </a:spcAft>
              <a:buSzPts val="2900"/>
              <a:buChar char="●"/>
              <a:defRPr sz="2900"/>
            </a:lvl1pPr>
            <a:lvl2pPr marL="914400" lvl="1" indent="-412750">
              <a:spcBef>
                <a:spcPts val="3800"/>
              </a:spcBef>
              <a:spcAft>
                <a:spcPts val="0"/>
              </a:spcAft>
              <a:buSzPts val="2900"/>
              <a:buChar char="○"/>
              <a:defRPr sz="2900"/>
            </a:lvl2pPr>
            <a:lvl3pPr marL="1371600" lvl="2" indent="-412750">
              <a:spcBef>
                <a:spcPts val="3800"/>
              </a:spcBef>
              <a:spcAft>
                <a:spcPts val="0"/>
              </a:spcAft>
              <a:buSzPts val="2900"/>
              <a:buChar char="■"/>
              <a:defRPr sz="2900"/>
            </a:lvl3pPr>
            <a:lvl4pPr marL="1828800" lvl="3" indent="-412750">
              <a:spcBef>
                <a:spcPts val="3800"/>
              </a:spcBef>
              <a:spcAft>
                <a:spcPts val="0"/>
              </a:spcAft>
              <a:buSzPts val="2900"/>
              <a:buChar char="●"/>
              <a:defRPr sz="2900"/>
            </a:lvl4pPr>
            <a:lvl5pPr marL="2286000" lvl="4" indent="-412750">
              <a:spcBef>
                <a:spcPts val="3800"/>
              </a:spcBef>
              <a:spcAft>
                <a:spcPts val="0"/>
              </a:spcAft>
              <a:buSzPts val="2900"/>
              <a:buChar char="○"/>
              <a:defRPr sz="2900"/>
            </a:lvl5pPr>
            <a:lvl6pPr marL="2743200" lvl="5" indent="-412750">
              <a:spcBef>
                <a:spcPts val="3800"/>
              </a:spcBef>
              <a:spcAft>
                <a:spcPts val="0"/>
              </a:spcAft>
              <a:buSzPts val="2900"/>
              <a:buChar char="■"/>
              <a:defRPr sz="2900"/>
            </a:lvl6pPr>
            <a:lvl7pPr marL="3200400" lvl="6" indent="-412750">
              <a:spcBef>
                <a:spcPts val="3800"/>
              </a:spcBef>
              <a:spcAft>
                <a:spcPts val="0"/>
              </a:spcAft>
              <a:buSzPts val="2900"/>
              <a:buChar char="●"/>
              <a:defRPr sz="2900"/>
            </a:lvl7pPr>
            <a:lvl8pPr marL="3657600" lvl="7" indent="-412750">
              <a:spcBef>
                <a:spcPts val="3800"/>
              </a:spcBef>
              <a:spcAft>
                <a:spcPts val="0"/>
              </a:spcAft>
              <a:buSzPts val="2900"/>
              <a:buChar char="○"/>
              <a:defRPr sz="2900"/>
            </a:lvl8pPr>
            <a:lvl9pPr marL="4114800" lvl="8" indent="-412750">
              <a:spcBef>
                <a:spcPts val="3800"/>
              </a:spcBef>
              <a:spcAft>
                <a:spcPts val="3800"/>
              </a:spcAft>
              <a:buSzPts val="2900"/>
              <a:buChar char="■"/>
              <a:defRPr sz="2900"/>
            </a:lvl9pPr>
          </a:lstStyle>
          <a:p>
            <a:endParaRPr/>
          </a:p>
        </p:txBody>
      </p:sp>
      <p:sp>
        <p:nvSpPr>
          <p:cNvPr id="31" name="Google Shape;31;p7"/>
          <p:cNvSpPr txBox="1">
            <a:spLocks noGrp="1"/>
          </p:cNvSpPr>
          <p:nvPr>
            <p:ph type="sldNum" idx="12"/>
          </p:nvPr>
        </p:nvSpPr>
        <p:spPr>
          <a:xfrm>
            <a:off x="13967695" y="18226754"/>
            <a:ext cx="904500" cy="1538400"/>
          </a:xfrm>
          <a:prstGeom prst="rect">
            <a:avLst/>
          </a:prstGeom>
        </p:spPr>
        <p:txBody>
          <a:bodyPr spcFirstLastPara="1" wrap="square" lIns="219600" tIns="219600" rIns="219600" bIns="2196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808226" y="1759466"/>
            <a:ext cx="10497900" cy="15989400"/>
          </a:xfrm>
          <a:prstGeom prst="rect">
            <a:avLst/>
          </a:prstGeom>
        </p:spPr>
        <p:txBody>
          <a:bodyPr spcFirstLastPara="1" wrap="square" lIns="219600" tIns="219600" rIns="219600" bIns="219600" anchor="ctr" anchorCtr="0"/>
          <a:lstStyle>
            <a:lvl1pPr lvl="0">
              <a:spcBef>
                <a:spcPts val="0"/>
              </a:spcBef>
              <a:spcAft>
                <a:spcPts val="0"/>
              </a:spcAft>
              <a:buSzPts val="11500"/>
              <a:buNone/>
              <a:defRPr sz="11500"/>
            </a:lvl1pPr>
            <a:lvl2pPr lvl="1">
              <a:spcBef>
                <a:spcPts val="0"/>
              </a:spcBef>
              <a:spcAft>
                <a:spcPts val="0"/>
              </a:spcAft>
              <a:buSzPts val="11500"/>
              <a:buNone/>
              <a:defRPr sz="11500"/>
            </a:lvl2pPr>
            <a:lvl3pPr lvl="2">
              <a:spcBef>
                <a:spcPts val="0"/>
              </a:spcBef>
              <a:spcAft>
                <a:spcPts val="0"/>
              </a:spcAft>
              <a:buSzPts val="11500"/>
              <a:buNone/>
              <a:defRPr sz="11500"/>
            </a:lvl3pPr>
            <a:lvl4pPr lvl="3">
              <a:spcBef>
                <a:spcPts val="0"/>
              </a:spcBef>
              <a:spcAft>
                <a:spcPts val="0"/>
              </a:spcAft>
              <a:buSzPts val="11500"/>
              <a:buNone/>
              <a:defRPr sz="11500"/>
            </a:lvl4pPr>
            <a:lvl5pPr lvl="4">
              <a:spcBef>
                <a:spcPts val="0"/>
              </a:spcBef>
              <a:spcAft>
                <a:spcPts val="0"/>
              </a:spcAft>
              <a:buSzPts val="11500"/>
              <a:buNone/>
              <a:defRPr sz="11500"/>
            </a:lvl5pPr>
            <a:lvl6pPr lvl="5">
              <a:spcBef>
                <a:spcPts val="0"/>
              </a:spcBef>
              <a:spcAft>
                <a:spcPts val="0"/>
              </a:spcAft>
              <a:buSzPts val="11500"/>
              <a:buNone/>
              <a:defRPr sz="11500"/>
            </a:lvl6pPr>
            <a:lvl7pPr lvl="6">
              <a:spcBef>
                <a:spcPts val="0"/>
              </a:spcBef>
              <a:spcAft>
                <a:spcPts val="0"/>
              </a:spcAft>
              <a:buSzPts val="11500"/>
              <a:buNone/>
              <a:defRPr sz="11500"/>
            </a:lvl7pPr>
            <a:lvl8pPr lvl="7">
              <a:spcBef>
                <a:spcPts val="0"/>
              </a:spcBef>
              <a:spcAft>
                <a:spcPts val="0"/>
              </a:spcAft>
              <a:buSzPts val="11500"/>
              <a:buNone/>
              <a:defRPr sz="11500"/>
            </a:lvl8pPr>
            <a:lvl9pPr lvl="8">
              <a:spcBef>
                <a:spcPts val="0"/>
              </a:spcBef>
              <a:spcAft>
                <a:spcPts val="0"/>
              </a:spcAft>
              <a:buSzPts val="11500"/>
              <a:buNone/>
              <a:defRPr sz="11500"/>
            </a:lvl9pPr>
          </a:lstStyle>
          <a:p>
            <a:endParaRPr/>
          </a:p>
        </p:txBody>
      </p:sp>
      <p:sp>
        <p:nvSpPr>
          <p:cNvPr id="34" name="Google Shape;34;p8"/>
          <p:cNvSpPr txBox="1">
            <a:spLocks noGrp="1"/>
          </p:cNvSpPr>
          <p:nvPr>
            <p:ph type="sldNum" idx="12"/>
          </p:nvPr>
        </p:nvSpPr>
        <p:spPr>
          <a:xfrm>
            <a:off x="13967695" y="18226754"/>
            <a:ext cx="904500" cy="1538400"/>
          </a:xfrm>
          <a:prstGeom prst="rect">
            <a:avLst/>
          </a:prstGeom>
        </p:spPr>
        <p:txBody>
          <a:bodyPr spcFirstLastPara="1" wrap="square" lIns="219600" tIns="219600" rIns="219600" bIns="2196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7537400" y="-489"/>
            <a:ext cx="7537500" cy="20103900"/>
          </a:xfrm>
          <a:prstGeom prst="rect">
            <a:avLst/>
          </a:prstGeom>
          <a:solidFill>
            <a:schemeClr val="lt2"/>
          </a:solidFill>
          <a:ln>
            <a:noFill/>
          </a:ln>
        </p:spPr>
        <p:txBody>
          <a:bodyPr spcFirstLastPara="1" wrap="square" lIns="219600" tIns="219600" rIns="219600" bIns="219600"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437703" y="4820016"/>
            <a:ext cx="6669000" cy="5793900"/>
          </a:xfrm>
          <a:prstGeom prst="rect">
            <a:avLst/>
          </a:prstGeom>
        </p:spPr>
        <p:txBody>
          <a:bodyPr spcFirstLastPara="1" wrap="square" lIns="219600" tIns="219600" rIns="219600" bIns="219600" anchor="b" anchorCtr="0"/>
          <a:lstStyle>
            <a:lvl1pPr lvl="0" algn="ctr">
              <a:spcBef>
                <a:spcPts val="0"/>
              </a:spcBef>
              <a:spcAft>
                <a:spcPts val="0"/>
              </a:spcAft>
              <a:buSzPts val="10100"/>
              <a:buNone/>
              <a:defRPr sz="10100"/>
            </a:lvl1pPr>
            <a:lvl2pPr lvl="1" algn="ctr">
              <a:spcBef>
                <a:spcPts val="0"/>
              </a:spcBef>
              <a:spcAft>
                <a:spcPts val="0"/>
              </a:spcAft>
              <a:buSzPts val="10100"/>
              <a:buNone/>
              <a:defRPr sz="10100"/>
            </a:lvl2pPr>
            <a:lvl3pPr lvl="2" algn="ctr">
              <a:spcBef>
                <a:spcPts val="0"/>
              </a:spcBef>
              <a:spcAft>
                <a:spcPts val="0"/>
              </a:spcAft>
              <a:buSzPts val="10100"/>
              <a:buNone/>
              <a:defRPr sz="10100"/>
            </a:lvl3pPr>
            <a:lvl4pPr lvl="3" algn="ctr">
              <a:spcBef>
                <a:spcPts val="0"/>
              </a:spcBef>
              <a:spcAft>
                <a:spcPts val="0"/>
              </a:spcAft>
              <a:buSzPts val="10100"/>
              <a:buNone/>
              <a:defRPr sz="10100"/>
            </a:lvl4pPr>
            <a:lvl5pPr lvl="4" algn="ctr">
              <a:spcBef>
                <a:spcPts val="0"/>
              </a:spcBef>
              <a:spcAft>
                <a:spcPts val="0"/>
              </a:spcAft>
              <a:buSzPts val="10100"/>
              <a:buNone/>
              <a:defRPr sz="10100"/>
            </a:lvl5pPr>
            <a:lvl6pPr lvl="5" algn="ctr">
              <a:spcBef>
                <a:spcPts val="0"/>
              </a:spcBef>
              <a:spcAft>
                <a:spcPts val="0"/>
              </a:spcAft>
              <a:buSzPts val="10100"/>
              <a:buNone/>
              <a:defRPr sz="10100"/>
            </a:lvl6pPr>
            <a:lvl7pPr lvl="6" algn="ctr">
              <a:spcBef>
                <a:spcPts val="0"/>
              </a:spcBef>
              <a:spcAft>
                <a:spcPts val="0"/>
              </a:spcAft>
              <a:buSzPts val="10100"/>
              <a:buNone/>
              <a:defRPr sz="10100"/>
            </a:lvl7pPr>
            <a:lvl8pPr lvl="7" algn="ctr">
              <a:spcBef>
                <a:spcPts val="0"/>
              </a:spcBef>
              <a:spcAft>
                <a:spcPts val="0"/>
              </a:spcAft>
              <a:buSzPts val="10100"/>
              <a:buNone/>
              <a:defRPr sz="10100"/>
            </a:lvl8pPr>
            <a:lvl9pPr lvl="8" algn="ctr">
              <a:spcBef>
                <a:spcPts val="0"/>
              </a:spcBef>
              <a:spcAft>
                <a:spcPts val="0"/>
              </a:spcAft>
              <a:buSzPts val="10100"/>
              <a:buNone/>
              <a:defRPr sz="10100"/>
            </a:lvl9pPr>
          </a:lstStyle>
          <a:p>
            <a:endParaRPr/>
          </a:p>
        </p:txBody>
      </p:sp>
      <p:sp>
        <p:nvSpPr>
          <p:cNvPr id="38" name="Google Shape;38;p9"/>
          <p:cNvSpPr txBox="1">
            <a:spLocks noGrp="1"/>
          </p:cNvSpPr>
          <p:nvPr>
            <p:ph type="subTitle" idx="1"/>
          </p:nvPr>
        </p:nvSpPr>
        <p:spPr>
          <a:xfrm>
            <a:off x="437703" y="10956162"/>
            <a:ext cx="6669000" cy="4827600"/>
          </a:xfrm>
          <a:prstGeom prst="rect">
            <a:avLst/>
          </a:prstGeom>
        </p:spPr>
        <p:txBody>
          <a:bodyPr spcFirstLastPara="1" wrap="square" lIns="219600" tIns="219600" rIns="219600" bIns="219600" anchor="t" anchorCtr="0"/>
          <a:lstStyle>
            <a:lvl1pPr lvl="0" algn="ctr">
              <a:lnSpc>
                <a:spcPct val="100000"/>
              </a:lnSpc>
              <a:spcBef>
                <a:spcPts val="0"/>
              </a:spcBef>
              <a:spcAft>
                <a:spcPts val="0"/>
              </a:spcAft>
              <a:buSzPts val="5000"/>
              <a:buNone/>
              <a:defRPr sz="50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a:endParaRPr/>
          </a:p>
        </p:txBody>
      </p:sp>
      <p:sp>
        <p:nvSpPr>
          <p:cNvPr id="39" name="Google Shape;39;p9"/>
          <p:cNvSpPr txBox="1">
            <a:spLocks noGrp="1"/>
          </p:cNvSpPr>
          <p:nvPr>
            <p:ph type="body" idx="2"/>
          </p:nvPr>
        </p:nvSpPr>
        <p:spPr>
          <a:xfrm>
            <a:off x="8143261" y="2830136"/>
            <a:ext cx="6325800" cy="14442900"/>
          </a:xfrm>
          <a:prstGeom prst="rect">
            <a:avLst/>
          </a:prstGeom>
        </p:spPr>
        <p:txBody>
          <a:bodyPr spcFirstLastPara="1" wrap="square" lIns="219600" tIns="219600" rIns="219600" bIns="219600" anchor="ctr" anchorCtr="0"/>
          <a:lstStyle>
            <a:lvl1pPr marL="457200" lvl="0" indent="-501650">
              <a:spcBef>
                <a:spcPts val="0"/>
              </a:spcBef>
              <a:spcAft>
                <a:spcPts val="0"/>
              </a:spcAft>
              <a:buSzPts val="4300"/>
              <a:buChar char="●"/>
              <a:defRPr/>
            </a:lvl1pPr>
            <a:lvl2pPr marL="914400" lvl="1" indent="-444500">
              <a:spcBef>
                <a:spcPts val="3800"/>
              </a:spcBef>
              <a:spcAft>
                <a:spcPts val="0"/>
              </a:spcAft>
              <a:buSzPts val="3400"/>
              <a:buChar char="○"/>
              <a:defRPr/>
            </a:lvl2pPr>
            <a:lvl3pPr marL="1371600" lvl="2" indent="-444500">
              <a:spcBef>
                <a:spcPts val="3800"/>
              </a:spcBef>
              <a:spcAft>
                <a:spcPts val="0"/>
              </a:spcAft>
              <a:buSzPts val="3400"/>
              <a:buChar char="■"/>
              <a:defRPr/>
            </a:lvl3pPr>
            <a:lvl4pPr marL="1828800" lvl="3" indent="-444500">
              <a:spcBef>
                <a:spcPts val="3800"/>
              </a:spcBef>
              <a:spcAft>
                <a:spcPts val="0"/>
              </a:spcAft>
              <a:buSzPts val="3400"/>
              <a:buChar char="●"/>
              <a:defRPr/>
            </a:lvl4pPr>
            <a:lvl5pPr marL="2286000" lvl="4" indent="-444500">
              <a:spcBef>
                <a:spcPts val="3800"/>
              </a:spcBef>
              <a:spcAft>
                <a:spcPts val="0"/>
              </a:spcAft>
              <a:buSzPts val="3400"/>
              <a:buChar char="○"/>
              <a:defRPr/>
            </a:lvl5pPr>
            <a:lvl6pPr marL="2743200" lvl="5" indent="-444500">
              <a:spcBef>
                <a:spcPts val="3800"/>
              </a:spcBef>
              <a:spcAft>
                <a:spcPts val="0"/>
              </a:spcAft>
              <a:buSzPts val="3400"/>
              <a:buChar char="■"/>
              <a:defRPr/>
            </a:lvl6pPr>
            <a:lvl7pPr marL="3200400" lvl="6" indent="-444500">
              <a:spcBef>
                <a:spcPts val="3800"/>
              </a:spcBef>
              <a:spcAft>
                <a:spcPts val="0"/>
              </a:spcAft>
              <a:buSzPts val="3400"/>
              <a:buChar char="●"/>
              <a:defRPr/>
            </a:lvl7pPr>
            <a:lvl8pPr marL="3657600" lvl="7" indent="-444500">
              <a:spcBef>
                <a:spcPts val="3800"/>
              </a:spcBef>
              <a:spcAft>
                <a:spcPts val="0"/>
              </a:spcAft>
              <a:buSzPts val="3400"/>
              <a:buChar char="○"/>
              <a:defRPr/>
            </a:lvl8pPr>
            <a:lvl9pPr marL="4114800" lvl="8" indent="-444500">
              <a:spcBef>
                <a:spcPts val="3800"/>
              </a:spcBef>
              <a:spcAft>
                <a:spcPts val="3800"/>
              </a:spcAft>
              <a:buSzPts val="3400"/>
              <a:buChar char="■"/>
              <a:defRPr/>
            </a:lvl9pPr>
          </a:lstStyle>
          <a:p>
            <a:endParaRPr/>
          </a:p>
        </p:txBody>
      </p:sp>
      <p:sp>
        <p:nvSpPr>
          <p:cNvPr id="40" name="Google Shape;40;p9"/>
          <p:cNvSpPr txBox="1">
            <a:spLocks noGrp="1"/>
          </p:cNvSpPr>
          <p:nvPr>
            <p:ph type="sldNum" idx="12"/>
          </p:nvPr>
        </p:nvSpPr>
        <p:spPr>
          <a:xfrm>
            <a:off x="13967695" y="18226754"/>
            <a:ext cx="904500" cy="1538400"/>
          </a:xfrm>
          <a:prstGeom prst="rect">
            <a:avLst/>
          </a:prstGeom>
        </p:spPr>
        <p:txBody>
          <a:bodyPr spcFirstLastPara="1" wrap="square" lIns="219600" tIns="219600" rIns="219600" bIns="2196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513869" y="16535721"/>
            <a:ext cx="9889500" cy="2365200"/>
          </a:xfrm>
          <a:prstGeom prst="rect">
            <a:avLst/>
          </a:prstGeom>
        </p:spPr>
        <p:txBody>
          <a:bodyPr spcFirstLastPara="1" wrap="square" lIns="219600" tIns="219600" rIns="219600" bIns="219600" anchor="ctr" anchorCtr="0"/>
          <a:lstStyle>
            <a:lvl1pPr marL="457200" lvl="0" indent="-228600">
              <a:lnSpc>
                <a:spcPct val="100000"/>
              </a:lnSpc>
              <a:spcBef>
                <a:spcPts val="0"/>
              </a:spcBef>
              <a:spcAft>
                <a:spcPts val="0"/>
              </a:spcAft>
              <a:buSzPts val="4300"/>
              <a:buNone/>
              <a:defRPr/>
            </a:lvl1pPr>
          </a:lstStyle>
          <a:p>
            <a:endParaRPr/>
          </a:p>
        </p:txBody>
      </p:sp>
      <p:sp>
        <p:nvSpPr>
          <p:cNvPr id="43" name="Google Shape;43;p10"/>
          <p:cNvSpPr txBox="1">
            <a:spLocks noGrp="1"/>
          </p:cNvSpPr>
          <p:nvPr>
            <p:ph type="sldNum" idx="12"/>
          </p:nvPr>
        </p:nvSpPr>
        <p:spPr>
          <a:xfrm>
            <a:off x="13967695" y="18226754"/>
            <a:ext cx="904500" cy="1538400"/>
          </a:xfrm>
          <a:prstGeom prst="rect">
            <a:avLst/>
          </a:prstGeom>
        </p:spPr>
        <p:txBody>
          <a:bodyPr spcFirstLastPara="1" wrap="square" lIns="219600" tIns="219600" rIns="219600" bIns="2196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13869" y="1739435"/>
            <a:ext cx="14047200" cy="2238600"/>
          </a:xfrm>
          <a:prstGeom prst="rect">
            <a:avLst/>
          </a:prstGeom>
          <a:noFill/>
          <a:ln>
            <a:noFill/>
          </a:ln>
        </p:spPr>
        <p:txBody>
          <a:bodyPr spcFirstLastPara="1" wrap="square" lIns="219600" tIns="219600" rIns="219600" bIns="219600" anchor="t" anchorCtr="0"/>
          <a:lstStyle>
            <a:lvl1pPr lvl="0">
              <a:spcBef>
                <a:spcPts val="0"/>
              </a:spcBef>
              <a:spcAft>
                <a:spcPts val="0"/>
              </a:spcAft>
              <a:buClr>
                <a:schemeClr val="dk1"/>
              </a:buClr>
              <a:buSzPts val="6700"/>
              <a:buNone/>
              <a:defRPr sz="6700">
                <a:solidFill>
                  <a:schemeClr val="dk1"/>
                </a:solidFill>
              </a:defRPr>
            </a:lvl1pPr>
            <a:lvl2pPr lvl="1">
              <a:spcBef>
                <a:spcPts val="0"/>
              </a:spcBef>
              <a:spcAft>
                <a:spcPts val="0"/>
              </a:spcAft>
              <a:buClr>
                <a:schemeClr val="dk1"/>
              </a:buClr>
              <a:buSzPts val="6700"/>
              <a:buNone/>
              <a:defRPr sz="6700">
                <a:solidFill>
                  <a:schemeClr val="dk1"/>
                </a:solidFill>
              </a:defRPr>
            </a:lvl2pPr>
            <a:lvl3pPr lvl="2">
              <a:spcBef>
                <a:spcPts val="0"/>
              </a:spcBef>
              <a:spcAft>
                <a:spcPts val="0"/>
              </a:spcAft>
              <a:buClr>
                <a:schemeClr val="dk1"/>
              </a:buClr>
              <a:buSzPts val="6700"/>
              <a:buNone/>
              <a:defRPr sz="6700">
                <a:solidFill>
                  <a:schemeClr val="dk1"/>
                </a:solidFill>
              </a:defRPr>
            </a:lvl3pPr>
            <a:lvl4pPr lvl="3">
              <a:spcBef>
                <a:spcPts val="0"/>
              </a:spcBef>
              <a:spcAft>
                <a:spcPts val="0"/>
              </a:spcAft>
              <a:buClr>
                <a:schemeClr val="dk1"/>
              </a:buClr>
              <a:buSzPts val="6700"/>
              <a:buNone/>
              <a:defRPr sz="6700">
                <a:solidFill>
                  <a:schemeClr val="dk1"/>
                </a:solidFill>
              </a:defRPr>
            </a:lvl4pPr>
            <a:lvl5pPr lvl="4">
              <a:spcBef>
                <a:spcPts val="0"/>
              </a:spcBef>
              <a:spcAft>
                <a:spcPts val="0"/>
              </a:spcAft>
              <a:buClr>
                <a:schemeClr val="dk1"/>
              </a:buClr>
              <a:buSzPts val="6700"/>
              <a:buNone/>
              <a:defRPr sz="6700">
                <a:solidFill>
                  <a:schemeClr val="dk1"/>
                </a:solidFill>
              </a:defRPr>
            </a:lvl5pPr>
            <a:lvl6pPr lvl="5">
              <a:spcBef>
                <a:spcPts val="0"/>
              </a:spcBef>
              <a:spcAft>
                <a:spcPts val="0"/>
              </a:spcAft>
              <a:buClr>
                <a:schemeClr val="dk1"/>
              </a:buClr>
              <a:buSzPts val="6700"/>
              <a:buNone/>
              <a:defRPr sz="6700">
                <a:solidFill>
                  <a:schemeClr val="dk1"/>
                </a:solidFill>
              </a:defRPr>
            </a:lvl6pPr>
            <a:lvl7pPr lvl="6">
              <a:spcBef>
                <a:spcPts val="0"/>
              </a:spcBef>
              <a:spcAft>
                <a:spcPts val="0"/>
              </a:spcAft>
              <a:buClr>
                <a:schemeClr val="dk1"/>
              </a:buClr>
              <a:buSzPts val="6700"/>
              <a:buNone/>
              <a:defRPr sz="6700">
                <a:solidFill>
                  <a:schemeClr val="dk1"/>
                </a:solidFill>
              </a:defRPr>
            </a:lvl7pPr>
            <a:lvl8pPr lvl="7">
              <a:spcBef>
                <a:spcPts val="0"/>
              </a:spcBef>
              <a:spcAft>
                <a:spcPts val="0"/>
              </a:spcAft>
              <a:buClr>
                <a:schemeClr val="dk1"/>
              </a:buClr>
              <a:buSzPts val="6700"/>
              <a:buNone/>
              <a:defRPr sz="6700">
                <a:solidFill>
                  <a:schemeClr val="dk1"/>
                </a:solidFill>
              </a:defRPr>
            </a:lvl8pPr>
            <a:lvl9pPr lvl="8">
              <a:spcBef>
                <a:spcPts val="0"/>
              </a:spcBef>
              <a:spcAft>
                <a:spcPts val="0"/>
              </a:spcAft>
              <a:buClr>
                <a:schemeClr val="dk1"/>
              </a:buClr>
              <a:buSzPts val="6700"/>
              <a:buNone/>
              <a:defRPr sz="6700">
                <a:solidFill>
                  <a:schemeClr val="dk1"/>
                </a:solidFill>
              </a:defRPr>
            </a:lvl9pPr>
          </a:lstStyle>
          <a:p>
            <a:endParaRPr/>
          </a:p>
        </p:txBody>
      </p:sp>
      <p:sp>
        <p:nvSpPr>
          <p:cNvPr id="7" name="Google Shape;7;p1"/>
          <p:cNvSpPr txBox="1">
            <a:spLocks noGrp="1"/>
          </p:cNvSpPr>
          <p:nvPr>
            <p:ph type="body" idx="1"/>
          </p:nvPr>
        </p:nvSpPr>
        <p:spPr>
          <a:xfrm>
            <a:off x="513869" y="4504590"/>
            <a:ext cx="14047200" cy="13353300"/>
          </a:xfrm>
          <a:prstGeom prst="rect">
            <a:avLst/>
          </a:prstGeom>
          <a:noFill/>
          <a:ln>
            <a:noFill/>
          </a:ln>
        </p:spPr>
        <p:txBody>
          <a:bodyPr spcFirstLastPara="1" wrap="square" lIns="219600" tIns="219600" rIns="219600" bIns="219600" anchor="t" anchorCtr="0"/>
          <a:lstStyle>
            <a:lvl1pPr marL="457200" lvl="0" indent="-501650">
              <a:lnSpc>
                <a:spcPct val="115000"/>
              </a:lnSpc>
              <a:spcBef>
                <a:spcPts val="0"/>
              </a:spcBef>
              <a:spcAft>
                <a:spcPts val="0"/>
              </a:spcAft>
              <a:buClr>
                <a:schemeClr val="dk2"/>
              </a:buClr>
              <a:buSzPts val="4300"/>
              <a:buChar char="●"/>
              <a:defRPr sz="4300">
                <a:solidFill>
                  <a:schemeClr val="dk2"/>
                </a:solidFill>
              </a:defRPr>
            </a:lvl1pPr>
            <a:lvl2pPr marL="914400" lvl="1" indent="-444500">
              <a:lnSpc>
                <a:spcPct val="115000"/>
              </a:lnSpc>
              <a:spcBef>
                <a:spcPts val="3800"/>
              </a:spcBef>
              <a:spcAft>
                <a:spcPts val="0"/>
              </a:spcAft>
              <a:buClr>
                <a:schemeClr val="dk2"/>
              </a:buClr>
              <a:buSzPts val="3400"/>
              <a:buChar char="○"/>
              <a:defRPr sz="3400">
                <a:solidFill>
                  <a:schemeClr val="dk2"/>
                </a:solidFill>
              </a:defRPr>
            </a:lvl2pPr>
            <a:lvl3pPr marL="1371600" lvl="2" indent="-444500">
              <a:lnSpc>
                <a:spcPct val="115000"/>
              </a:lnSpc>
              <a:spcBef>
                <a:spcPts val="3800"/>
              </a:spcBef>
              <a:spcAft>
                <a:spcPts val="0"/>
              </a:spcAft>
              <a:buClr>
                <a:schemeClr val="dk2"/>
              </a:buClr>
              <a:buSzPts val="3400"/>
              <a:buChar char="■"/>
              <a:defRPr sz="3400">
                <a:solidFill>
                  <a:schemeClr val="dk2"/>
                </a:solidFill>
              </a:defRPr>
            </a:lvl3pPr>
            <a:lvl4pPr marL="1828800" lvl="3" indent="-444500">
              <a:lnSpc>
                <a:spcPct val="115000"/>
              </a:lnSpc>
              <a:spcBef>
                <a:spcPts val="3800"/>
              </a:spcBef>
              <a:spcAft>
                <a:spcPts val="0"/>
              </a:spcAft>
              <a:buClr>
                <a:schemeClr val="dk2"/>
              </a:buClr>
              <a:buSzPts val="3400"/>
              <a:buChar char="●"/>
              <a:defRPr sz="3400">
                <a:solidFill>
                  <a:schemeClr val="dk2"/>
                </a:solidFill>
              </a:defRPr>
            </a:lvl4pPr>
            <a:lvl5pPr marL="2286000" lvl="4" indent="-444500">
              <a:lnSpc>
                <a:spcPct val="115000"/>
              </a:lnSpc>
              <a:spcBef>
                <a:spcPts val="3800"/>
              </a:spcBef>
              <a:spcAft>
                <a:spcPts val="0"/>
              </a:spcAft>
              <a:buClr>
                <a:schemeClr val="dk2"/>
              </a:buClr>
              <a:buSzPts val="3400"/>
              <a:buChar char="○"/>
              <a:defRPr sz="3400">
                <a:solidFill>
                  <a:schemeClr val="dk2"/>
                </a:solidFill>
              </a:defRPr>
            </a:lvl5pPr>
            <a:lvl6pPr marL="2743200" lvl="5" indent="-444500">
              <a:lnSpc>
                <a:spcPct val="115000"/>
              </a:lnSpc>
              <a:spcBef>
                <a:spcPts val="3800"/>
              </a:spcBef>
              <a:spcAft>
                <a:spcPts val="0"/>
              </a:spcAft>
              <a:buClr>
                <a:schemeClr val="dk2"/>
              </a:buClr>
              <a:buSzPts val="3400"/>
              <a:buChar char="■"/>
              <a:defRPr sz="3400">
                <a:solidFill>
                  <a:schemeClr val="dk2"/>
                </a:solidFill>
              </a:defRPr>
            </a:lvl6pPr>
            <a:lvl7pPr marL="3200400" lvl="6" indent="-444500">
              <a:lnSpc>
                <a:spcPct val="115000"/>
              </a:lnSpc>
              <a:spcBef>
                <a:spcPts val="3800"/>
              </a:spcBef>
              <a:spcAft>
                <a:spcPts val="0"/>
              </a:spcAft>
              <a:buClr>
                <a:schemeClr val="dk2"/>
              </a:buClr>
              <a:buSzPts val="3400"/>
              <a:buChar char="●"/>
              <a:defRPr sz="3400">
                <a:solidFill>
                  <a:schemeClr val="dk2"/>
                </a:solidFill>
              </a:defRPr>
            </a:lvl7pPr>
            <a:lvl8pPr marL="3657600" lvl="7" indent="-444500">
              <a:lnSpc>
                <a:spcPct val="115000"/>
              </a:lnSpc>
              <a:spcBef>
                <a:spcPts val="3800"/>
              </a:spcBef>
              <a:spcAft>
                <a:spcPts val="0"/>
              </a:spcAft>
              <a:buClr>
                <a:schemeClr val="dk2"/>
              </a:buClr>
              <a:buSzPts val="3400"/>
              <a:buChar char="○"/>
              <a:defRPr sz="3400">
                <a:solidFill>
                  <a:schemeClr val="dk2"/>
                </a:solidFill>
              </a:defRPr>
            </a:lvl8pPr>
            <a:lvl9pPr marL="4114800" lvl="8" indent="-444500">
              <a:lnSpc>
                <a:spcPct val="115000"/>
              </a:lnSpc>
              <a:spcBef>
                <a:spcPts val="3800"/>
              </a:spcBef>
              <a:spcAft>
                <a:spcPts val="3800"/>
              </a:spcAft>
              <a:buClr>
                <a:schemeClr val="dk2"/>
              </a:buClr>
              <a:buSzPts val="3400"/>
              <a:buChar char="■"/>
              <a:defRPr sz="3400">
                <a:solidFill>
                  <a:schemeClr val="dk2"/>
                </a:solidFill>
              </a:defRPr>
            </a:lvl9pPr>
          </a:lstStyle>
          <a:p>
            <a:endParaRPr/>
          </a:p>
        </p:txBody>
      </p:sp>
      <p:sp>
        <p:nvSpPr>
          <p:cNvPr id="8" name="Google Shape;8;p1"/>
          <p:cNvSpPr txBox="1">
            <a:spLocks noGrp="1"/>
          </p:cNvSpPr>
          <p:nvPr>
            <p:ph type="sldNum" idx="12"/>
          </p:nvPr>
        </p:nvSpPr>
        <p:spPr>
          <a:xfrm>
            <a:off x="13967695" y="18226754"/>
            <a:ext cx="904500" cy="1538400"/>
          </a:xfrm>
          <a:prstGeom prst="rect">
            <a:avLst/>
          </a:prstGeom>
          <a:noFill/>
          <a:ln>
            <a:noFill/>
          </a:ln>
        </p:spPr>
        <p:txBody>
          <a:bodyPr spcFirstLastPara="1" wrap="square" lIns="219600" tIns="219600" rIns="219600" bIns="219600" anchor="ctr" anchorCtr="0">
            <a:noAutofit/>
          </a:bodyPr>
          <a:lstStyle>
            <a:lvl1pPr lvl="0" algn="r">
              <a:buNone/>
              <a:defRPr sz="2400">
                <a:solidFill>
                  <a:schemeClr val="dk2"/>
                </a:solidFill>
              </a:defRPr>
            </a:lvl1pPr>
            <a:lvl2pPr lvl="1" algn="r">
              <a:buNone/>
              <a:defRPr sz="2400">
                <a:solidFill>
                  <a:schemeClr val="dk2"/>
                </a:solidFill>
              </a:defRPr>
            </a:lvl2pPr>
            <a:lvl3pPr lvl="2" algn="r">
              <a:buNone/>
              <a:defRPr sz="2400">
                <a:solidFill>
                  <a:schemeClr val="dk2"/>
                </a:solidFill>
              </a:defRPr>
            </a:lvl3pPr>
            <a:lvl4pPr lvl="3" algn="r">
              <a:buNone/>
              <a:defRPr sz="2400">
                <a:solidFill>
                  <a:schemeClr val="dk2"/>
                </a:solidFill>
              </a:defRPr>
            </a:lvl4pPr>
            <a:lvl5pPr lvl="4" algn="r">
              <a:buNone/>
              <a:defRPr sz="2400">
                <a:solidFill>
                  <a:schemeClr val="dk2"/>
                </a:solidFill>
              </a:defRPr>
            </a:lvl5pPr>
            <a:lvl6pPr lvl="5" algn="r">
              <a:buNone/>
              <a:defRPr sz="2400">
                <a:solidFill>
                  <a:schemeClr val="dk2"/>
                </a:solidFill>
              </a:defRPr>
            </a:lvl6pPr>
            <a:lvl7pPr lvl="6" algn="r">
              <a:buNone/>
              <a:defRPr sz="2400">
                <a:solidFill>
                  <a:schemeClr val="dk2"/>
                </a:solidFill>
              </a:defRPr>
            </a:lvl7pPr>
            <a:lvl8pPr lvl="7" algn="r">
              <a:buNone/>
              <a:defRPr sz="2400">
                <a:solidFill>
                  <a:schemeClr val="dk2"/>
                </a:solidFill>
              </a:defRPr>
            </a:lvl8pPr>
            <a:lvl9pPr lvl="8" algn="r">
              <a:buNone/>
              <a:defRPr sz="24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 Id="rId9" Type="http://schemas.openxmlformats.org/officeDocument/2006/relationships/image" Target="../media/image7.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53"/>
        <p:cNvGrpSpPr/>
        <p:nvPr/>
      </p:nvGrpSpPr>
      <p:grpSpPr>
        <a:xfrm>
          <a:off x="0" y="0"/>
          <a:ext cx="0" cy="0"/>
          <a:chOff x="0" y="0"/>
          <a:chExt cx="0" cy="0"/>
        </a:xfrm>
      </p:grpSpPr>
      <p:sp>
        <p:nvSpPr>
          <p:cNvPr id="54" name="Google Shape;54;p13"/>
          <p:cNvSpPr/>
          <p:nvPr/>
        </p:nvSpPr>
        <p:spPr>
          <a:xfrm>
            <a:off x="87150" y="114300"/>
            <a:ext cx="14932200" cy="3317400"/>
          </a:xfrm>
          <a:prstGeom prst="rect">
            <a:avLst/>
          </a:pr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5" name="Google Shape;55;p13"/>
          <p:cNvPicPr preferRelativeResize="0"/>
          <p:nvPr/>
        </p:nvPicPr>
        <p:blipFill>
          <a:blip r:embed="rId3">
            <a:alphaModFix/>
          </a:blip>
          <a:stretch>
            <a:fillRect/>
          </a:stretch>
        </p:blipFill>
        <p:spPr>
          <a:xfrm>
            <a:off x="311550" y="246340"/>
            <a:ext cx="2743200" cy="1014344"/>
          </a:xfrm>
          <a:prstGeom prst="rect">
            <a:avLst/>
          </a:prstGeom>
          <a:noFill/>
          <a:ln>
            <a:noFill/>
          </a:ln>
        </p:spPr>
      </p:pic>
      <p:sp>
        <p:nvSpPr>
          <p:cNvPr id="56" name="Google Shape;56;p13"/>
          <p:cNvSpPr txBox="1"/>
          <p:nvPr/>
        </p:nvSpPr>
        <p:spPr>
          <a:xfrm>
            <a:off x="10121030" y="410425"/>
            <a:ext cx="4783670" cy="1371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a:t>CS 4485 / Spring 2024</a:t>
            </a:r>
            <a:endParaRPr/>
          </a:p>
          <a:p>
            <a:pPr marL="0" lvl="0" indent="0" algn="r" rtl="0">
              <a:spcBef>
                <a:spcPts val="0"/>
              </a:spcBef>
              <a:spcAft>
                <a:spcPts val="0"/>
              </a:spcAft>
              <a:buNone/>
            </a:pPr>
            <a:r>
              <a:rPr lang="en"/>
              <a:t>Department of Computer Science</a:t>
            </a:r>
            <a:endParaRPr/>
          </a:p>
          <a:p>
            <a:pPr marL="0" lvl="0" indent="0" algn="r" rtl="0">
              <a:spcBef>
                <a:spcPts val="0"/>
              </a:spcBef>
              <a:spcAft>
                <a:spcPts val="0"/>
              </a:spcAft>
              <a:buNone/>
            </a:pPr>
            <a:r>
              <a:rPr lang="en"/>
              <a:t>Erik Jonsson School of Engineering &amp; Computer Science</a:t>
            </a:r>
            <a:endParaRPr lang="en-US"/>
          </a:p>
          <a:p>
            <a:pPr marL="0" lvl="0" indent="0" algn="r" rtl="0">
              <a:spcBef>
                <a:spcPts val="0"/>
              </a:spcBef>
              <a:spcAft>
                <a:spcPts val="0"/>
              </a:spcAft>
              <a:buNone/>
            </a:pPr>
            <a:r>
              <a:rPr lang="en"/>
              <a:t>The University of Texas at Dallas </a:t>
            </a:r>
            <a:endParaRPr/>
          </a:p>
          <a:p>
            <a:pPr marL="0" lvl="0" indent="0" algn="r" rtl="0">
              <a:spcBef>
                <a:spcPts val="0"/>
              </a:spcBef>
              <a:spcAft>
                <a:spcPts val="0"/>
              </a:spcAft>
              <a:buNone/>
            </a:pPr>
            <a:r>
              <a:rPr lang="en"/>
              <a:t>Richardson, TX 75080, USA</a:t>
            </a:r>
            <a:endParaRPr/>
          </a:p>
        </p:txBody>
      </p:sp>
      <p:pic>
        <p:nvPicPr>
          <p:cNvPr id="57" name="Google Shape;57;p13"/>
          <p:cNvPicPr preferRelativeResize="0"/>
          <p:nvPr/>
        </p:nvPicPr>
        <p:blipFill rotWithShape="1">
          <a:blip r:embed="rId4">
            <a:alphaModFix/>
          </a:blip>
          <a:srcRect l="-136935" t="32318" r="146893"/>
          <a:stretch/>
        </p:blipFill>
        <p:spPr>
          <a:xfrm>
            <a:off x="311550" y="1649226"/>
            <a:ext cx="1402946" cy="742196"/>
          </a:xfrm>
          <a:prstGeom prst="rect">
            <a:avLst/>
          </a:prstGeom>
          <a:noFill/>
          <a:ln>
            <a:noFill/>
          </a:ln>
        </p:spPr>
      </p:pic>
      <p:sp>
        <p:nvSpPr>
          <p:cNvPr id="58" name="Google Shape;58;p13"/>
          <p:cNvSpPr txBox="1"/>
          <p:nvPr/>
        </p:nvSpPr>
        <p:spPr>
          <a:xfrm>
            <a:off x="4794250" y="154761"/>
            <a:ext cx="5486400" cy="1107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3600" b="1"/>
              <a:t>Automotive OSS Survey</a:t>
            </a:r>
          </a:p>
        </p:txBody>
      </p:sp>
      <p:sp>
        <p:nvSpPr>
          <p:cNvPr id="59" name="Google Shape;59;p13"/>
          <p:cNvSpPr txBox="1"/>
          <p:nvPr/>
        </p:nvSpPr>
        <p:spPr>
          <a:xfrm>
            <a:off x="7534418" y="1084349"/>
            <a:ext cx="2743200" cy="742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t>Faculty Advisor</a:t>
            </a:r>
            <a:br>
              <a:rPr lang="en" sz="2800"/>
            </a:br>
            <a:r>
              <a:rPr lang="en" sz="1800">
                <a:solidFill>
                  <a:schemeClr val="dk1"/>
                </a:solidFill>
              </a:rPr>
              <a:t>Prof. Nhut Nguyen</a:t>
            </a:r>
            <a:endParaRPr sz="1800">
              <a:solidFill>
                <a:schemeClr val="dk1"/>
              </a:solidFill>
            </a:endParaRPr>
          </a:p>
          <a:p>
            <a:pPr marL="0" lvl="0" indent="0" algn="ctr" rtl="0">
              <a:spcBef>
                <a:spcPts val="0"/>
              </a:spcBef>
              <a:spcAft>
                <a:spcPts val="0"/>
              </a:spcAft>
              <a:buNone/>
            </a:pPr>
            <a:br>
              <a:rPr lang="en" sz="2800"/>
            </a:br>
            <a:endParaRPr sz="2800"/>
          </a:p>
        </p:txBody>
      </p:sp>
      <p:sp>
        <p:nvSpPr>
          <p:cNvPr id="63" name="Google Shape;63;p13"/>
          <p:cNvSpPr txBox="1"/>
          <p:nvPr/>
        </p:nvSpPr>
        <p:spPr>
          <a:xfrm>
            <a:off x="3311691" y="2540870"/>
            <a:ext cx="1757079" cy="957916"/>
          </a:xfrm>
          <a:prstGeom prst="rect">
            <a:avLst/>
          </a:prstGeom>
          <a:noFill/>
          <a:ln>
            <a:noFill/>
          </a:ln>
        </p:spPr>
        <p:txBody>
          <a:bodyPr spcFirstLastPara="1" wrap="square" lIns="91425" tIns="91425" rIns="91425" bIns="91425" anchor="t" anchorCtr="0">
            <a:noAutofit/>
          </a:bodyPr>
          <a:lstStyle/>
          <a:p>
            <a:pPr algn="ctr"/>
            <a:r>
              <a:rPr lang="en-US" sz="1600" err="1"/>
              <a:t>Avinash</a:t>
            </a:r>
            <a:r>
              <a:rPr lang="en-US" sz="1600"/>
              <a:t> </a:t>
            </a:r>
            <a:r>
              <a:rPr lang="en-US" sz="1600" err="1"/>
              <a:t>Vadivelu</a:t>
            </a:r>
            <a:endParaRPr lang="en-US" sz="1600"/>
          </a:p>
          <a:p>
            <a:pPr algn="ctr"/>
            <a:r>
              <a:rPr lang="en-US" sz="1600"/>
              <a:t>axv200086</a:t>
            </a:r>
          </a:p>
          <a:p>
            <a:pPr algn="ctr"/>
            <a:r>
              <a:rPr lang="en-US" sz="1600">
                <a:solidFill>
                  <a:schemeClr val="tx1"/>
                </a:solidFill>
              </a:rPr>
              <a:t>(@utdallas.edu</a:t>
            </a:r>
            <a:r>
              <a:rPr lang="en-US" sz="1600"/>
              <a:t>)</a:t>
            </a:r>
            <a:endParaRPr lang="en-US"/>
          </a:p>
        </p:txBody>
      </p:sp>
      <p:sp>
        <p:nvSpPr>
          <p:cNvPr id="64" name="Google Shape;64;p13"/>
          <p:cNvSpPr/>
          <p:nvPr/>
        </p:nvSpPr>
        <p:spPr>
          <a:xfrm>
            <a:off x="87050" y="3546100"/>
            <a:ext cx="14932200" cy="27675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dirty="0"/>
          </a:p>
          <a:p>
            <a:pPr marL="0" lvl="0" indent="0" algn="l" rtl="0">
              <a:spcBef>
                <a:spcPts val="0"/>
              </a:spcBef>
              <a:spcAft>
                <a:spcPts val="0"/>
              </a:spcAft>
              <a:buNone/>
            </a:pPr>
            <a:endParaRPr lang="en-US" sz="2000" dirty="0"/>
          </a:p>
          <a:p>
            <a:r>
              <a:rPr lang="en-US" sz="2000" dirty="0"/>
              <a:t>Toyota currently prioritizes staying innovative and competitive within the automobile industry as one of their top goals. Meanwhile, open-source software (OSS) is rapidly gaining popularity across many different industries, especially within the automobile industry. As the software-defined vehicle evolves, it is expected that the volume of software within vehicles will keep increasing, along with the presumed rise in the utilization of OSS. This project seeks to quantify the rise in automobile focused OSS by evaluating their security risks or advantages, quantifying their current and evolving adoption rates, identifying key OSS projects within the industry, and showcasing our findings on a web-based dashboard.</a:t>
            </a:r>
          </a:p>
          <a:p>
            <a:pPr marL="0" lvl="0" indent="0" algn="l" rtl="0">
              <a:spcBef>
                <a:spcPts val="0"/>
              </a:spcBef>
              <a:spcAft>
                <a:spcPts val="0"/>
              </a:spcAft>
              <a:buNone/>
            </a:pPr>
            <a:r>
              <a:rPr lang="en" sz="2000" dirty="0"/>
              <a:t>Keywords: Open Source, Automotive, Reverse Engineering, Firmware, Mobile Apps</a:t>
            </a:r>
            <a:endParaRPr sz="2000" dirty="0"/>
          </a:p>
        </p:txBody>
      </p:sp>
      <p:sp>
        <p:nvSpPr>
          <p:cNvPr id="65" name="Google Shape;65;p13"/>
          <p:cNvSpPr txBox="1"/>
          <p:nvPr/>
        </p:nvSpPr>
        <p:spPr>
          <a:xfrm>
            <a:off x="96987" y="3495298"/>
            <a:ext cx="2033850" cy="60484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600">
                <a:solidFill>
                  <a:schemeClr val="tx1"/>
                </a:solidFill>
              </a:rPr>
              <a:t>Abstract</a:t>
            </a:r>
          </a:p>
        </p:txBody>
      </p:sp>
      <p:sp>
        <p:nvSpPr>
          <p:cNvPr id="66" name="Google Shape;66;p13"/>
          <p:cNvSpPr/>
          <p:nvPr/>
        </p:nvSpPr>
        <p:spPr>
          <a:xfrm>
            <a:off x="87150" y="6431056"/>
            <a:ext cx="8199250" cy="13558744"/>
          </a:xfrm>
          <a:prstGeom prst="rect">
            <a:avLst/>
          </a:pr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3"/>
          <p:cNvSpPr txBox="1"/>
          <p:nvPr/>
        </p:nvSpPr>
        <p:spPr>
          <a:xfrm>
            <a:off x="252200" y="6392906"/>
            <a:ext cx="2743200" cy="74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600">
                <a:solidFill>
                  <a:schemeClr val="tx1"/>
                </a:solidFill>
              </a:rPr>
              <a:t>Architecture</a:t>
            </a:r>
          </a:p>
        </p:txBody>
      </p:sp>
      <p:sp>
        <p:nvSpPr>
          <p:cNvPr id="68" name="Google Shape;68;p13"/>
          <p:cNvSpPr txBox="1"/>
          <p:nvPr/>
        </p:nvSpPr>
        <p:spPr>
          <a:xfrm>
            <a:off x="5029831" y="7282382"/>
            <a:ext cx="3256567" cy="12821718"/>
          </a:xfrm>
          <a:prstGeom prst="rect">
            <a:avLst/>
          </a:prstGeom>
          <a:noFill/>
          <a:ln>
            <a:noFill/>
          </a:ln>
        </p:spPr>
        <p:txBody>
          <a:bodyPr spcFirstLastPara="1" wrap="square" lIns="91425" tIns="91425" rIns="91425" bIns="91425" anchor="t" anchorCtr="0">
            <a:noAutofit/>
          </a:bodyPr>
          <a:lstStyle/>
          <a:p>
            <a:pPr marL="120650" lvl="0" algn="ctr" rtl="0">
              <a:spcBef>
                <a:spcPts val="0"/>
              </a:spcBef>
              <a:spcAft>
                <a:spcPts val="0"/>
              </a:spcAft>
              <a:buSzPts val="1700"/>
            </a:pPr>
            <a:r>
              <a:rPr lang="en-US" sz="1700" b="1"/>
              <a:t>Project Dashboard</a:t>
            </a:r>
          </a:p>
          <a:p>
            <a:pPr marL="120650" lvl="0" algn="ctr" rtl="0">
              <a:spcBef>
                <a:spcPts val="0"/>
              </a:spcBef>
              <a:spcAft>
                <a:spcPts val="0"/>
              </a:spcAft>
              <a:buSzPts val="1700"/>
            </a:pPr>
            <a:r>
              <a:rPr lang="en-US" sz="1700"/>
              <a:t>Holds our findings and gives a summary of each firmware and app we analyzed. It was coded with HTML/JS using Bootstrap 5.</a:t>
            </a:r>
          </a:p>
          <a:p>
            <a:pPr marL="914400" lvl="0" indent="0" algn="ctr" rtl="0">
              <a:spcBef>
                <a:spcPts val="0"/>
              </a:spcBef>
              <a:spcAft>
                <a:spcPts val="0"/>
              </a:spcAft>
              <a:buNone/>
            </a:pPr>
            <a:endParaRPr lang="en-US" sz="1700"/>
          </a:p>
          <a:p>
            <a:pPr marL="914400" lvl="0" indent="0" algn="ctr" rtl="0">
              <a:spcBef>
                <a:spcPts val="0"/>
              </a:spcBef>
              <a:spcAft>
                <a:spcPts val="0"/>
              </a:spcAft>
              <a:buNone/>
            </a:pPr>
            <a:endParaRPr lang="en-US" sz="1700"/>
          </a:p>
          <a:p>
            <a:pPr marL="914400" lvl="0" indent="0" algn="ctr" rtl="0">
              <a:spcBef>
                <a:spcPts val="0"/>
              </a:spcBef>
              <a:spcAft>
                <a:spcPts val="0"/>
              </a:spcAft>
              <a:buNone/>
            </a:pPr>
            <a:endParaRPr lang="en-US" sz="1700"/>
          </a:p>
          <a:p>
            <a:pPr marL="120650" lvl="0" algn="ctr" rtl="0">
              <a:spcBef>
                <a:spcPts val="0"/>
              </a:spcBef>
              <a:spcAft>
                <a:spcPts val="0"/>
              </a:spcAft>
              <a:buSzPts val="1700"/>
            </a:pPr>
            <a:r>
              <a:rPr lang="en-US" sz="1700" b="1"/>
              <a:t>Firebase</a:t>
            </a:r>
          </a:p>
          <a:p>
            <a:pPr marL="120650" lvl="0" algn="ctr" rtl="0">
              <a:spcBef>
                <a:spcPts val="0"/>
              </a:spcBef>
              <a:spcAft>
                <a:spcPts val="0"/>
              </a:spcAft>
              <a:buSzPts val="1700"/>
            </a:pPr>
            <a:r>
              <a:rPr lang="en-US" sz="1700"/>
              <a:t>Hosts the project dashboard online so everyone can access it.</a:t>
            </a:r>
          </a:p>
          <a:p>
            <a:pPr marL="914400" lvl="0" indent="0" algn="ctr" rtl="0">
              <a:spcBef>
                <a:spcPts val="0"/>
              </a:spcBef>
              <a:spcAft>
                <a:spcPts val="0"/>
              </a:spcAft>
              <a:buNone/>
            </a:pPr>
            <a:endParaRPr lang="en-US" sz="1700"/>
          </a:p>
          <a:p>
            <a:pPr marL="914400" lvl="0" indent="0" algn="ctr" rtl="0">
              <a:spcBef>
                <a:spcPts val="0"/>
              </a:spcBef>
              <a:spcAft>
                <a:spcPts val="0"/>
              </a:spcAft>
              <a:buNone/>
            </a:pPr>
            <a:endParaRPr lang="en-US" sz="1700"/>
          </a:p>
          <a:p>
            <a:pPr marL="914400" lvl="0" indent="0" algn="ctr" rtl="0">
              <a:spcBef>
                <a:spcPts val="0"/>
              </a:spcBef>
              <a:spcAft>
                <a:spcPts val="0"/>
              </a:spcAft>
              <a:buNone/>
            </a:pPr>
            <a:endParaRPr lang="en-US" sz="1700"/>
          </a:p>
          <a:p>
            <a:pPr marL="120650" lvl="0" algn="ctr" rtl="0">
              <a:spcBef>
                <a:spcPts val="0"/>
              </a:spcBef>
              <a:spcAft>
                <a:spcPts val="0"/>
              </a:spcAft>
              <a:buSzPts val="1700"/>
            </a:pPr>
            <a:r>
              <a:rPr lang="en-US" sz="1700" b="1"/>
              <a:t>cvedetails.com</a:t>
            </a:r>
          </a:p>
          <a:p>
            <a:pPr marL="120650" lvl="0" algn="ctr" rtl="0">
              <a:spcBef>
                <a:spcPts val="0"/>
              </a:spcBef>
              <a:spcAft>
                <a:spcPts val="0"/>
              </a:spcAft>
              <a:buSzPts val="1700"/>
            </a:pPr>
            <a:r>
              <a:rPr lang="en-US" sz="1700"/>
              <a:t>Provides the CVE data for each library that we inspect.</a:t>
            </a:r>
          </a:p>
          <a:p>
            <a:pPr marL="914400" lvl="0" indent="0" algn="ctr" rtl="0">
              <a:spcBef>
                <a:spcPts val="0"/>
              </a:spcBef>
              <a:spcAft>
                <a:spcPts val="0"/>
              </a:spcAft>
              <a:buNone/>
            </a:pPr>
            <a:endParaRPr lang="en-US" sz="1700"/>
          </a:p>
          <a:p>
            <a:pPr marL="914400" lvl="0" indent="0" algn="ctr" rtl="0">
              <a:spcBef>
                <a:spcPts val="0"/>
              </a:spcBef>
              <a:spcAft>
                <a:spcPts val="0"/>
              </a:spcAft>
              <a:buNone/>
            </a:pPr>
            <a:endParaRPr lang="en-US" sz="1700"/>
          </a:p>
          <a:p>
            <a:pPr marL="914400" lvl="0" indent="0" algn="ctr" rtl="0">
              <a:spcBef>
                <a:spcPts val="0"/>
              </a:spcBef>
              <a:spcAft>
                <a:spcPts val="0"/>
              </a:spcAft>
              <a:buNone/>
            </a:pPr>
            <a:endParaRPr lang="en-US" sz="1700"/>
          </a:p>
          <a:p>
            <a:pPr marL="120650" lvl="0" algn="ctr" rtl="0">
              <a:spcBef>
                <a:spcPts val="0"/>
              </a:spcBef>
              <a:spcAft>
                <a:spcPts val="0"/>
              </a:spcAft>
              <a:buSzPts val="1700"/>
            </a:pPr>
            <a:r>
              <a:rPr lang="en-US" sz="1700" b="1" err="1"/>
              <a:t>MobSF</a:t>
            </a:r>
            <a:endParaRPr lang="en-US" sz="1700" b="1"/>
          </a:p>
          <a:p>
            <a:pPr marL="120650" lvl="0" algn="ctr" rtl="0">
              <a:spcBef>
                <a:spcPts val="0"/>
              </a:spcBef>
              <a:spcAft>
                <a:spcPts val="0"/>
              </a:spcAft>
              <a:buSzPts val="1700"/>
            </a:pPr>
            <a:r>
              <a:rPr lang="en-US" sz="1700"/>
              <a:t>Used to decompile Android APKs to find which libraries each app uses.</a:t>
            </a:r>
            <a:endParaRPr lang="en-US" sz="1700" b="1"/>
          </a:p>
          <a:p>
            <a:pPr marL="457200" lvl="0" indent="-336550" algn="ctr" rtl="0">
              <a:spcBef>
                <a:spcPts val="0"/>
              </a:spcBef>
              <a:spcAft>
                <a:spcPts val="0"/>
              </a:spcAft>
              <a:buSzPts val="1700"/>
              <a:buChar char="●"/>
            </a:pPr>
            <a:endParaRPr lang="en-US" sz="1700" b="1"/>
          </a:p>
          <a:p>
            <a:pPr marL="457200" lvl="0" indent="-336550" algn="ctr" rtl="0">
              <a:spcBef>
                <a:spcPts val="0"/>
              </a:spcBef>
              <a:spcAft>
                <a:spcPts val="0"/>
              </a:spcAft>
              <a:buSzPts val="1700"/>
              <a:buChar char="●"/>
            </a:pPr>
            <a:endParaRPr lang="en-US" sz="1700" b="1"/>
          </a:p>
          <a:p>
            <a:pPr marL="457200" lvl="0" indent="-336550" algn="ctr" rtl="0">
              <a:spcBef>
                <a:spcPts val="0"/>
              </a:spcBef>
              <a:spcAft>
                <a:spcPts val="0"/>
              </a:spcAft>
              <a:buSzPts val="1700"/>
              <a:buChar char="●"/>
            </a:pPr>
            <a:endParaRPr lang="en-US" sz="1700" b="1"/>
          </a:p>
          <a:p>
            <a:pPr marL="120650" lvl="0" algn="ctr" rtl="0">
              <a:spcBef>
                <a:spcPts val="0"/>
              </a:spcBef>
              <a:spcAft>
                <a:spcPts val="0"/>
              </a:spcAft>
              <a:buSzPts val="1700"/>
            </a:pPr>
            <a:r>
              <a:rPr lang="en-US" sz="1700" b="1"/>
              <a:t>Binwalk/Readelf</a:t>
            </a:r>
          </a:p>
          <a:p>
            <a:pPr marL="120650" lvl="0" algn="ctr" rtl="0">
              <a:spcBef>
                <a:spcPts val="0"/>
              </a:spcBef>
              <a:spcAft>
                <a:spcPts val="0"/>
              </a:spcAft>
              <a:buSzPts val="1700"/>
            </a:pPr>
            <a:r>
              <a:rPr lang="en-US" sz="1700" err="1"/>
              <a:t>Binwalk</a:t>
            </a:r>
            <a:r>
              <a:rPr lang="en-US" sz="1700"/>
              <a:t> is used to analyze the automotive firmware. </a:t>
            </a:r>
            <a:r>
              <a:rPr lang="en-US" sz="1700" err="1"/>
              <a:t>Readelf</a:t>
            </a:r>
            <a:r>
              <a:rPr lang="en-US" sz="1700"/>
              <a:t> is used to find which libraries an executable file uses.</a:t>
            </a:r>
            <a:endParaRPr lang="en-US" sz="1700" b="1"/>
          </a:p>
          <a:p>
            <a:pPr marL="914400" lvl="1" indent="-336550" algn="l" rtl="0">
              <a:spcBef>
                <a:spcPts val="0"/>
              </a:spcBef>
              <a:spcAft>
                <a:spcPts val="0"/>
              </a:spcAft>
              <a:buSzPts val="1700"/>
              <a:buChar char="○"/>
            </a:pPr>
            <a:endParaRPr lang="en-US" sz="1700"/>
          </a:p>
        </p:txBody>
      </p:sp>
      <p:sp>
        <p:nvSpPr>
          <p:cNvPr id="70" name="Google Shape;70;p13"/>
          <p:cNvSpPr txBox="1">
            <a:spLocks noGrp="1"/>
          </p:cNvSpPr>
          <p:nvPr>
            <p:ph type="title"/>
          </p:nvPr>
        </p:nvSpPr>
        <p:spPr>
          <a:xfrm>
            <a:off x="8393792" y="6425477"/>
            <a:ext cx="6618300" cy="3517800"/>
          </a:xfrm>
          <a:prstGeom prst="rect">
            <a:avLst/>
          </a:prstGeom>
          <a:solidFill>
            <a:schemeClr val="lt1"/>
          </a:solidFill>
          <a:effectLst>
            <a:outerShdw blurRad="57150" dist="19050" dir="5400000" algn="bl" rotWithShape="0">
              <a:srgbClr val="000000">
                <a:alpha val="50000"/>
              </a:srgbClr>
            </a:outerShdw>
          </a:effectLst>
        </p:spPr>
        <p:txBody>
          <a:bodyPr spcFirstLastPara="1" wrap="square" lIns="219600" tIns="219600" rIns="219600" bIns="219600" anchor="t" anchorCtr="0">
            <a:noAutofit/>
          </a:bodyPr>
          <a:lstStyle/>
          <a:p>
            <a:pPr algn="l"/>
            <a:r>
              <a:rPr lang="en-US" sz="3600">
                <a:solidFill>
                  <a:schemeClr val="tx1"/>
                </a:solidFill>
              </a:rPr>
              <a:t>Metrics</a:t>
            </a:r>
            <a:endParaRPr lang="en-US"/>
          </a:p>
        </p:txBody>
      </p:sp>
      <p:sp>
        <p:nvSpPr>
          <p:cNvPr id="71" name="Google Shape;71;p13"/>
          <p:cNvSpPr txBox="1">
            <a:spLocks noGrp="1"/>
          </p:cNvSpPr>
          <p:nvPr>
            <p:ph type="body" idx="2"/>
          </p:nvPr>
        </p:nvSpPr>
        <p:spPr>
          <a:xfrm>
            <a:off x="8401050" y="10025057"/>
            <a:ext cx="6618300" cy="6121500"/>
          </a:xfrm>
          <a:prstGeom prst="rect">
            <a:avLst/>
          </a:prstGeom>
          <a:solidFill>
            <a:schemeClr val="lt1"/>
          </a:solidFill>
          <a:effectLst>
            <a:outerShdw blurRad="57150" dist="19050" dir="5400000" algn="bl" rotWithShape="0">
              <a:srgbClr val="000000">
                <a:alpha val="50000"/>
              </a:srgbClr>
            </a:outerShdw>
          </a:effectLst>
        </p:spPr>
        <p:txBody>
          <a:bodyPr spcFirstLastPara="1" wrap="square" lIns="219600" tIns="219600" rIns="219600" bIns="219600" anchor="t" anchorCtr="0">
            <a:noAutofit/>
          </a:bodyPr>
          <a:lstStyle/>
          <a:p>
            <a:pPr marL="0" lvl="0" indent="0" algn="l" rtl="0">
              <a:lnSpc>
                <a:spcPct val="100000"/>
              </a:lnSpc>
              <a:spcBef>
                <a:spcPts val="0"/>
              </a:spcBef>
              <a:spcAft>
                <a:spcPts val="0"/>
              </a:spcAft>
              <a:buClr>
                <a:srgbClr val="000000"/>
              </a:buClr>
              <a:buSzPts val="1100"/>
              <a:buFont typeface="Arial"/>
              <a:buNone/>
            </a:pPr>
            <a:r>
              <a:rPr lang="en-US" sz="3600">
                <a:solidFill>
                  <a:schemeClr val="tx1"/>
                </a:solidFill>
              </a:rPr>
              <a:t>Impact</a:t>
            </a:r>
            <a:endParaRPr lang="en-US" sz="1700">
              <a:solidFill>
                <a:srgbClr val="999999"/>
              </a:solidFill>
            </a:endParaRPr>
          </a:p>
          <a:p>
            <a:pPr indent="-336550">
              <a:lnSpc>
                <a:spcPct val="100000"/>
              </a:lnSpc>
              <a:buClr>
                <a:schemeClr val="dk1"/>
              </a:buClr>
              <a:buSzPts val="1700"/>
            </a:pPr>
            <a:r>
              <a:rPr lang="en" sz="1600">
                <a:solidFill>
                  <a:schemeClr val="dk1"/>
                </a:solidFill>
              </a:rPr>
              <a:t>Our project’s findings on the prevalence of open source in the automotive industry will profoundly influence Toyota's future firmware and mobile software development endeavors, reshaping their future strategies in regards to firmware.</a:t>
            </a:r>
          </a:p>
          <a:p>
            <a:pPr indent="-336550">
              <a:lnSpc>
                <a:spcPct val="100000"/>
              </a:lnSpc>
              <a:buClr>
                <a:schemeClr val="dk1"/>
              </a:buClr>
              <a:buSzPts val="1700"/>
            </a:pPr>
            <a:r>
              <a:rPr lang="en" sz="1600">
                <a:solidFill>
                  <a:schemeClr val="dk1"/>
                </a:solidFill>
              </a:rPr>
              <a:t>With the Common Vulnerabilities and Exposures (CVEs) found from our open source research, Toyota will have valuable knowledge that will enhance their future software development initiatives, particularly in fortifying the security aspects of their embedded software systems.</a:t>
            </a:r>
            <a:endParaRPr lang="en" sz="4400">
              <a:solidFill>
                <a:schemeClr val="dk1"/>
              </a:solidFill>
            </a:endParaRPr>
          </a:p>
        </p:txBody>
      </p:sp>
      <p:sp>
        <p:nvSpPr>
          <p:cNvPr id="76" name="Google Shape;76;p13"/>
          <p:cNvSpPr txBox="1">
            <a:spLocks noGrp="1"/>
          </p:cNvSpPr>
          <p:nvPr>
            <p:ph type="title"/>
          </p:nvPr>
        </p:nvSpPr>
        <p:spPr>
          <a:xfrm>
            <a:off x="8401050" y="16228337"/>
            <a:ext cx="6618300" cy="3767042"/>
          </a:xfrm>
          <a:prstGeom prst="rect">
            <a:avLst/>
          </a:prstGeom>
          <a:solidFill>
            <a:schemeClr val="lt1"/>
          </a:solidFill>
          <a:effectLst>
            <a:outerShdw blurRad="57150" dist="19050" dir="5400000" algn="bl" rotWithShape="0">
              <a:srgbClr val="000000">
                <a:alpha val="50000"/>
              </a:srgbClr>
            </a:outerShdw>
          </a:effectLst>
        </p:spPr>
        <p:txBody>
          <a:bodyPr spcFirstLastPara="1" wrap="square" lIns="219600" tIns="219600" rIns="219600" bIns="219600" anchor="t" anchorCtr="0">
            <a:noAutofit/>
          </a:bodyPr>
          <a:lstStyle/>
          <a:p>
            <a:pPr marL="0" lvl="0" indent="0" algn="l" rtl="0">
              <a:spcBef>
                <a:spcPts val="0"/>
              </a:spcBef>
              <a:spcAft>
                <a:spcPts val="0"/>
              </a:spcAft>
              <a:buNone/>
            </a:pPr>
            <a:r>
              <a:rPr lang="en-US" sz="3600">
                <a:solidFill>
                  <a:schemeClr val="tx1"/>
                </a:solidFill>
              </a:rPr>
              <a:t>Summary</a:t>
            </a:r>
          </a:p>
          <a:p>
            <a:pPr algn="l"/>
            <a:r>
              <a:rPr lang="en-US" sz="1600">
                <a:solidFill>
                  <a:srgbClr val="000000"/>
                </a:solidFill>
              </a:rPr>
              <a:t>Our team reverse engineered different firmware files and mobile apps to uncover various OSS used within them. We utilized low-level tools such as </a:t>
            </a:r>
            <a:r>
              <a:rPr lang="en-US" sz="1600" err="1">
                <a:solidFill>
                  <a:srgbClr val="000000"/>
                </a:solidFill>
              </a:rPr>
              <a:t>Binwalk</a:t>
            </a:r>
            <a:r>
              <a:rPr lang="en-US" sz="1600">
                <a:solidFill>
                  <a:srgbClr val="000000"/>
                </a:solidFill>
              </a:rPr>
              <a:t> and </a:t>
            </a:r>
            <a:r>
              <a:rPr lang="en-US" sz="1600" err="1">
                <a:solidFill>
                  <a:srgbClr val="000000"/>
                </a:solidFill>
              </a:rPr>
              <a:t>Readelf</a:t>
            </a:r>
            <a:r>
              <a:rPr lang="en-US" sz="1600">
                <a:solidFill>
                  <a:srgbClr val="000000"/>
                </a:solidFill>
              </a:rPr>
              <a:t> to reverse engineer and delve deeper into the analysis of firmware files. Similarly, for the mobile apps, </a:t>
            </a:r>
            <a:r>
              <a:rPr lang="en-US" sz="1600" err="1">
                <a:solidFill>
                  <a:srgbClr val="000000"/>
                </a:solidFill>
              </a:rPr>
              <a:t>MobSF</a:t>
            </a:r>
            <a:r>
              <a:rPr lang="en-US" sz="1600">
                <a:solidFill>
                  <a:srgbClr val="000000"/>
                </a:solidFill>
              </a:rPr>
              <a:t> along with various Linux commands were utilized. The CVE data for each library was compiled onto a project dashboard with the use of Python scripts. This dashboard hosts all the OSS we found, their CVEs, and key findings within the firmware and mobile apps. Our work has allowed Toyota to have a better understanding of the usage of OSS within the automotive industry and better asses the risk associated with the increasing adoption of it.</a:t>
            </a:r>
            <a:endParaRPr lang="en-US" sz="1600"/>
          </a:p>
        </p:txBody>
      </p:sp>
      <p:sp>
        <p:nvSpPr>
          <p:cNvPr id="2" name="Google Shape;59;p13">
            <a:extLst>
              <a:ext uri="{FF2B5EF4-FFF2-40B4-BE49-F238E27FC236}">
                <a16:creationId xmlns:a16="http://schemas.microsoft.com/office/drawing/2014/main" id="{7FD2B680-48AB-F855-768B-F851AB099853}"/>
              </a:ext>
            </a:extLst>
          </p:cNvPr>
          <p:cNvSpPr txBox="1"/>
          <p:nvPr/>
        </p:nvSpPr>
        <p:spPr>
          <a:xfrm>
            <a:off x="4922250" y="1084295"/>
            <a:ext cx="2743200" cy="742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t>Company Mentor</a:t>
            </a:r>
            <a:br>
              <a:rPr lang="en" sz="2800"/>
            </a:br>
            <a:r>
              <a:rPr lang="en" sz="1800">
                <a:solidFill>
                  <a:schemeClr val="dk1"/>
                </a:solidFill>
              </a:rPr>
              <a:t>James Baker</a:t>
            </a:r>
            <a:endParaRPr sz="1800">
              <a:solidFill>
                <a:schemeClr val="dk1"/>
              </a:solidFill>
            </a:endParaRPr>
          </a:p>
          <a:p>
            <a:pPr marL="0" lvl="0" indent="0" algn="ctr" rtl="0">
              <a:spcBef>
                <a:spcPts val="0"/>
              </a:spcBef>
              <a:spcAft>
                <a:spcPts val="0"/>
              </a:spcAft>
              <a:buNone/>
            </a:pPr>
            <a:br>
              <a:rPr lang="en" sz="2800"/>
            </a:br>
            <a:endParaRPr sz="2800"/>
          </a:p>
        </p:txBody>
      </p:sp>
      <p:sp>
        <p:nvSpPr>
          <p:cNvPr id="10" name="Google Shape;63;p13">
            <a:extLst>
              <a:ext uri="{FF2B5EF4-FFF2-40B4-BE49-F238E27FC236}">
                <a16:creationId xmlns:a16="http://schemas.microsoft.com/office/drawing/2014/main" id="{F16640A0-FB8C-0D2F-F9C7-550E349AE409}"/>
              </a:ext>
            </a:extLst>
          </p:cNvPr>
          <p:cNvSpPr txBox="1"/>
          <p:nvPr/>
        </p:nvSpPr>
        <p:spPr>
          <a:xfrm>
            <a:off x="8505050" y="2549984"/>
            <a:ext cx="1757079" cy="957916"/>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600"/>
              <a:t>Michael Graves</a:t>
            </a:r>
          </a:p>
          <a:p>
            <a:pPr marL="0" lvl="0" indent="0" algn="ctr" rtl="0">
              <a:spcBef>
                <a:spcPts val="0"/>
              </a:spcBef>
              <a:spcAft>
                <a:spcPts val="0"/>
              </a:spcAft>
              <a:buNone/>
            </a:pPr>
            <a:r>
              <a:rPr lang="en-US" sz="1600"/>
              <a:t>mdg200001</a:t>
            </a:r>
          </a:p>
          <a:p>
            <a:pPr marL="0" lvl="0" indent="0" algn="ctr" rtl="0">
              <a:spcBef>
                <a:spcPts val="0"/>
              </a:spcBef>
              <a:spcAft>
                <a:spcPts val="0"/>
              </a:spcAft>
              <a:buNone/>
            </a:pPr>
            <a:r>
              <a:rPr lang="en-US" sz="1600"/>
              <a:t>(@utdallas.edu)</a:t>
            </a:r>
            <a:endParaRPr sz="1600"/>
          </a:p>
        </p:txBody>
      </p:sp>
      <p:sp>
        <p:nvSpPr>
          <p:cNvPr id="11" name="Google Shape;63;p13">
            <a:extLst>
              <a:ext uri="{FF2B5EF4-FFF2-40B4-BE49-F238E27FC236}">
                <a16:creationId xmlns:a16="http://schemas.microsoft.com/office/drawing/2014/main" id="{08ECBF0C-C817-FC80-7439-62596690DB0A}"/>
              </a:ext>
            </a:extLst>
          </p:cNvPr>
          <p:cNvSpPr txBox="1"/>
          <p:nvPr/>
        </p:nvSpPr>
        <p:spPr>
          <a:xfrm>
            <a:off x="5029831" y="2547378"/>
            <a:ext cx="1757079" cy="957916"/>
          </a:xfrm>
          <a:prstGeom prst="rect">
            <a:avLst/>
          </a:prstGeom>
          <a:noFill/>
          <a:ln>
            <a:noFill/>
          </a:ln>
        </p:spPr>
        <p:txBody>
          <a:bodyPr spcFirstLastPara="1" wrap="square" lIns="91425" tIns="91425" rIns="91425" bIns="91425" anchor="t" anchorCtr="0">
            <a:noAutofit/>
          </a:bodyPr>
          <a:lstStyle/>
          <a:p>
            <a:pPr algn="ctr"/>
            <a:r>
              <a:rPr lang="en-US" sz="1600"/>
              <a:t>Lucas Noack </a:t>
            </a:r>
            <a:endParaRPr lang="en-US"/>
          </a:p>
          <a:p>
            <a:pPr algn="ctr"/>
            <a:r>
              <a:rPr lang="en-US" sz="1600"/>
              <a:t>lan210002 </a:t>
            </a:r>
            <a:endParaRPr lang="en-US"/>
          </a:p>
          <a:p>
            <a:pPr algn="ctr"/>
            <a:r>
              <a:rPr lang="en-US" sz="1600"/>
              <a:t>(@utdallas.edu)</a:t>
            </a:r>
            <a:endParaRPr lang="en-US"/>
          </a:p>
        </p:txBody>
      </p:sp>
      <p:sp>
        <p:nvSpPr>
          <p:cNvPr id="14" name="Google Shape;63;p13">
            <a:extLst>
              <a:ext uri="{FF2B5EF4-FFF2-40B4-BE49-F238E27FC236}">
                <a16:creationId xmlns:a16="http://schemas.microsoft.com/office/drawing/2014/main" id="{AAB6A0EC-1F38-C903-6633-40DEBD821DBF}"/>
              </a:ext>
            </a:extLst>
          </p:cNvPr>
          <p:cNvSpPr txBox="1"/>
          <p:nvPr/>
        </p:nvSpPr>
        <p:spPr>
          <a:xfrm>
            <a:off x="11978329" y="2547378"/>
            <a:ext cx="1757079" cy="957916"/>
          </a:xfrm>
          <a:prstGeom prst="rect">
            <a:avLst/>
          </a:prstGeom>
          <a:noFill/>
          <a:ln>
            <a:noFill/>
          </a:ln>
        </p:spPr>
        <p:txBody>
          <a:bodyPr spcFirstLastPara="1" wrap="square" lIns="91425" tIns="91425" rIns="91425" bIns="91425" anchor="t" anchorCtr="0">
            <a:noAutofit/>
          </a:bodyPr>
          <a:lstStyle/>
          <a:p>
            <a:pPr algn="ctr"/>
            <a:r>
              <a:rPr lang="en-US" sz="1600"/>
              <a:t>Ryan Gaulding </a:t>
            </a:r>
            <a:endParaRPr lang="en-US"/>
          </a:p>
          <a:p>
            <a:pPr algn="ctr"/>
            <a:r>
              <a:rPr lang="en-US" sz="1600"/>
              <a:t>rsg200006 </a:t>
            </a:r>
            <a:endParaRPr lang="en-US"/>
          </a:p>
          <a:p>
            <a:pPr marL="0" lvl="0" indent="0" algn="ctr">
              <a:spcBef>
                <a:spcPts val="0"/>
              </a:spcBef>
              <a:spcAft>
                <a:spcPts val="0"/>
              </a:spcAft>
              <a:buNone/>
            </a:pPr>
            <a:r>
              <a:rPr lang="en-US" sz="1600"/>
              <a:t>(@utdallas.edu)</a:t>
            </a:r>
            <a:endParaRPr/>
          </a:p>
        </p:txBody>
      </p:sp>
      <p:sp>
        <p:nvSpPr>
          <p:cNvPr id="15" name="Google Shape;63;p13">
            <a:extLst>
              <a:ext uri="{FF2B5EF4-FFF2-40B4-BE49-F238E27FC236}">
                <a16:creationId xmlns:a16="http://schemas.microsoft.com/office/drawing/2014/main" id="{4748120C-8A6F-1D91-CE1A-E87763D20037}"/>
              </a:ext>
            </a:extLst>
          </p:cNvPr>
          <p:cNvSpPr txBox="1"/>
          <p:nvPr/>
        </p:nvSpPr>
        <p:spPr>
          <a:xfrm>
            <a:off x="1201813" y="2544792"/>
            <a:ext cx="2032280" cy="957916"/>
          </a:xfrm>
          <a:prstGeom prst="rect">
            <a:avLst/>
          </a:prstGeom>
          <a:noFill/>
          <a:ln>
            <a:noFill/>
          </a:ln>
        </p:spPr>
        <p:txBody>
          <a:bodyPr spcFirstLastPara="1" wrap="square" lIns="91425" tIns="91425" rIns="91425" bIns="91425" anchor="t" anchorCtr="0">
            <a:noAutofit/>
          </a:bodyPr>
          <a:lstStyle/>
          <a:p>
            <a:pPr algn="ctr"/>
            <a:r>
              <a:rPr lang="en-US" sz="1600"/>
              <a:t>Alexandria Andrade</a:t>
            </a:r>
          </a:p>
          <a:p>
            <a:pPr algn="ctr"/>
            <a:r>
              <a:rPr lang="en-US" sz="1600"/>
              <a:t>aaa210007</a:t>
            </a:r>
          </a:p>
          <a:p>
            <a:pPr algn="ctr"/>
            <a:r>
              <a:rPr lang="en-US" sz="1600"/>
              <a:t>(@utdallas.edu)</a:t>
            </a:r>
          </a:p>
        </p:txBody>
      </p:sp>
      <p:pic>
        <p:nvPicPr>
          <p:cNvPr id="5" name="Picture 4" descr="A graph showing the number of software vulnerabilities&#10;">
            <a:extLst>
              <a:ext uri="{FF2B5EF4-FFF2-40B4-BE49-F238E27FC236}">
                <a16:creationId xmlns:a16="http://schemas.microsoft.com/office/drawing/2014/main" id="{B006EDE6-3280-93A1-382F-2756C0F8ED16}"/>
              </a:ext>
            </a:extLst>
          </p:cNvPr>
          <p:cNvPicPr>
            <a:picLocks noChangeAspect="1"/>
          </p:cNvPicPr>
          <p:nvPr/>
        </p:nvPicPr>
        <p:blipFill rotWithShape="1">
          <a:blip r:embed="rId5"/>
          <a:srcRect t="778" r="576" b="1299"/>
          <a:stretch/>
        </p:blipFill>
        <p:spPr>
          <a:xfrm>
            <a:off x="9304638" y="13179593"/>
            <a:ext cx="4831492" cy="2714980"/>
          </a:xfrm>
          <a:prstGeom prst="rect">
            <a:avLst/>
          </a:prstGeom>
        </p:spPr>
      </p:pic>
      <p:sp>
        <p:nvSpPr>
          <p:cNvPr id="7" name="TextBox 6">
            <a:extLst>
              <a:ext uri="{FF2B5EF4-FFF2-40B4-BE49-F238E27FC236}">
                <a16:creationId xmlns:a16="http://schemas.microsoft.com/office/drawing/2014/main" id="{930C4B14-BE9D-4769-CD09-326907AAF73E}"/>
              </a:ext>
            </a:extLst>
          </p:cNvPr>
          <p:cNvSpPr txBox="1"/>
          <p:nvPr/>
        </p:nvSpPr>
        <p:spPr>
          <a:xfrm>
            <a:off x="8507807" y="7034911"/>
            <a:ext cx="6416816" cy="29546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700" dirty="0"/>
          </a:p>
          <a:p>
            <a:pPr marL="285750" indent="-285750">
              <a:buFont typeface="Arial"/>
              <a:buChar char="•"/>
            </a:pPr>
            <a:r>
              <a:rPr lang="en-US" sz="1700" dirty="0"/>
              <a:t>4 Firmware files and 5 Mobile apps from the automotive industry were analyzed</a:t>
            </a:r>
          </a:p>
          <a:p>
            <a:pPr marL="285750" indent="-285750">
              <a:buFont typeface="Arial"/>
              <a:buChar char="•"/>
            </a:pPr>
            <a:r>
              <a:rPr lang="en-US" sz="1700" dirty="0"/>
              <a:t>Hundreds of open-source libraries analyzed </a:t>
            </a:r>
          </a:p>
          <a:p>
            <a:pPr marL="285750" indent="-285750">
              <a:buFont typeface="Arial"/>
              <a:buChar char="•"/>
            </a:pPr>
            <a:r>
              <a:rPr lang="en-US" sz="1700" dirty="0"/>
              <a:t>Thousands of CVE entries parsed and utilized</a:t>
            </a:r>
          </a:p>
          <a:p>
            <a:pPr marL="285750" indent="-285750">
              <a:buFont typeface="Arial"/>
              <a:buChar char="•"/>
            </a:pPr>
            <a:r>
              <a:rPr lang="en-US" sz="1700" dirty="0"/>
              <a:t>Over 10 libraries found which are automotive specific and not general-purpose</a:t>
            </a:r>
          </a:p>
          <a:p>
            <a:pPr marL="285750" indent="-285750">
              <a:buFont typeface="Arial"/>
              <a:buChar char="•"/>
            </a:pPr>
            <a:r>
              <a:rPr lang="en-US" sz="1700" dirty="0"/>
              <a:t>13 different web pages created for the dashboard</a:t>
            </a:r>
          </a:p>
          <a:p>
            <a:pPr marL="285750" indent="-285750">
              <a:buFont typeface="Arial"/>
              <a:buChar char="•"/>
            </a:pPr>
            <a:endParaRPr lang="en-US" sz="1700" dirty="0"/>
          </a:p>
          <a:p>
            <a:pPr marL="285750" indent="-285750">
              <a:buFont typeface="Arial"/>
              <a:buChar char="•"/>
            </a:pPr>
            <a:r>
              <a:rPr lang="en-US" sz="1700" dirty="0"/>
              <a:t>We completed 100% of our core requirements</a:t>
            </a:r>
          </a:p>
          <a:p>
            <a:endParaRPr lang="en-US" sz="1600" dirty="0"/>
          </a:p>
        </p:txBody>
      </p:sp>
      <p:pic>
        <p:nvPicPr>
          <p:cNvPr id="3" name="Picture 2" descr="TTS US">
            <a:extLst>
              <a:ext uri="{FF2B5EF4-FFF2-40B4-BE49-F238E27FC236}">
                <a16:creationId xmlns:a16="http://schemas.microsoft.com/office/drawing/2014/main" id="{45CD1827-15E9-2C1A-D0FF-B78BC14C425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5168" y="1374584"/>
            <a:ext cx="998253" cy="112681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a:extLst>
              <a:ext uri="{FF2B5EF4-FFF2-40B4-BE49-F238E27FC236}">
                <a16:creationId xmlns:a16="http://schemas.microsoft.com/office/drawing/2014/main" id="{5AFA5BBF-F83B-8313-3503-87873DA7C52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56531" y="1508851"/>
            <a:ext cx="2971511" cy="645891"/>
          </a:xfrm>
          <a:prstGeom prst="rect">
            <a:avLst/>
          </a:prstGeom>
          <a:noFill/>
          <a:extLst>
            <a:ext uri="{909E8E84-426E-40DD-AFC4-6F175D3DCCD1}">
              <a14:hiddenFill xmlns:a14="http://schemas.microsoft.com/office/drawing/2010/main">
                <a:solidFill>
                  <a:srgbClr val="FFFFFF"/>
                </a:solidFill>
              </a14:hiddenFill>
            </a:ext>
          </a:extLst>
        </p:spPr>
      </p:pic>
      <p:pic>
        <p:nvPicPr>
          <p:cNvPr id="8" name="Graphic 7">
            <a:extLst>
              <a:ext uri="{FF2B5EF4-FFF2-40B4-BE49-F238E27FC236}">
                <a16:creationId xmlns:a16="http://schemas.microsoft.com/office/drawing/2014/main" id="{F98251A2-2733-3014-DE2F-5F17ADA71C7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37214" y="7034911"/>
            <a:ext cx="5030127" cy="12894488"/>
          </a:xfrm>
          <a:prstGeom prst="rect">
            <a:avLst/>
          </a:prstGeom>
        </p:spPr>
      </p:pic>
      <p:sp>
        <p:nvSpPr>
          <p:cNvPr id="6" name="Google Shape;63;p13">
            <a:extLst>
              <a:ext uri="{FF2B5EF4-FFF2-40B4-BE49-F238E27FC236}">
                <a16:creationId xmlns:a16="http://schemas.microsoft.com/office/drawing/2014/main" id="{743960EB-AEEF-002A-740A-E6081F7A9CB2}"/>
              </a:ext>
            </a:extLst>
          </p:cNvPr>
          <p:cNvSpPr txBox="1"/>
          <p:nvPr/>
        </p:nvSpPr>
        <p:spPr>
          <a:xfrm>
            <a:off x="10277618" y="2547753"/>
            <a:ext cx="1757079" cy="957916"/>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600"/>
              <a:t>Ngoc Huynh</a:t>
            </a:r>
            <a:br>
              <a:rPr lang="en-US" sz="1600"/>
            </a:br>
            <a:r>
              <a:rPr lang="en-US" sz="1600"/>
              <a:t>ngoc.huynh2</a:t>
            </a:r>
            <a:br>
              <a:rPr lang="en-US" sz="1600"/>
            </a:br>
            <a:r>
              <a:rPr lang="en-US" sz="1600"/>
              <a:t>(@utdallas.edu)</a:t>
            </a:r>
            <a:endParaRPr sz="1600"/>
          </a:p>
        </p:txBody>
      </p:sp>
      <p:sp>
        <p:nvSpPr>
          <p:cNvPr id="9" name="TextBox 8">
            <a:extLst>
              <a:ext uri="{FF2B5EF4-FFF2-40B4-BE49-F238E27FC236}">
                <a16:creationId xmlns:a16="http://schemas.microsoft.com/office/drawing/2014/main" id="{B3179140-7F59-6A9A-E94C-9FCEBB4421E4}"/>
              </a:ext>
            </a:extLst>
          </p:cNvPr>
          <p:cNvSpPr txBox="1"/>
          <p:nvPr/>
        </p:nvSpPr>
        <p:spPr>
          <a:xfrm>
            <a:off x="9589572" y="15821707"/>
            <a:ext cx="4261624" cy="276999"/>
          </a:xfrm>
          <a:prstGeom prst="rect">
            <a:avLst/>
          </a:prstGeom>
          <a:noFill/>
        </p:spPr>
        <p:txBody>
          <a:bodyPr wrap="square" rtlCol="0">
            <a:spAutoFit/>
          </a:bodyPr>
          <a:lstStyle/>
          <a:p>
            <a:pPr algn="ctr"/>
            <a:r>
              <a:rPr lang="en-US" sz="1200" i="1"/>
              <a:t>Credit to TrendMicro for the graph.</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A824A34203A304C8F82003A6D3C477F" ma:contentTypeVersion="18" ma:contentTypeDescription="Create a new document." ma:contentTypeScope="" ma:versionID="fa0674d11af751b8d573729102422e11">
  <xsd:schema xmlns:xsd="http://www.w3.org/2001/XMLSchema" xmlns:xs="http://www.w3.org/2001/XMLSchema" xmlns:p="http://schemas.microsoft.com/office/2006/metadata/properties" xmlns:ns3="36bb2398-8f5e-43c6-ab3b-26f17b03be4a" xmlns:ns4="01a422d6-e48d-42cc-b2e0-d8429f3cb3f0" targetNamespace="http://schemas.microsoft.com/office/2006/metadata/properties" ma:root="true" ma:fieldsID="6c06a4deb7db392d4450d5ddf7c29a72" ns3:_="" ns4:_="">
    <xsd:import namespace="36bb2398-8f5e-43c6-ab3b-26f17b03be4a"/>
    <xsd:import namespace="01a422d6-e48d-42cc-b2e0-d8429f3cb3f0"/>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MediaLengthInSeconds" minOccurs="0"/>
                <xsd:element ref="ns3:MediaServiceAutoKeyPoints" minOccurs="0"/>
                <xsd:element ref="ns3:MediaServiceKeyPoints" minOccurs="0"/>
                <xsd:element ref="ns3:_activity" minOccurs="0"/>
                <xsd:element ref="ns3:MediaServiceAutoTags" minOccurs="0"/>
                <xsd:element ref="ns3:MediaServiceOCR" minOccurs="0"/>
                <xsd:element ref="ns3:MediaServiceGenerationTime" minOccurs="0"/>
                <xsd:element ref="ns3:MediaServiceEventHashCode" minOccurs="0"/>
                <xsd:element ref="ns3:MediaServiceLocation"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6bb2398-8f5e-43c6-ab3b-26f17b03be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_activity" ma:index="17" nillable="true" ma:displayName="_activity" ma:hidden="true" ma:internalName="_activity">
      <xsd:simpleType>
        <xsd:restriction base="dms:Note"/>
      </xsd:simpleType>
    </xsd:element>
    <xsd:element name="MediaServiceAutoTags" ma:index="18" nillable="true" ma:displayName="Tags" ma:internalName="MediaServiceAutoTags"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MediaServiceLocation" ma:index="22" nillable="true" ma:displayName="Location" ma:indexed="true" ma:internalName="MediaServiceLocation" ma:readOnly="true">
      <xsd:simpleType>
        <xsd:restriction base="dms:Text"/>
      </xsd:simple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01a422d6-e48d-42cc-b2e0-d8429f3cb3f0"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36bb2398-8f5e-43c6-ab3b-26f17b03be4a" xsi:nil="true"/>
  </documentManagement>
</p:properties>
</file>

<file path=customXml/itemProps1.xml><?xml version="1.0" encoding="utf-8"?>
<ds:datastoreItem xmlns:ds="http://schemas.openxmlformats.org/officeDocument/2006/customXml" ds:itemID="{5DD4B931-1AA7-4978-8821-100A6A3CF607}">
  <ds:schemaRefs>
    <ds:schemaRef ds:uri="http://schemas.microsoft.com/sharepoint/v3/contenttype/forms"/>
  </ds:schemaRefs>
</ds:datastoreItem>
</file>

<file path=customXml/itemProps2.xml><?xml version="1.0" encoding="utf-8"?>
<ds:datastoreItem xmlns:ds="http://schemas.openxmlformats.org/officeDocument/2006/customXml" ds:itemID="{2BB91FB1-6A4B-4B3B-883C-2614CB01A48D}">
  <ds:schemaRefs>
    <ds:schemaRef ds:uri="01a422d6-e48d-42cc-b2e0-d8429f3cb3f0"/>
    <ds:schemaRef ds:uri="36bb2398-8f5e-43c6-ab3b-26f17b03be4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53C343D8-333C-4F88-AF62-C55A5727D5AE}">
  <ds:schemaRefs>
    <ds:schemaRef ds:uri="36bb2398-8f5e-43c6-ab3b-26f17b03be4a"/>
    <ds:schemaRef ds:uri="http://schemas.microsoft.com/office/2006/metadata/properties"/>
    <ds:schemaRef ds:uri="http://purl.org/dc/terms/"/>
    <ds:schemaRef ds:uri="http://schemas.microsoft.com/office/infopath/2007/PartnerControls"/>
    <ds:schemaRef ds:uri="http://schemas.microsoft.com/office/2006/documentManagement/types"/>
    <ds:schemaRef ds:uri="http://schemas.openxmlformats.org/package/2006/metadata/core-properties"/>
    <ds:schemaRef ds:uri="http://www.w3.org/XML/1998/namespace"/>
    <ds:schemaRef ds:uri="01a422d6-e48d-42cc-b2e0-d8429f3cb3f0"/>
    <ds:schemaRef ds:uri="http://purl.org/dc/dcmitype/"/>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0</TotalTime>
  <Words>588</Words>
  <Application>Microsoft Office PowerPoint</Application>
  <PresentationFormat>Custom</PresentationFormat>
  <Paragraphs>69</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Simple Light</vt:lpstr>
      <vt:lpstr>Metrics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Metrics  5/6 Sponsor set deliverables were met Deliverable 6 - Foundation has been implemented for adaptive learning and smarter features Functional expectations were met:  Chatbot is able to effectively communicate with user and provide course recommendations Internal group milestones were completed on a 3 week basis</dc:title>
  <dc:creator>Miguel Razo</dc:creator>
  <cp:lastModifiedBy>Graves, Michael D</cp:lastModifiedBy>
  <cp:revision>2</cp:revision>
  <dcterms:modified xsi:type="dcterms:W3CDTF">2024-06-03T03:37:20Z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0x010100EA824A34203A304C8F82003A6D3C477F</vt:lpwstr>
  </property>
</Properties>
</file>