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9"/>
  </p:notesMasterIdLst>
  <p:sldIdLst>
    <p:sldId id="257" r:id="rId2"/>
    <p:sldId id="645" r:id="rId3"/>
    <p:sldId id="711" r:id="rId4"/>
    <p:sldId id="712" r:id="rId5"/>
    <p:sldId id="647" r:id="rId6"/>
    <p:sldId id="648" r:id="rId7"/>
    <p:sldId id="714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7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91" autoAdjust="0"/>
    <p:restoredTop sz="96822" autoAdjust="0"/>
  </p:normalViewPr>
  <p:slideViewPr>
    <p:cSldViewPr snapToGrid="0" snapToObjects="1">
      <p:cViewPr varScale="1">
        <p:scale>
          <a:sx n="118" d="100"/>
          <a:sy n="118" d="100"/>
        </p:scale>
        <p:origin x="72" y="69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2099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Getting Started </a:t>
            </a:r>
            <a:r>
              <a:rPr lang="en-GB"/>
              <a:t>with ReactJS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React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React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React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React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935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05003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9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849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862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02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EB9D5BD-777B-FB47-A928-3A74870851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C7A1D05-68DF-3C4A-9EC8-0D2AAFAF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A7DBE3-579C-344C-919F-AFDB4B0B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298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8C0D147-91C1-F94D-9341-F0C5A724CB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414D026-9B2A-C84E-A4B8-C014B75F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D82244-1720-0D47-8A26-3D6346F39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631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450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US" sz="2800" dirty="0">
                <a:solidFill>
                  <a:srgbClr val="005B70"/>
                </a:solidFill>
              </a:rPr>
              <a:t>Getting Started with React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304466"/>
            <a:ext cx="6233685" cy="1314450"/>
          </a:xfrm>
        </p:spPr>
        <p:txBody>
          <a:bodyPr>
            <a:no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What is React?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Characteristics of React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>
                <a:cs typeface="Times New Roman" pitchFamily="18" charset="0"/>
              </a:rPr>
              <a:t>Tooling up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React uses ES6 or above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Managing React packages</a:t>
            </a:r>
            <a:endParaRPr lang="en-GB" sz="2200" dirty="0">
              <a:cs typeface="Times New Roman" pitchFamily="18" charset="0"/>
            </a:endParaRP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What is React?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 is a lightweight client-side library from Facebook, to help you develop large-scale web apps</a:t>
            </a:r>
          </a:p>
          <a:p>
            <a:pPr lvl="1"/>
            <a:r>
              <a:rPr lang="en-GB" dirty="0"/>
              <a:t>Gives you a logical way to construct your UI</a:t>
            </a:r>
          </a:p>
          <a:p>
            <a:pPr lvl="1"/>
            <a:r>
              <a:rPr lang="en-GB" dirty="0"/>
              <a:t>Simplifies state management</a:t>
            </a:r>
          </a:p>
          <a:p>
            <a:pPr lvl="1"/>
            <a:r>
              <a:rPr lang="en-GB" dirty="0"/>
              <a:t>Simplifies asynchronous operations</a:t>
            </a:r>
          </a:p>
          <a:p>
            <a:pPr lvl="1"/>
            <a:endParaRPr lang="en-GB" dirty="0"/>
          </a:p>
          <a:p>
            <a:r>
              <a:rPr lang="en-GB" dirty="0"/>
              <a:t>React allows you to create apps for:</a:t>
            </a:r>
          </a:p>
          <a:p>
            <a:pPr lvl="1"/>
            <a:r>
              <a:rPr lang="en-GB" dirty="0"/>
              <a:t>Web browsers (we'll cover this)</a:t>
            </a:r>
          </a:p>
          <a:p>
            <a:pPr lvl="1"/>
            <a:r>
              <a:rPr lang="en-GB" dirty="0"/>
              <a:t>iOS and Android native apps (via React Native)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86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Characteristics of React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 is a relatively small library</a:t>
            </a:r>
          </a:p>
          <a:p>
            <a:pPr lvl="1"/>
            <a:r>
              <a:rPr lang="en-GB" dirty="0"/>
              <a:t>E.g. much smaller and simpler than Angular</a:t>
            </a:r>
          </a:p>
          <a:p>
            <a:pPr lvl="1"/>
            <a:endParaRPr lang="en-GB" dirty="0"/>
          </a:p>
          <a:p>
            <a:r>
              <a:rPr lang="en-GB" dirty="0"/>
              <a:t>React is very lean and flexible - it allows you to use your own libraries to do things like:</a:t>
            </a:r>
          </a:p>
          <a:p>
            <a:pPr lvl="1"/>
            <a:r>
              <a:rPr lang="en-GB" dirty="0"/>
              <a:t>Call Rest services</a:t>
            </a:r>
          </a:p>
          <a:p>
            <a:pPr lvl="1"/>
            <a:r>
              <a:rPr lang="en-GB" dirty="0"/>
              <a:t>Generate CSS stylesheets</a:t>
            </a:r>
          </a:p>
          <a:p>
            <a:pPr lvl="1"/>
            <a:r>
              <a:rPr lang="en-GB" dirty="0"/>
              <a:t>Etc.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719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Tooling Up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any IDE you like to develop React apps</a:t>
            </a:r>
          </a:p>
          <a:p>
            <a:pPr lvl="1"/>
            <a:r>
              <a:rPr lang="en-GB" dirty="0">
                <a:latin typeface="+mj-lt"/>
                <a:sym typeface="Wingdings" panose="05000000000000000000" pitchFamily="2" charset="2"/>
              </a:rPr>
              <a:t>E.g. Visual Studio Code</a:t>
            </a:r>
          </a:p>
          <a:p>
            <a:pPr lvl="1"/>
            <a:r>
              <a:rPr lang="en-GB" dirty="0">
                <a:latin typeface="+mj-lt"/>
                <a:sym typeface="Wingdings" panose="05000000000000000000" pitchFamily="2" charset="2"/>
              </a:rPr>
              <a:t>E.g. JetBrains WebStorm</a:t>
            </a:r>
          </a:p>
          <a:p>
            <a:pPr lvl="1"/>
            <a:r>
              <a:rPr lang="en-GB" dirty="0">
                <a:latin typeface="+mj-lt"/>
                <a:sym typeface="Wingdings" panose="05000000000000000000" pitchFamily="2" charset="2"/>
              </a:rPr>
              <a:t>E.g. React Studio (primarily for graphics designers)</a:t>
            </a:r>
          </a:p>
          <a:p>
            <a:pPr lvl="1"/>
            <a:endParaRPr lang="en-GB" dirty="0">
              <a:latin typeface="+mj-lt"/>
              <a:sym typeface="Wingdings" panose="05000000000000000000" pitchFamily="2" charset="2"/>
            </a:endParaRPr>
          </a:p>
          <a:p>
            <a:r>
              <a:rPr lang="en-GB" dirty="0">
                <a:latin typeface="+mj-lt"/>
                <a:sym typeface="Wingdings" panose="05000000000000000000" pitchFamily="2" charset="2"/>
              </a:rPr>
              <a:t>Most browsers also include handy extensions, to help you view React elements in your web page</a:t>
            </a:r>
          </a:p>
          <a:p>
            <a:pPr lvl="1"/>
            <a:r>
              <a:rPr lang="en-GB" dirty="0">
                <a:latin typeface="+mj-lt"/>
                <a:sym typeface="Wingdings" panose="05000000000000000000" pitchFamily="2" charset="2"/>
              </a:rPr>
              <a:t>E.g. React Developer Tools for Chrome</a:t>
            </a:r>
          </a:p>
          <a:p>
            <a:pPr lvl="1"/>
            <a:r>
              <a:rPr lang="en-GB" dirty="0">
                <a:latin typeface="+mj-lt"/>
                <a:sym typeface="Wingdings" panose="05000000000000000000" pitchFamily="2" charset="2"/>
              </a:rPr>
              <a:t>E.g. React Developer Tools for Firefox</a:t>
            </a:r>
          </a:p>
        </p:txBody>
      </p:sp>
    </p:spTree>
    <p:extLst>
      <p:ext uri="{BB962C8B-B14F-4D97-AF65-F5344CB8AC3E}">
        <p14:creationId xmlns:p14="http://schemas.microsoft.com/office/powerpoint/2010/main" val="280967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 uses ECMAScript 6 or Above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00501" y="924309"/>
            <a:ext cx="7922134" cy="3742941"/>
          </a:xfrm>
        </p:spPr>
        <p:txBody>
          <a:bodyPr/>
          <a:lstStyle/>
          <a:p>
            <a:r>
              <a:rPr lang="en-GB" dirty="0"/>
              <a:t>React applications are written in ECMAScript 6 or above, which offers many key language improvements:</a:t>
            </a:r>
          </a:p>
          <a:p>
            <a:pPr lvl="1"/>
            <a:r>
              <a:rPr lang="en-GB" dirty="0"/>
              <a:t>Interpolated strings</a:t>
            </a:r>
          </a:p>
          <a:p>
            <a:pPr lvl="1"/>
            <a:r>
              <a:rPr lang="en-GB" dirty="0"/>
              <a:t>Arrow functions (a.k.a. lambdas)</a:t>
            </a:r>
          </a:p>
          <a:p>
            <a:pPr lvl="1"/>
            <a:r>
              <a:rPr lang="en-GB" dirty="0"/>
              <a:t>Classes and inheritance</a:t>
            </a:r>
          </a:p>
          <a:p>
            <a:pPr lvl="1"/>
            <a:r>
              <a:rPr lang="en-GB" dirty="0"/>
              <a:t>Object and array </a:t>
            </a:r>
            <a:r>
              <a:rPr lang="en-GB" dirty="0" err="1"/>
              <a:t>destructuring</a:t>
            </a:r>
            <a:endParaRPr lang="en-GB" dirty="0"/>
          </a:p>
          <a:p>
            <a:pPr lvl="1"/>
            <a:r>
              <a:rPr lang="en-GB" dirty="0"/>
              <a:t>Spread parameters</a:t>
            </a:r>
          </a:p>
          <a:p>
            <a:pPr lvl="1"/>
            <a:r>
              <a:rPr lang="en-GB" dirty="0"/>
              <a:t>Array mapping and filtering </a:t>
            </a:r>
          </a:p>
        </p:txBody>
      </p:sp>
      <p:sp>
        <p:nvSpPr>
          <p:cNvPr id="5" name="AutoShape 2" descr="Image result for angularjs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6" name="AutoShape 4" descr="Image result for angularjs"/>
          <p:cNvSpPr>
            <a:spLocks noChangeAspect="1" noChangeArrowheads="1"/>
          </p:cNvSpPr>
          <p:nvPr/>
        </p:nvSpPr>
        <p:spPr bwMode="auto">
          <a:xfrm>
            <a:off x="1373981" y="595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77062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Managing React Packages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00500" y="924309"/>
            <a:ext cx="7710099" cy="3742941"/>
          </a:xfrm>
        </p:spPr>
        <p:txBody>
          <a:bodyPr/>
          <a:lstStyle/>
          <a:p>
            <a:r>
              <a:rPr lang="en-GB" dirty="0"/>
              <a:t>React has quite a small number of libraries</a:t>
            </a:r>
          </a:p>
          <a:p>
            <a:pPr lvl="1"/>
            <a:r>
              <a:rPr lang="en-GB" dirty="0"/>
              <a:t>You need to manage these libraries in your application</a:t>
            </a:r>
          </a:p>
          <a:p>
            <a:pPr lvl="1"/>
            <a:r>
              <a:rPr lang="en-GB" dirty="0"/>
              <a:t>E.g. using Node Package Manager (</a:t>
            </a:r>
            <a:r>
              <a:rPr lang="en-GB" dirty="0" err="1"/>
              <a:t>npm</a:t>
            </a:r>
            <a:r>
              <a:rPr lang="en-GB" dirty="0"/>
              <a:t>) or Yarn</a:t>
            </a:r>
          </a:p>
          <a:p>
            <a:pPr lvl="1"/>
            <a:endParaRPr lang="en-GB" dirty="0"/>
          </a:p>
          <a:p>
            <a:r>
              <a:rPr lang="en-GB" dirty="0"/>
              <a:t>To get started, we'll download React libraries directly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https://unpkg.com/</a:t>
            </a:r>
          </a:p>
          <a:p>
            <a:pPr lvl="1"/>
            <a:r>
              <a:rPr lang="en-GB" dirty="0"/>
              <a:t>This is the CDN site for Node Package Manager libraries</a:t>
            </a:r>
          </a:p>
        </p:txBody>
      </p:sp>
      <p:sp>
        <p:nvSpPr>
          <p:cNvPr id="5" name="AutoShape 2" descr="Image result for angularjs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6" name="AutoShape 4" descr="Image result for angularjs"/>
          <p:cNvSpPr>
            <a:spLocks noChangeAspect="1" noChangeArrowheads="1"/>
          </p:cNvSpPr>
          <p:nvPr/>
        </p:nvSpPr>
        <p:spPr bwMode="auto">
          <a:xfrm>
            <a:off x="1373981" y="595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34644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US" sz="2800" dirty="0">
                <a:solidFill>
                  <a:srgbClr val="005B70"/>
                </a:solidFill>
              </a:rPr>
              <a:t>Summary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365666"/>
            <a:ext cx="6233685" cy="2144334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What is React?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Characteristics of React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>
                <a:cs typeface="Times New Roman" pitchFamily="18" charset="0"/>
              </a:rPr>
              <a:t>Tooling up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React uses ES6 or above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Managing React packages</a:t>
            </a:r>
            <a:endParaRPr lang="en-GB" sz="2200" dirty="0">
              <a:cs typeface="Times New Roman" pitchFamily="18" charset="0"/>
            </a:endParaRP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63452354"/>
      </p:ext>
    </p:extLst>
  </p:cSld>
  <p:clrMapOvr>
    <a:masterClrMapping/>
  </p:clrMapOvr>
</p:sld>
</file>

<file path=ppt/theme/theme1.xml><?xml version="1.0" encoding="utf-8"?>
<a:theme xmlns:a="http://schemas.openxmlformats.org/drawingml/2006/main" name="1_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defRPr sz="1200" b="0" baseline="0" dirty="0" smtClean="0">
            <a:solidFill>
              <a:srgbClr val="454D4E"/>
            </a:solidFill>
            <a:latin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668</TotalTime>
  <Words>343</Words>
  <Application>Microsoft Office PowerPoint</Application>
  <PresentationFormat>On-screen Show (16:9)</PresentationFormat>
  <Paragraphs>60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Open Sans</vt:lpstr>
      <vt:lpstr>1_Standard_LiveLessons_2017</vt:lpstr>
      <vt:lpstr>Getting Started with React</vt:lpstr>
      <vt:lpstr>What is React?</vt:lpstr>
      <vt:lpstr>Characteristics of React</vt:lpstr>
      <vt:lpstr>Tooling Up</vt:lpstr>
      <vt:lpstr>React uses ECMAScript 6 or Above</vt:lpstr>
      <vt:lpstr>Managing React Packages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65</cp:revision>
  <dcterms:created xsi:type="dcterms:W3CDTF">2015-09-28T19:52:00Z</dcterms:created>
  <dcterms:modified xsi:type="dcterms:W3CDTF">2022-08-04T11:51:30Z</dcterms:modified>
</cp:coreProperties>
</file>