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26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533" r:id="rId10"/>
    <p:sldId id="727" r:id="rId11"/>
    <p:sldId id="610" r:id="rId12"/>
    <p:sldId id="580" r:id="rId13"/>
    <p:sldId id="651" r:id="rId14"/>
    <p:sldId id="652" r:id="rId15"/>
    <p:sldId id="722" r:id="rId16"/>
    <p:sldId id="728" r:id="rId17"/>
    <p:sldId id="654" r:id="rId18"/>
    <p:sldId id="655" r:id="rId19"/>
    <p:sldId id="658" r:id="rId20"/>
    <p:sldId id="659" r:id="rId21"/>
    <p:sldId id="724" r:id="rId22"/>
    <p:sldId id="656" r:id="rId23"/>
    <p:sldId id="72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5" autoAdjust="0"/>
    <p:restoredTop sz="96371" autoAdjust="0"/>
  </p:normalViewPr>
  <p:slideViewPr>
    <p:cSldViewPr snapToGrid="0" snapToObjects="1">
      <p:cViewPr varScale="1">
        <p:scale>
          <a:sx n="118" d="100"/>
          <a:sy n="118" d="100"/>
        </p:scale>
        <p:origin x="51" y="15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3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6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0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7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05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Creating a React Web App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3637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95125" cy="3742941"/>
          </a:xfrm>
        </p:spPr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1984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77" y="987584"/>
            <a:ext cx="7322598" cy="3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FE95-728B-5EB6-D28B-7F7CEF2E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02" y="903803"/>
            <a:ext cx="6073678" cy="4049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8EA69-278D-48E2-B1D1-BA5E26010D85}"/>
              </a:ext>
            </a:extLst>
          </p:cNvPr>
          <p:cNvSpPr txBox="1"/>
          <p:nvPr/>
        </p:nvSpPr>
        <p:spPr>
          <a:xfrm>
            <a:off x="5241079" y="3848274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Note the children 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A1DD9-A725-4647-B6B9-88AB88929F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35259" y="3623835"/>
            <a:ext cx="653690" cy="3637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292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73770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994013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lambda parameter</a:t>
            </a:r>
          </a:p>
          <a:p>
            <a:pPr lvl="1"/>
            <a:r>
              <a:rPr lang="en-GB" dirty="0"/>
              <a:t>The lambda receives 2 </a:t>
            </a:r>
            <a:r>
              <a:rPr lang="en-GB" dirty="0" err="1"/>
              <a:t>args</a:t>
            </a:r>
            <a:r>
              <a:rPr lang="en-GB" dirty="0"/>
              <a:t> - (array item, index)</a:t>
            </a:r>
          </a:p>
          <a:p>
            <a:pPr lvl="1"/>
            <a:r>
              <a:rPr lang="en-GB" dirty="0"/>
              <a:t>The lambda creates and returns a React element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5838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HTML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Including React libraries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Rendering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React virtual DOM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Also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391880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D98265-6565-4F7A-8C7A-69F68EC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31842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35" y="1400243"/>
            <a:ext cx="6367483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Here's how the page looks in the browser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445B-9BBB-CD99-B3C6-E94EF556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55" y="1361139"/>
            <a:ext cx="6230172" cy="32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349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+mj-lt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helloReact.html </a:t>
            </a:r>
          </a:p>
          <a:p>
            <a:pPr lvl="1"/>
            <a:r>
              <a:rPr lang="en-GB" dirty="0">
                <a:latin typeface="+mj-lt"/>
              </a:rPr>
              <a:t>This is a minimalistic "Hello World" React app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25B91-54FE-49EF-AB8B-3325A758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47" y="3214135"/>
            <a:ext cx="6343710" cy="1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5144" cy="3742941"/>
          </a:xfrm>
        </p:spPr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88944" y="2453239"/>
            <a:ext cx="6367483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React Libraries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05717" cy="3742941"/>
          </a:xfrm>
        </p:spPr>
        <p:txBody>
          <a:bodyPr/>
          <a:lstStyle/>
          <a:p>
            <a:r>
              <a:rPr lang="en-GB" dirty="0"/>
              <a:t>To use React in a web page, you need 2 libraries:</a:t>
            </a:r>
          </a:p>
          <a:p>
            <a:pPr lvl="1">
              <a:tabLst>
                <a:tab pos="2152650" algn="l"/>
              </a:tabLst>
            </a:pPr>
            <a:r>
              <a:rPr lang="en-GB" dirty="0"/>
              <a:t>React	-  Creates views</a:t>
            </a:r>
          </a:p>
          <a:p>
            <a:pPr lvl="1">
              <a:tabLst>
                <a:tab pos="2152650" algn="l"/>
              </a:tabLst>
            </a:pPr>
            <a:r>
              <a:rPr lang="en-GB" dirty="0" err="1"/>
              <a:t>ReactDOM</a:t>
            </a:r>
            <a:r>
              <a:rPr lang="en-GB" dirty="0"/>
              <a:t>	-  Renders views in the web browser</a:t>
            </a:r>
          </a:p>
          <a:p>
            <a:pPr lvl="1"/>
            <a:endParaRPr lang="en-GB" dirty="0"/>
          </a:p>
          <a:p>
            <a:r>
              <a:rPr lang="en-GB" dirty="0"/>
              <a:t>The following code downloads these libraries directly: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the current version of React is 18</a:t>
            </a:r>
          </a:p>
          <a:p>
            <a:pPr lvl="1"/>
            <a:r>
              <a:rPr lang="en-GB" dirty="0"/>
              <a:t>As of April 2022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37" y="2863486"/>
            <a:ext cx="7837228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="https://unpkg.com/react-dom@18/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0430" cy="3742941"/>
          </a:xfrm>
        </p:spPr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pPr lvl="1"/>
            <a:r>
              <a:rPr lang="en-GB" dirty="0"/>
              <a:t>Low-level, tedious, and quite slow rendering</a:t>
            </a:r>
          </a:p>
          <a:p>
            <a:endParaRPr lang="en-GB" dirty="0"/>
          </a:p>
          <a:p>
            <a:r>
              <a:rPr lang="en-GB" dirty="0"/>
              <a:t>React introduces the concept of the </a:t>
            </a:r>
            <a:r>
              <a:rPr lang="en-GB" b="1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these lightweight JS objects</a:t>
            </a:r>
          </a:p>
          <a:p>
            <a:pPr lvl="1"/>
            <a:r>
              <a:rPr lang="en-GB" dirty="0"/>
              <a:t>React renders the appropriate HTML very efficiently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806830"/>
            <a:ext cx="6367483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'h1',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{id: 'my-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'title': 'This is my message'},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'Hello React!'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Render your top-level React element into a target location on the web page,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r>
              <a:rPr lang="en-GB" dirty="0"/>
              <a:t>Identifies the target location where to render content </a:t>
            </a:r>
          </a:p>
          <a:p>
            <a:pPr lvl="2"/>
            <a:endParaRPr lang="en-GB" sz="1000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dirty="0"/>
              <a:t>Tells React what to render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91540"/>
            <a:ext cx="6831297" cy="117772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the React Virtual DOM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44552" cy="3742941"/>
          </a:xfrm>
        </p:spPr>
        <p:txBody>
          <a:bodyPr/>
          <a:lstStyle/>
          <a:p>
            <a:r>
              <a:rPr lang="en-GB" dirty="0"/>
              <a:t>Chrome (and other browsers) allow you to view the React elements in the virtual DOM</a:t>
            </a:r>
          </a:p>
          <a:p>
            <a:pPr lvl="1"/>
            <a:r>
              <a:rPr lang="en-GB" dirty="0"/>
              <a:t>Install the React Developer Tools extension</a:t>
            </a:r>
          </a:p>
          <a:p>
            <a:pPr lvl="1"/>
            <a:endParaRPr lang="en-GB" dirty="0"/>
          </a:p>
          <a:p>
            <a:r>
              <a:rPr lang="en-GB" dirty="0"/>
              <a:t>Then in </a:t>
            </a:r>
            <a:r>
              <a:rPr lang="en-GB" dirty="0" err="1"/>
              <a:t>DevTools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Components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Select an element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FEDF3-5035-2FC8-782D-DBDB0FFC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69" y="2432394"/>
            <a:ext cx="3721431" cy="252473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20E7EE-282C-1949-3704-230AF62AD5EB}"/>
              </a:ext>
            </a:extLst>
          </p:cNvPr>
          <p:cNvSpPr/>
          <p:nvPr/>
        </p:nvSpPr>
        <p:spPr>
          <a:xfrm>
            <a:off x="4287453" y="3682372"/>
            <a:ext cx="225991" cy="2747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0BA687-822D-7CF3-B243-93867A205450}"/>
              </a:ext>
            </a:extLst>
          </p:cNvPr>
          <p:cNvSpPr/>
          <p:nvPr/>
        </p:nvSpPr>
        <p:spPr>
          <a:xfrm>
            <a:off x="6620770" y="3530725"/>
            <a:ext cx="626116" cy="2747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806</TotalTime>
  <Words>1158</Words>
  <Application>Microsoft Office PowerPoint</Application>
  <PresentationFormat>On-screen Show (16:9)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Open Sans</vt:lpstr>
      <vt:lpstr>Standard_LiveLessons_2017</vt:lpstr>
      <vt:lpstr>Creating a React Web App</vt:lpstr>
      <vt:lpstr>Section 1:  Creating a Simple App</vt:lpstr>
      <vt:lpstr>Scenario</vt:lpstr>
      <vt:lpstr>Defining an HTML Target Element</vt:lpstr>
      <vt:lpstr>Including React Libraries</vt:lpstr>
      <vt:lpstr>The Virtual DOM</vt:lpstr>
      <vt:lpstr>Creating React Elements</vt:lpstr>
      <vt:lpstr>Rendering React Elements</vt:lpstr>
      <vt:lpstr>Viewing the React Virtual DOM</vt:lpstr>
      <vt:lpstr>Section 2: 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Section 3: 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80</cp:revision>
  <dcterms:created xsi:type="dcterms:W3CDTF">2015-09-28T19:52:00Z</dcterms:created>
  <dcterms:modified xsi:type="dcterms:W3CDTF">2022-06-21T12:25:16Z</dcterms:modified>
</cp:coreProperties>
</file>