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6" r:id="rId2"/>
    <p:sldId id="731" r:id="rId3"/>
    <p:sldId id="735" r:id="rId4"/>
    <p:sldId id="736" r:id="rId5"/>
    <p:sldId id="737" r:id="rId6"/>
    <p:sldId id="687" r:id="rId7"/>
    <p:sldId id="743" r:id="rId8"/>
    <p:sldId id="738" r:id="rId9"/>
    <p:sldId id="688" r:id="rId10"/>
    <p:sldId id="689" r:id="rId11"/>
    <p:sldId id="690" r:id="rId12"/>
    <p:sldId id="691" r:id="rId13"/>
    <p:sldId id="692" r:id="rId14"/>
    <p:sldId id="739" r:id="rId15"/>
    <p:sldId id="740" r:id="rId16"/>
    <p:sldId id="741" r:id="rId17"/>
    <p:sldId id="686" r:id="rId18"/>
    <p:sldId id="74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A70"/>
    <a:srgbClr val="005B70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3" autoAdjust="0"/>
    <p:restoredTop sz="94699"/>
  </p:normalViewPr>
  <p:slideViewPr>
    <p:cSldViewPr snapToGrid="0" snapToObjects="1">
      <p:cViewPr varScale="1">
        <p:scale>
          <a:sx n="97" d="100"/>
          <a:sy n="97" d="100"/>
        </p:scale>
        <p:origin x="40" y="4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6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2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5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758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39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5431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80456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Modular Applications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need for modularity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(2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define the following dependencies: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276187" y="1355644"/>
            <a:ext cx="6958176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"react": "^18.2.0",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"^18.2.0"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(3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500" y="924309"/>
            <a:ext cx="7784111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define the following development dependencies: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3C7AA1A-0F6E-4D96-E86A-3BD403F8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7" y="1366081"/>
            <a:ext cx="6958176" cy="265505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"@babel/core": "^7.18.5",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-env": "^7.18.2",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-react": "^7.17.12",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autoprefixer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"^10.4.7",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"babel-loader": "^8.2.5",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"concurrently": "^7.2.2",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-loader": "^6.7.1",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"opener": "^1.5.2",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-loader": "^7.0.0",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"style-loader": "^3.3.1",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"webpack": "^5.73.0",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"webpack-cli": "^4.10.0"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2241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(4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501" y="924309"/>
            <a:ext cx="7582856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define the following script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package our application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concurrently 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we edit a source file, it'll be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rebundled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reloaded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7E48841-567F-4B0B-831F-1001BF90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7" y="2436721"/>
            <a:ext cx="6958176" cy="117772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"start": 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 --progress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concurrently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\"webpack --progress --watch\" </a:t>
            </a:r>
          </a:p>
          <a:p>
            <a:pPr defTabSz="554831"/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\"live-server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3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Installing Packages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500" y="924309"/>
            <a:ext cx="7805987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install packages, open a command window in your project folder, and run the following command: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npm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downloads specified packages and dependencies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the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node_modules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sub-folder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DCEDC8-F0F6-4978-9F56-7475010D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67" y="1734343"/>
            <a:ext cx="6835932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35797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Configuring Webpack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8488" cy="3742941"/>
          </a:xfrm>
        </p:spPr>
        <p:txBody>
          <a:bodyPr/>
          <a:lstStyle/>
          <a:p>
            <a:r>
              <a:rPr lang="en-GB" dirty="0"/>
              <a:t>To configure how Webpack performs its packaging and bundling,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webpack.config.js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can package app in production or development mode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Application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Bundled output will be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/assets/bundle.js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Babel does a lot of cool things, via "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presets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-env 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 Compiles code to ES5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 </a:t>
            </a:r>
            <a:r>
              <a:rPr lang="en-GB" sz="1800" dirty="0">
                <a:ea typeface="Open Sans" panose="020B0606030504020204" pitchFamily="34" charset="0"/>
                <a:cs typeface="Open Sans" panose="020B0606030504020204" pitchFamily="34" charset="0"/>
              </a:rPr>
              <a:t>-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Compiles JSX</a:t>
            </a:r>
          </a:p>
        </p:txBody>
      </p:sp>
    </p:spTree>
    <p:extLst>
      <p:ext uri="{BB962C8B-B14F-4D97-AF65-F5344CB8AC3E}">
        <p14:creationId xmlns:p14="http://schemas.microsoft.com/office/powerpoint/2010/main" val="155461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Structure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89114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\index.html</a:t>
            </a:r>
          </a:p>
          <a:p>
            <a:pPr lvl="1"/>
            <a:r>
              <a:rPr lang="en-GB" dirty="0"/>
              <a:t>Entry point for our web app as a whole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Entry point for our code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Defines our React components, e.g. one per file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Contains the data for our app, loaded into app on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startup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48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Packaging and Running the Application</a:t>
            </a:r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package and run the app: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happens:</a:t>
            </a:r>
          </a:p>
          <a:p>
            <a:pPr lvl="1"/>
            <a:r>
              <a:rPr lang="en-GB" dirty="0"/>
              <a:t>Builds and bundles the app (into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/>
              <a:t> folder)</a:t>
            </a:r>
          </a:p>
          <a:p>
            <a:pPr lvl="1"/>
            <a:r>
              <a:rPr lang="en-GB" dirty="0"/>
              <a:t>Starts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Opens a browser and loads your home page</a:t>
            </a:r>
          </a:p>
          <a:p>
            <a:pPr lvl="1"/>
            <a:r>
              <a:rPr lang="en-GB" dirty="0"/>
              <a:t>If you change any file, it's </a:t>
            </a:r>
            <a:r>
              <a:rPr lang="en-GB" dirty="0" err="1"/>
              <a:t>rebundled</a:t>
            </a:r>
            <a:r>
              <a:rPr lang="en-GB" dirty="0"/>
              <a:t> and reloaded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3FD4093-CFC8-4292-8CC6-C079397E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302" y="1375499"/>
            <a:ext cx="6803546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9383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Another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another example, in the following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Demo2-ComponentHierarchy</a:t>
            </a:r>
          </a:p>
          <a:p>
            <a:pPr lvl="1"/>
            <a:endParaRPr lang="en-GB" dirty="0"/>
          </a:p>
          <a:p>
            <a:r>
              <a:rPr lang="en-GB" dirty="0"/>
              <a:t>What's different in this example</a:t>
            </a:r>
          </a:p>
          <a:p>
            <a:pPr lvl="1"/>
            <a:r>
              <a:rPr lang="en-GB" dirty="0"/>
              <a:t>Uses more "interesting" data</a:t>
            </a:r>
          </a:p>
          <a:p>
            <a:pPr lvl="1"/>
            <a:r>
              <a:rPr lang="en-GB" dirty="0"/>
              <a:t>Contains more components</a:t>
            </a:r>
          </a:p>
        </p:txBody>
      </p:sp>
    </p:spTree>
    <p:extLst>
      <p:ext uri="{BB962C8B-B14F-4D97-AF65-F5344CB8AC3E}">
        <p14:creationId xmlns:p14="http://schemas.microsoft.com/office/powerpoint/2010/main" val="75160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need for modularity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27765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The Need for Modularity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problem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solution -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does Webpack do?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Problem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43167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web applications are likely to become quite large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100's or 1000's of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Various 3</a:t>
            </a:r>
            <a:r>
              <a:rPr lang="en-GB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-party JS and CSS libraries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Lots of versions of the above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introduces some additional considerations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How do you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transpile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ES6 and JSX into ES5?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How do you manage and coordinate all of this?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Solution - Webpack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618947" cy="3742941"/>
          </a:xfrm>
        </p:spPr>
        <p:txBody>
          <a:bodyPr/>
          <a:lstStyle/>
          <a:p>
            <a:r>
              <a:rPr lang="en-GB" dirty="0"/>
              <a:t>Various toolsets have cropped up over the years, to help you manage all your files and processes</a:t>
            </a:r>
          </a:p>
          <a:p>
            <a:pPr lvl="1"/>
            <a:r>
              <a:rPr lang="en-GB" dirty="0"/>
              <a:t>E.g. Gulp, Grunt, </a:t>
            </a:r>
            <a:r>
              <a:rPr lang="en-GB" dirty="0" err="1"/>
              <a:t>Browserify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recent years, </a:t>
            </a:r>
            <a:r>
              <a:rPr lang="en-GB" b="1" dirty="0"/>
              <a:t>Webpack</a:t>
            </a:r>
            <a:r>
              <a:rPr lang="en-GB" dirty="0"/>
              <a:t> has emerged as the preferred tool for bundling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Node.js introduced the concept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ES6 supports </a:t>
            </a:r>
            <a:r>
              <a:rPr lang="en-GB" dirty="0" err="1"/>
              <a:t>CommonJS</a:t>
            </a:r>
            <a:r>
              <a:rPr lang="en-GB" dirty="0"/>
              <a:t> modules too</a:t>
            </a:r>
          </a:p>
          <a:p>
            <a:pPr lvl="1"/>
            <a:r>
              <a:rPr lang="en-GB" dirty="0"/>
              <a:t>React apps consist of a bunch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1839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Webpack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/>
              <a:t> using </a:t>
            </a:r>
            <a:r>
              <a:rPr lang="en-GB" dirty="0" err="1"/>
              <a:t>npm</a:t>
            </a:r>
            <a:r>
              <a:rPr lang="en-GB" dirty="0"/>
              <a:t>, as follows: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B03ACB5-92FE-43E3-9742-9D1F576C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11" y="1362442"/>
            <a:ext cx="670486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webpack -g</a:t>
            </a:r>
          </a:p>
        </p:txBody>
      </p:sp>
    </p:spTree>
    <p:extLst>
      <p:ext uri="{BB962C8B-B14F-4D97-AF65-F5344CB8AC3E}">
        <p14:creationId xmlns:p14="http://schemas.microsoft.com/office/powerpoint/2010/main" val="9998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Webpack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91475" cy="3742941"/>
          </a:xfrm>
        </p:spPr>
        <p:txBody>
          <a:bodyPr/>
          <a:lstStyle/>
          <a:p>
            <a:r>
              <a:rPr lang="en-GB" dirty="0"/>
              <a:t>Webpack is a module bundler</a:t>
            </a:r>
          </a:p>
          <a:p>
            <a:pPr lvl="1"/>
            <a:r>
              <a:rPr lang="en-GB" dirty="0"/>
              <a:t>It bundles all your source files into a single file</a:t>
            </a:r>
          </a:p>
          <a:p>
            <a:pPr lvl="1"/>
            <a:endParaRPr lang="en-GB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Dramatically improves network performance</a:t>
            </a:r>
          </a:p>
          <a:p>
            <a:pPr lvl="1"/>
            <a:r>
              <a:rPr lang="en-GB" dirty="0"/>
              <a:t>Browser can download your app in a single HTTP request</a:t>
            </a:r>
          </a:p>
          <a:p>
            <a:pPr lvl="1"/>
            <a:endParaRPr lang="en-GB" dirty="0"/>
          </a:p>
          <a:p>
            <a:r>
              <a:rPr lang="en-GB" dirty="0"/>
              <a:t>Additional cool capabilities in Webpack:</a:t>
            </a:r>
          </a:p>
          <a:p>
            <a:pPr lvl="1"/>
            <a:r>
              <a:rPr lang="en-GB" dirty="0"/>
              <a:t>Code minification, </a:t>
            </a:r>
            <a:r>
              <a:rPr lang="en-GB" dirty="0" err="1"/>
              <a:t>uglification</a:t>
            </a:r>
            <a:r>
              <a:rPr lang="en-GB" dirty="0"/>
              <a:t>, hot module replacement </a:t>
            </a:r>
          </a:p>
        </p:txBody>
      </p:sp>
    </p:spTree>
    <p:extLst>
      <p:ext uri="{BB962C8B-B14F-4D97-AF65-F5344CB8AC3E}">
        <p14:creationId xmlns:p14="http://schemas.microsoft.com/office/powerpoint/2010/main" val="32066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Example using Webpack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sz="2200" dirty="0"/>
              <a:t> file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packages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Webpack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 structure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Packaging and running the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416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a simple React app that uses Webpack, see the following folder:</a:t>
            </a:r>
          </a:p>
          <a:p>
            <a:pPr lvl="1">
              <a:tabLst>
                <a:tab pos="18811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Demo1-SimpleComponents</a:t>
            </a:r>
          </a:p>
          <a:p>
            <a:pPr>
              <a:tabLst>
                <a:tab pos="1881188" algn="l"/>
              </a:tabLst>
            </a:pPr>
            <a:endParaRPr lang="en-GB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7F4C3-9341-461A-8239-5B696EC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81" y="1739218"/>
            <a:ext cx="2749982" cy="3189143"/>
          </a:xfrm>
          <a:prstGeom prst="rect">
            <a:avLst/>
          </a:prstGeom>
          <a:ln>
            <a:solidFill>
              <a:srgbClr val="005B70"/>
            </a:solidFill>
          </a:ln>
          <a:effectLst>
            <a:outerShdw blurRad="50800" dist="50800" dir="2700000" algn="ctr" rotWithShape="0">
              <a:srgbClr val="015A7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151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(1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looks like this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following slides for details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CE9296B-9897-483C-80BD-4EA69527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7" y="1740432"/>
            <a:ext cx="6958176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retailersDirectory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-app",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"Modular app via webpack",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"index.js",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 …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1343</TotalTime>
  <Words>858</Words>
  <Application>Microsoft Office PowerPoint</Application>
  <PresentationFormat>On-screen Show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Open Sans</vt:lpstr>
      <vt:lpstr>Standard_LiveLessons_2017</vt:lpstr>
      <vt:lpstr>Modular Applications</vt:lpstr>
      <vt:lpstr>Section 1:  The Need for Modularity</vt:lpstr>
      <vt:lpstr>The Problem</vt:lpstr>
      <vt:lpstr>The Solution - Webpack</vt:lpstr>
      <vt:lpstr>Installing Webpack</vt:lpstr>
      <vt:lpstr>What does Webpack do?</vt:lpstr>
      <vt:lpstr>Section 2:  Example using Webpack</vt:lpstr>
      <vt:lpstr>Overview</vt:lpstr>
      <vt:lpstr>Defining package.json (1 of 4)</vt:lpstr>
      <vt:lpstr>Defining package.json (2 of 4)</vt:lpstr>
      <vt:lpstr>Defining package.json (3 of 4)</vt:lpstr>
      <vt:lpstr>Defining package.json (4 of 4)</vt:lpstr>
      <vt:lpstr>Installing Packages</vt:lpstr>
      <vt:lpstr>Configuring Webpack</vt:lpstr>
      <vt:lpstr>Application Structure</vt:lpstr>
      <vt:lpstr>Packaging and Running the Application</vt:lpstr>
      <vt:lpstr>Another Example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101</cp:revision>
  <dcterms:created xsi:type="dcterms:W3CDTF">2015-09-28T19:52:00Z</dcterms:created>
  <dcterms:modified xsi:type="dcterms:W3CDTF">2022-06-26T09:28:59Z</dcterms:modified>
</cp:coreProperties>
</file>