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2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67" r:id="rId6"/>
    <p:sldId id="273" r:id="rId7"/>
    <p:sldId id="269" r:id="rId8"/>
    <p:sldId id="271" r:id="rId9"/>
    <p:sldId id="272" r:id="rId10"/>
    <p:sldId id="27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6c0oaeYIPXzHq9Mz4XVqJzDH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6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198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206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128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5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491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167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59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84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1_Quot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58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2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5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2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2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3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469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3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039579" y="7152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rebuchet MS"/>
              <a:buNone/>
            </a:pPr>
            <a:r>
              <a:rPr lang="en-US" sz="7200" i="1" dirty="0"/>
              <a:t>HOST BEHAVIOR </a:t>
            </a:r>
            <a:br>
              <a:rPr lang="en-US" sz="7200" i="1" dirty="0"/>
            </a:br>
            <a:r>
              <a:rPr lang="en-US" sz="7200" i="1" dirty="0"/>
              <a:t>ANALYSIS</a:t>
            </a:r>
            <a:endParaRPr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918774" y="4634639"/>
            <a:ext cx="6269347" cy="1021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By Team 3-A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F75BB-0C6A-2998-8414-5D4E880B3B15}"/>
              </a:ext>
            </a:extLst>
          </p:cNvPr>
          <p:cNvSpPr txBox="1"/>
          <p:nvPr/>
        </p:nvSpPr>
        <p:spPr>
          <a:xfrm>
            <a:off x="2928938" y="471488"/>
            <a:ext cx="660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FUTURE SCOPE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CC055-E499-F319-38A9-9DA7D5722653}"/>
              </a:ext>
            </a:extLst>
          </p:cNvPr>
          <p:cNvSpPr txBox="1"/>
          <p:nvPr/>
        </p:nvSpPr>
        <p:spPr>
          <a:xfrm>
            <a:off x="2271713" y="1971675"/>
            <a:ext cx="80152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The insights can be further referred to collect information about the given dataset.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One can get idea of how to analyse the host behaviour of a industry.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Understanding which area is well performed by a particular host.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57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/>
        </p:nvSpPr>
        <p:spPr>
          <a:xfrm>
            <a:off x="1113183" y="2644170"/>
            <a:ext cx="797780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2190C8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931334" y="609599"/>
            <a:ext cx="8239170" cy="239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r>
              <a:rPr lang="en-US" sz="6600" dirty="0"/>
              <a:t>Introduction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702365" y="3723861"/>
            <a:ext cx="8574370" cy="173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Analysis on how host behavior varies across a variety of metrics.</a:t>
            </a:r>
            <a:endParaRPr sz="8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Technology: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	SQL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	Excel   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4777" y="2228020"/>
            <a:ext cx="2401957" cy="240195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/>
        </p:nvSpPr>
        <p:spPr>
          <a:xfrm>
            <a:off x="1166386" y="4843243"/>
            <a:ext cx="2598737" cy="110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18AD8"/>
                </a:solidFill>
                <a:latin typeface="Trebuchet MS"/>
                <a:ea typeface="Trebuchet MS"/>
                <a:cs typeface="Trebuchet MS"/>
                <a:sym typeface="Trebuchet MS"/>
              </a:rPr>
              <a:t>Lokesh Pal Arya</a:t>
            </a:r>
            <a:endParaRPr dirty="0"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9660" y="2135598"/>
            <a:ext cx="2401957" cy="240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6048" y="2228022"/>
            <a:ext cx="2401957" cy="240195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 txBox="1"/>
          <p:nvPr/>
        </p:nvSpPr>
        <p:spPr>
          <a:xfrm>
            <a:off x="4314338" y="4629977"/>
            <a:ext cx="2598737" cy="110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400" dirty="0">
                <a:solidFill>
                  <a:srgbClr val="418AD8"/>
                </a:solidFill>
                <a:latin typeface="Trebuchet MS"/>
                <a:ea typeface="Trebuchet MS"/>
                <a:cs typeface="Trebuchet MS"/>
                <a:sym typeface="Trebuchet MS"/>
              </a:rPr>
              <a:t>Avinash Kumar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162" name="Google Shape;162;p3"/>
          <p:cNvSpPr txBox="1"/>
          <p:nvPr/>
        </p:nvSpPr>
        <p:spPr>
          <a:xfrm>
            <a:off x="7069268" y="4655221"/>
            <a:ext cx="2598737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400" dirty="0">
                <a:solidFill>
                  <a:srgbClr val="418AD8"/>
                </a:solidFill>
                <a:latin typeface="Trebuchet MS"/>
                <a:ea typeface="Trebuchet MS"/>
                <a:cs typeface="Trebuchet MS"/>
                <a:sym typeface="Trebuchet MS"/>
              </a:rPr>
              <a:t>Syed Shoeb</a:t>
            </a:r>
            <a:endParaRPr lang="en-US" sz="2400" b="0" i="0" u="none" strike="noStrike" cap="none" dirty="0">
              <a:solidFill>
                <a:srgbClr val="418A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55777" y="66658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r>
              <a:rPr lang="en-US" sz="6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MEET OUR TEAM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F884A5-584A-B442-BE45-6CED0FBE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0B3BE2-91FF-371D-4205-3A6EF813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9B371F-DA95-B56C-33F7-72952EA3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0"/>
            <a:ext cx="1040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2A5D8F-883C-C32E-AC40-50138D82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0"/>
            <a:ext cx="10605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C025AE-6DE1-7B87-1211-A407A95C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932"/>
            <a:ext cx="12192000" cy="50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E8A08-360B-8A6B-3637-96A1E560334B}"/>
              </a:ext>
            </a:extLst>
          </p:cNvPr>
          <p:cNvSpPr txBox="1"/>
          <p:nvPr/>
        </p:nvSpPr>
        <p:spPr>
          <a:xfrm>
            <a:off x="2014536" y="621506"/>
            <a:ext cx="490061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CHALLENGES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Importing data into ssms.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Understanding the data 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Cleaning the data such as Null values.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A little challenges faces while connecting with team-members.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B6A-D8C2-B081-39D0-CA629AF89BDD}"/>
              </a:ext>
            </a:extLst>
          </p:cNvPr>
          <p:cNvSpPr txBox="1"/>
          <p:nvPr/>
        </p:nvSpPr>
        <p:spPr>
          <a:xfrm>
            <a:off x="7215188" y="621506"/>
            <a:ext cx="44862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LEARNINGS</a:t>
            </a:r>
          </a:p>
          <a:p>
            <a:endParaRPr lang="en-US" sz="36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How to work in a team.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Importing large data in  ssms.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Research the tasks which were not known by us previously.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Grouping the mupltiple tasks which were assigned individually.</a:t>
            </a:r>
          </a:p>
        </p:txBody>
      </p:sp>
    </p:spTree>
    <p:extLst>
      <p:ext uri="{BB962C8B-B14F-4D97-AF65-F5344CB8AC3E}">
        <p14:creationId xmlns:p14="http://schemas.microsoft.com/office/powerpoint/2010/main" val="4266629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744</TotalTime>
  <Words>143</Words>
  <Application>Microsoft Office PowerPoint</Application>
  <PresentationFormat>Widescreen</PresentationFormat>
  <Paragraphs>30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Noto Sans Symbols</vt:lpstr>
      <vt:lpstr>Trebuchet MS</vt:lpstr>
      <vt:lpstr>Wingdings</vt:lpstr>
      <vt:lpstr>Parallax</vt:lpstr>
      <vt:lpstr>HOST BEHAVIOR 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BEHAVIOR  ANALYSIS</dc:title>
  <dc:creator>jiteshmore2002@outlook.com</dc:creator>
  <cp:lastModifiedBy>HP</cp:lastModifiedBy>
  <cp:revision>8</cp:revision>
  <dcterms:created xsi:type="dcterms:W3CDTF">2022-12-05T04:22:52Z</dcterms:created>
  <dcterms:modified xsi:type="dcterms:W3CDTF">2023-05-02T17:46:38Z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2022-12-13T00:20:50Z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129b1754-84c8-44e3-be56-8e7021b42d3d</vt:lpwstr>
  </property>
  <property fmtid="{D5CDD505-2E9C-101B-9397-08002B2CF9AE}" pid="8" name="MSIP_Label_defa4170-0d19-0005-0004-bc88714345d2_ActionId">
    <vt:lpwstr>f24f4cbc-8e56-4df5-880b-0cffe342ed47</vt:lpwstr>
  </property>
  <property fmtid="{D5CDD505-2E9C-101B-9397-08002B2CF9AE}" pid="9" name="MSIP_Label_defa4170-0d19-0005-0004-bc88714345d2_ContentBits">
    <vt:lpwstr>0</vt:lpwstr>
  </property>
</Properties>
</file>