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738E-2"/>
          <c:y val="0.2960648148148155"/>
          <c:w val="0.54529803049428061"/>
          <c:h val="0.60293506789912188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  <c:extLst>
              <c:ext xmlns:c16="http://schemas.microsoft.com/office/drawing/2014/chart" uri="{C3380CC4-5D6E-409C-BE32-E72D297353CC}">
                <c16:uniqueId val="{00000000-E8AB-4072-9B41-3AF8F0FB905E}"/>
              </c:ext>
            </c:extLst>
          </c:dPt>
          <c:dPt>
            <c:idx val="3"/>
            <c:bubble3D val="0"/>
            <c:explosion val="32"/>
            <c:extLst>
              <c:ext xmlns:c16="http://schemas.microsoft.com/office/drawing/2014/chart" uri="{C3380CC4-5D6E-409C-BE32-E72D297353CC}">
                <c16:uniqueId val="{00000001-E8AB-4072-9B41-3AF8F0FB905E}"/>
              </c:ext>
            </c:extLst>
          </c:dPt>
          <c:dPt>
            <c:idx val="8"/>
            <c:bubble3D val="0"/>
            <c:explosion val="25"/>
            <c:extLst>
              <c:ext xmlns:c16="http://schemas.microsoft.com/office/drawing/2014/chart" uri="{C3380CC4-5D6E-409C-BE32-E72D297353CC}">
                <c16:uniqueId val="{00000002-E8AB-4072-9B41-3AF8F0FB905E}"/>
              </c:ext>
            </c:extLst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AB-4072-9B41-3AF8F0FB905E}"/>
            </c:ext>
          </c:extLst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AB-4072-9B41-3AF8F0FB905E}"/>
            </c:ext>
          </c:extLst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AB-4072-9B41-3AF8F0FB9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6-478D-BBB7-E286E879C248}"/>
            </c:ext>
          </c:extLst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6-478D-BBB7-E286E879C248}"/>
            </c:ext>
          </c:extLst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96-478D-BBB7-E286E879C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A-40BC-9AAD-53B437701ACC}"/>
            </c:ext>
          </c:extLst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6A-40BC-9AAD-53B437701ACC}"/>
            </c:ext>
          </c:extLst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6A-40BC-9AAD-53B43770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0-48AA-B2AE-810E2DDAD180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90-48AA-B2AE-810E2DDAD180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90-48AA-B2AE-810E2DDAD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3-44AD-A767-0328609A8163}"/>
            </c:ext>
          </c:extLst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93-44AD-A767-0328609A8163}"/>
            </c:ext>
          </c:extLst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93-44AD-A767-0328609A8163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93-44AD-A767-0328609A8163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93-44AD-A767-0328609A8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effectLst>
                  <a:outerShdw blurRad="38100" rotWithShape="0" algn="tl" dir="5400000" dist="25400">
                    <a:srgbClr val="000000">
                      <a:alpha val="43000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1" name="Google Shape;1041;p2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rt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rtl="0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rtl="0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rtl="0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rtl="0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rtl="0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42" name="Google Shape;104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3" name="Google Shape;1043;p2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4" name="Google Shape;1044;p2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0" name="Google Shape;1030;p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1" name="Google Shape;1031;p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32" name="Google Shape;1032;p1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33" name="Google Shape;1033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34" name="Google Shape;1034;p1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35" name="Google Shape;1035;p1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36" name="Google Shape;1036;p1"/>
          <p:cNvGrpSpPr/>
          <p:nvPr/>
        </p:nvGrpSpPr>
        <p:grpSpPr>
          <a:xfrm>
            <a:off x="-29294" y="-16107"/>
            <a:ext cx="9198252" cy="1086259"/>
            <a:chOff x="-29322" y="-1965"/>
            <a:chExt cx="9198252" cy="1086259"/>
          </a:xfrm>
        </p:grpSpPr>
        <p:sp>
          <p:nvSpPr>
            <p:cNvPr id="1037" name="Google Shape;1037;p1"/>
            <p:cNvSpPr/>
            <p:nvPr/>
          </p:nvSpPr>
          <p:spPr>
            <a:xfrm rot="-164306">
              <a:off x="-19045" y="216553"/>
              <a:ext cx="9163052" cy="649223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38" name="Google Shape;1038;p1"/>
            <p:cNvSpPr/>
            <p:nvPr/>
          </p:nvSpPr>
          <p:spPr>
            <a:xfrm rot="-164306">
              <a:off x="-14309" y="290005"/>
              <a:ext cx="9175809" cy="530353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"/>
          <p:cNvSpPr txBox="1"/>
          <p:nvPr>
            <p:ph type="ctrTitle"/>
          </p:nvPr>
        </p:nvSpPr>
        <p:spPr>
          <a:xfrm>
            <a:off x="609600" y="14478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040"/>
              <a:buFont typeface="Calibri"/>
              <a:buNone/>
            </a:pPr>
            <a:r>
              <a:rPr lang="en-US" sz="5040">
                <a:solidFill>
                  <a:srgbClr val="C00000"/>
                </a:solidFill>
              </a:rPr>
              <a:t>Employee  Data  Analysis    Using Excel          </a:t>
            </a:r>
            <a:endParaRPr/>
          </a:p>
        </p:txBody>
      </p:sp>
      <p:sp>
        <p:nvSpPr>
          <p:cNvPr id="1047" name="Google Shape;1047;p3"/>
          <p:cNvSpPr txBox="1"/>
          <p:nvPr>
            <p:ph idx="1" type="subTitle"/>
          </p:nvPr>
        </p:nvSpPr>
        <p:spPr>
          <a:xfrm>
            <a:off x="893251" y="2917825"/>
            <a:ext cx="78546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chemeClr val="lt1"/>
                </a:solidFill>
              </a:rPr>
              <a:t>Student Name : </a:t>
            </a:r>
            <a:r>
              <a:rPr lang="en-US"/>
              <a:t>Avinash 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chemeClr val="lt1"/>
                </a:solidFill>
              </a:rPr>
              <a:t>Register NO: 31221</a:t>
            </a:r>
            <a:r>
              <a:rPr lang="en-US"/>
              <a:t>4008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chemeClr val="lt1"/>
                </a:solidFill>
              </a:rPr>
              <a:t>Department: Commerce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chemeClr val="lt1"/>
                </a:solidFill>
              </a:rPr>
              <a:t>College : St. Thomas College of Arts and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Type  Classification: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 </a:t>
            </a:r>
            <a:r>
              <a:rPr lang="en-US" dirty="0" err="1"/>
              <a:t>Classifictaion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 Classification: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charts  listed  in  the  previous  slides   are  the  </a:t>
            </a:r>
            <a:r>
              <a:rPr lang="en-US" dirty="0" err="1"/>
              <a:t>conluded</a:t>
            </a:r>
            <a:r>
              <a:rPr lang="en-US" dirty="0"/>
              <a:t>  analysis  of  the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</a:t>
            </a:r>
            <a:r>
              <a:rPr lang="en-US" dirty="0" err="1"/>
              <a:t>Privarte</a:t>
            </a:r>
            <a:r>
              <a:rPr lang="en-US" dirty="0"/>
              <a:t>  limited  company.</a:t>
            </a:r>
          </a:p>
          <a:p>
            <a:pPr>
              <a:buNone/>
            </a:pPr>
            <a:r>
              <a:rPr lang="en-US" dirty="0"/>
              <a:t>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/>
              <a:t>Project  </a:t>
            </a:r>
            <a:r>
              <a:rPr lang="en-US" dirty="0" err="1"/>
              <a:t>Tittle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Problem  Statement</a:t>
            </a:r>
          </a:p>
          <a:p>
            <a:pPr algn="ctr"/>
            <a:r>
              <a:rPr lang="en-US" dirty="0"/>
              <a:t>Project  Overview</a:t>
            </a:r>
          </a:p>
          <a:p>
            <a:pPr algn="ctr"/>
            <a:r>
              <a:rPr lang="en-US" dirty="0" err="1"/>
              <a:t>Modelling</a:t>
            </a:r>
            <a:r>
              <a:rPr lang="en-US" dirty="0"/>
              <a:t>  Approach</a:t>
            </a:r>
          </a:p>
          <a:p>
            <a:pPr algn="ctr"/>
            <a:r>
              <a:rPr lang="en-US" dirty="0"/>
              <a:t>Using  Methods  and  Charts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 the  dataset  composition  of  the  company  of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private  Limited  located  at the  city  Chennai,  in  the  State  of  Tamil Nadu , India.</a:t>
            </a:r>
          </a:p>
          <a:p>
            <a:r>
              <a:rPr lang="en-US" dirty="0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power  point  presentation  clearly  </a:t>
            </a:r>
            <a:r>
              <a:rPr lang="en-US" dirty="0" err="1"/>
              <a:t>singnifies</a:t>
            </a:r>
            <a:r>
              <a:rPr lang="en-US" dirty="0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r>
              <a:rPr lang="en-US" dirty="0"/>
              <a:t> 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 data  are  clearly  </a:t>
            </a:r>
            <a:r>
              <a:rPr lang="en-US" dirty="0" err="1"/>
              <a:t>evolued</a:t>
            </a:r>
            <a:r>
              <a:rPr lang="en-US" dirty="0"/>
              <a:t>  in  the  form  of  perfect  aspect  excel .</a:t>
            </a:r>
          </a:p>
          <a:p>
            <a:r>
              <a:rPr lang="en-US" dirty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Methods &amp; Charts: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 the  </a:t>
            </a:r>
            <a:r>
              <a:rPr lang="en-US" dirty="0" err="1"/>
              <a:t>clearation</a:t>
            </a:r>
            <a:r>
              <a:rPr lang="en-US" dirty="0"/>
              <a:t>  of  filtering  the  dataset   and   formatting  the  dataset.</a:t>
            </a:r>
          </a:p>
          <a:p>
            <a:r>
              <a:rPr lang="en-US" dirty="0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, the  data  is  clearly  </a:t>
            </a:r>
            <a:r>
              <a:rPr lang="en-US" dirty="0" err="1"/>
              <a:t>picturizised</a:t>
            </a:r>
            <a:r>
              <a:rPr lang="en-US" dirty="0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