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7554B-9A54-BE40-5B22-DBEB65998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84DA4BD-762C-EF94-E6A1-F252243DA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9881C9-3502-DF88-061F-78AFE6D3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6F1A265-F575-07A7-A586-6DC0E0E7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5E6609-3084-134A-B308-4FE6C59C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06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C565B2-A3A4-1883-7369-B7EA976C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4A840DF-20F3-0845-5158-538D43F7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3883CC-EE20-7C28-6D1D-76BBBCB63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A8FCB99-1DF1-1FC6-20EE-7845642E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66D750-B67B-3281-BF27-283FC355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766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789761A-EF73-6C97-4EF1-191CC634D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E38687D-DBC7-06C6-4B97-A6AC5C5BA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87875EC-666B-3414-23BA-4FCB7F80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3F6E85-C6FE-1CD1-6D61-2D4141CD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62B90B-FAE3-9618-0866-40A52902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557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F59A15B-7E8E-9A26-4A42-547A54BF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4666557-0960-3FAB-D429-ED55102B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7AA0438-331E-FB5E-D375-CC325CE1B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135827-D122-1799-D17C-944D8F35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963F07-2EBA-A321-276A-827D292F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606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07290C-A222-47FF-849D-AB27711F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407049B-4779-9B30-4DB1-EB1D66B77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9E8A8D-2811-B3BE-EFEF-8F8E4E9B6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CA7B48-FD95-1C49-8CDE-C6FA2313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773280D-47B5-8854-5D57-5B949C96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101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555FA0-6D4D-AC33-E641-36FB2BA9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7C40EAC-5C45-DDC1-C631-55C7096B2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297C4A7-52F9-1A31-5609-365B82CC9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8A7875-1805-C7D5-3CC4-9466D29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D12F044-1166-8876-4733-97B00202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073365-CF19-F8B6-BAA0-6F4081DA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914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68B2AE-9F0C-9D1A-18EA-BD97F9E2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B2D2AD9-B663-5087-4E83-F07E624F4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1511CC7-620A-E316-65E5-0AC855D0D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8560433-2985-A4E0-F09E-3D626E912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74358BF-D124-C908-A932-67BFE8B7E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267D304-599C-39C0-0BA7-D24D4FE9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F7780DA-F213-D85F-3E31-0E0870FE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542516E-F6CE-09BC-9DBA-A8810BA3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951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0E9840-0433-8CCF-59D3-B92736DA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2D16853-5DD2-B67A-66B2-C7107EDD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2F5E144-A4F1-D8F2-3FFF-3D549EBB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5E04196-E436-C94D-47A7-CDB15B63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209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A2D11BB-3633-7B26-50CC-E0E94122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22594A2-84C9-706B-40FC-BE49E653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1DA2099-DBE2-ED36-38A0-26C27BCA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8977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3BA2F0-340E-ED56-E911-C72EE69A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CE2A809-1ED6-E401-C743-9EE84B83A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023B231-079E-1C7D-6016-FD83C674E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EF85B65-618B-E013-405A-A43B3B04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3B3409-FE39-EF83-224E-FDDFABED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145B7E8-8C66-F7C6-30AE-75AFF3CB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512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3862F2-BAE4-0128-74C3-D705C705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FB4A6B8-C11A-4D04-C3DA-9495EEC3C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E75EEF9-D43E-3806-0112-131239A34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837B8A8-9918-A26A-88EC-F7225C72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60CF280-67BA-AF53-E5A8-133AE8F0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DD0E577-CE4A-C604-86E2-EBD40819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189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04E02D6-D455-4332-84DB-3C9C0F118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EAFC8F1-6D28-5C10-5C3A-9C540D824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34865-F4A2-7135-CB75-B4BA72E0E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524A0-5BE1-4FE0-AF68-F9FB2AE61EB7}" type="datetimeFigureOut">
              <a:rPr lang="he-IL" smtClean="0"/>
              <a:t>ז'/אלול/תשפ"ה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9A8DCFC-9CDB-C14B-3634-F38DE286D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2CF923-328F-128B-E2CE-DFADB1561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261FE-4B47-4231-AFE6-ED44ECD407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09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82817C9-8AD2-609C-52E3-4FFA0DCA8673}"/>
              </a:ext>
            </a:extLst>
          </p:cNvPr>
          <p:cNvSpPr txBox="1"/>
          <p:nvPr/>
        </p:nvSpPr>
        <p:spPr>
          <a:xfrm>
            <a:off x="11061290" y="149631"/>
            <a:ext cx="9242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בס"ד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E89C83F-B9C9-1DEC-ED98-32130E23FD50}"/>
              </a:ext>
            </a:extLst>
          </p:cNvPr>
          <p:cNvSpPr txBox="1"/>
          <p:nvPr/>
        </p:nvSpPr>
        <p:spPr>
          <a:xfrm>
            <a:off x="9242323" y="1029618"/>
            <a:ext cx="20106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FE – front end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7E9533E-2DFB-FCD5-FE16-6140FC52590F}"/>
              </a:ext>
            </a:extLst>
          </p:cNvPr>
          <p:cNvSpPr txBox="1"/>
          <p:nvPr/>
        </p:nvSpPr>
        <p:spPr>
          <a:xfrm>
            <a:off x="5297129" y="1029618"/>
            <a:ext cx="18484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BE – back end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56699A42-C4CC-FD37-233B-5A4449ABEF1C}"/>
              </a:ext>
            </a:extLst>
          </p:cNvPr>
          <p:cNvSpPr txBox="1"/>
          <p:nvPr/>
        </p:nvSpPr>
        <p:spPr>
          <a:xfrm>
            <a:off x="1189703" y="1029618"/>
            <a:ext cx="201069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UA- user agent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6CB8B2E-50B9-1C09-EF77-CE00920FC91E}"/>
              </a:ext>
            </a:extLst>
          </p:cNvPr>
          <p:cNvSpPr txBox="1"/>
          <p:nvPr/>
        </p:nvSpPr>
        <p:spPr>
          <a:xfrm>
            <a:off x="1189703" y="1612490"/>
            <a:ext cx="23105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KEYLOGGER</a:t>
            </a:r>
            <a:br>
              <a:rPr lang="en-US" dirty="0"/>
            </a:br>
            <a:r>
              <a:rPr lang="he-IL" dirty="0"/>
              <a:t>שואב נתונים ושולח ל</a:t>
            </a:r>
            <a:r>
              <a:rPr lang="en-US" dirty="0"/>
              <a:t>BE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521782A-3D5B-758B-6FFF-F8628FF800DB}"/>
              </a:ext>
            </a:extLst>
          </p:cNvPr>
          <p:cNvSpPr txBox="1"/>
          <p:nvPr/>
        </p:nvSpPr>
        <p:spPr>
          <a:xfrm>
            <a:off x="5196348" y="1612490"/>
            <a:ext cx="23105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מקבל נתונים מה </a:t>
            </a:r>
            <a:r>
              <a:rPr lang="en-US" dirty="0"/>
              <a:t>UA</a:t>
            </a:r>
            <a:r>
              <a:rPr lang="he-IL" dirty="0"/>
              <a:t> ומציג נתונים ל</a:t>
            </a:r>
            <a:r>
              <a:rPr lang="en-US" dirty="0"/>
              <a:t>FE</a:t>
            </a:r>
            <a:endParaRPr lang="he-IL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EB38BF21-F7AB-C7E6-5089-CD94F4B54071}"/>
              </a:ext>
            </a:extLst>
          </p:cNvPr>
          <p:cNvSpPr txBox="1"/>
          <p:nvPr/>
        </p:nvSpPr>
        <p:spPr>
          <a:xfrm>
            <a:off x="9202993" y="1612490"/>
            <a:ext cx="23105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אתר שנותן אפשרות חיפוש לנתונים מה</a:t>
            </a:r>
            <a:r>
              <a:rPr lang="en-US" dirty="0"/>
              <a:t>BE</a:t>
            </a:r>
            <a:endParaRPr lang="he-IL" dirty="0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B3434AF6-0F69-52B6-1323-245E6A8036A5}"/>
              </a:ext>
            </a:extLst>
          </p:cNvPr>
          <p:cNvCxnSpPr/>
          <p:nvPr/>
        </p:nvCxnSpPr>
        <p:spPr>
          <a:xfrm flipH="1">
            <a:off x="7629832" y="1818968"/>
            <a:ext cx="161249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7FC1B95C-1964-B4C3-5D28-92CEF3FFECC2}"/>
              </a:ext>
            </a:extLst>
          </p:cNvPr>
          <p:cNvCxnSpPr>
            <a:cxnSpLocks/>
          </p:cNvCxnSpPr>
          <p:nvPr/>
        </p:nvCxnSpPr>
        <p:spPr>
          <a:xfrm>
            <a:off x="3837038" y="1789471"/>
            <a:ext cx="1460091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0603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מסך רחב</PresentationFormat>
  <Paragraphs>7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ריקי מ</dc:creator>
  <cp:lastModifiedBy>ריקי מ</cp:lastModifiedBy>
  <cp:revision>1</cp:revision>
  <dcterms:created xsi:type="dcterms:W3CDTF">2025-08-31T09:41:56Z</dcterms:created>
  <dcterms:modified xsi:type="dcterms:W3CDTF">2025-08-31T09:42:17Z</dcterms:modified>
</cp:coreProperties>
</file>