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9" r:id="rId9"/>
    <p:sldId id="265" r:id="rId10"/>
    <p:sldId id="266" r:id="rId11"/>
    <p:sldId id="267" r:id="rId12"/>
    <p:sldId id="283" r:id="rId13"/>
    <p:sldId id="280" r:id="rId14"/>
    <p:sldId id="281" r:id="rId15"/>
    <p:sldId id="282" r:id="rId16"/>
    <p:sldId id="278" r:id="rId17"/>
    <p:sldId id="270" r:id="rId18"/>
    <p:sldId id="271" r:id="rId19"/>
    <p:sldId id="277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1.png"/><Relationship Id="rId21" Type="http://schemas.openxmlformats.org/officeDocument/2006/relationships/image" Target="../media/image76.png"/><Relationship Id="rId42" Type="http://schemas.openxmlformats.org/officeDocument/2006/relationships/image" Target="../media/image97.png"/><Relationship Id="rId47" Type="http://schemas.openxmlformats.org/officeDocument/2006/relationships/image" Target="../media/image102.png"/><Relationship Id="rId63" Type="http://schemas.openxmlformats.org/officeDocument/2006/relationships/image" Target="../media/image118.png"/><Relationship Id="rId68" Type="http://schemas.openxmlformats.org/officeDocument/2006/relationships/image" Target="../media/image123.png"/><Relationship Id="rId84" Type="http://schemas.openxmlformats.org/officeDocument/2006/relationships/image" Target="../media/image139.png"/><Relationship Id="rId89" Type="http://schemas.openxmlformats.org/officeDocument/2006/relationships/image" Target="../media/image144.png"/><Relationship Id="rId112" Type="http://schemas.openxmlformats.org/officeDocument/2006/relationships/image" Target="../media/image167.png"/><Relationship Id="rId2" Type="http://schemas.openxmlformats.org/officeDocument/2006/relationships/image" Target="../media/image14.png"/><Relationship Id="rId16" Type="http://schemas.openxmlformats.org/officeDocument/2006/relationships/image" Target="../media/image71.png"/><Relationship Id="rId29" Type="http://schemas.openxmlformats.org/officeDocument/2006/relationships/image" Target="../media/image84.png"/><Relationship Id="rId107" Type="http://schemas.openxmlformats.org/officeDocument/2006/relationships/image" Target="../media/image162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45" Type="http://schemas.openxmlformats.org/officeDocument/2006/relationships/image" Target="../media/image100.png"/><Relationship Id="rId53" Type="http://schemas.openxmlformats.org/officeDocument/2006/relationships/image" Target="../media/image108.png"/><Relationship Id="rId58" Type="http://schemas.openxmlformats.org/officeDocument/2006/relationships/image" Target="../media/image113.png"/><Relationship Id="rId66" Type="http://schemas.openxmlformats.org/officeDocument/2006/relationships/image" Target="../media/image121.png"/><Relationship Id="rId74" Type="http://schemas.openxmlformats.org/officeDocument/2006/relationships/image" Target="../media/image129.png"/><Relationship Id="rId79" Type="http://schemas.openxmlformats.org/officeDocument/2006/relationships/image" Target="../media/image134.png"/><Relationship Id="rId87" Type="http://schemas.openxmlformats.org/officeDocument/2006/relationships/image" Target="../media/image142.png"/><Relationship Id="rId102" Type="http://schemas.openxmlformats.org/officeDocument/2006/relationships/image" Target="../media/image157.png"/><Relationship Id="rId110" Type="http://schemas.openxmlformats.org/officeDocument/2006/relationships/image" Target="../media/image165.png"/><Relationship Id="rId5" Type="http://schemas.openxmlformats.org/officeDocument/2006/relationships/image" Target="../media/image60.png"/><Relationship Id="rId61" Type="http://schemas.openxmlformats.org/officeDocument/2006/relationships/image" Target="../media/image116.png"/><Relationship Id="rId82" Type="http://schemas.openxmlformats.org/officeDocument/2006/relationships/image" Target="../media/image137.png"/><Relationship Id="rId90" Type="http://schemas.openxmlformats.org/officeDocument/2006/relationships/image" Target="../media/image145.png"/><Relationship Id="rId95" Type="http://schemas.openxmlformats.org/officeDocument/2006/relationships/image" Target="../media/image150.png"/><Relationship Id="rId19" Type="http://schemas.openxmlformats.org/officeDocument/2006/relationships/image" Target="../media/image7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43" Type="http://schemas.openxmlformats.org/officeDocument/2006/relationships/image" Target="../media/image98.png"/><Relationship Id="rId48" Type="http://schemas.openxmlformats.org/officeDocument/2006/relationships/image" Target="../media/image103.png"/><Relationship Id="rId56" Type="http://schemas.openxmlformats.org/officeDocument/2006/relationships/image" Target="../media/image111.png"/><Relationship Id="rId64" Type="http://schemas.openxmlformats.org/officeDocument/2006/relationships/image" Target="../media/image119.png"/><Relationship Id="rId69" Type="http://schemas.openxmlformats.org/officeDocument/2006/relationships/image" Target="../media/image124.png"/><Relationship Id="rId77" Type="http://schemas.openxmlformats.org/officeDocument/2006/relationships/image" Target="../media/image132.png"/><Relationship Id="rId100" Type="http://schemas.openxmlformats.org/officeDocument/2006/relationships/image" Target="../media/image155.png"/><Relationship Id="rId105" Type="http://schemas.openxmlformats.org/officeDocument/2006/relationships/image" Target="../media/image160.png"/><Relationship Id="rId113" Type="http://schemas.openxmlformats.org/officeDocument/2006/relationships/image" Target="../media/image168.png"/><Relationship Id="rId8" Type="http://schemas.openxmlformats.org/officeDocument/2006/relationships/image" Target="../media/image63.png"/><Relationship Id="rId51" Type="http://schemas.openxmlformats.org/officeDocument/2006/relationships/image" Target="../media/image106.png"/><Relationship Id="rId72" Type="http://schemas.openxmlformats.org/officeDocument/2006/relationships/image" Target="../media/image127.png"/><Relationship Id="rId80" Type="http://schemas.openxmlformats.org/officeDocument/2006/relationships/image" Target="../media/image135.png"/><Relationship Id="rId85" Type="http://schemas.openxmlformats.org/officeDocument/2006/relationships/image" Target="../media/image140.png"/><Relationship Id="rId93" Type="http://schemas.openxmlformats.org/officeDocument/2006/relationships/image" Target="../media/image148.png"/><Relationship Id="rId98" Type="http://schemas.openxmlformats.org/officeDocument/2006/relationships/image" Target="../media/image153.png"/><Relationship Id="rId3" Type="http://schemas.openxmlformats.org/officeDocument/2006/relationships/image" Target="../media/image59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46" Type="http://schemas.openxmlformats.org/officeDocument/2006/relationships/image" Target="../media/image101.png"/><Relationship Id="rId59" Type="http://schemas.openxmlformats.org/officeDocument/2006/relationships/image" Target="../media/image114.png"/><Relationship Id="rId67" Type="http://schemas.openxmlformats.org/officeDocument/2006/relationships/image" Target="../media/image122.png"/><Relationship Id="rId103" Type="http://schemas.openxmlformats.org/officeDocument/2006/relationships/image" Target="../media/image158.png"/><Relationship Id="rId108" Type="http://schemas.openxmlformats.org/officeDocument/2006/relationships/image" Target="../media/image163.png"/><Relationship Id="rId20" Type="http://schemas.openxmlformats.org/officeDocument/2006/relationships/image" Target="../media/image75.png"/><Relationship Id="rId41" Type="http://schemas.openxmlformats.org/officeDocument/2006/relationships/image" Target="../media/image96.png"/><Relationship Id="rId54" Type="http://schemas.openxmlformats.org/officeDocument/2006/relationships/image" Target="../media/image109.png"/><Relationship Id="rId62" Type="http://schemas.openxmlformats.org/officeDocument/2006/relationships/image" Target="../media/image117.png"/><Relationship Id="rId70" Type="http://schemas.openxmlformats.org/officeDocument/2006/relationships/image" Target="../media/image125.png"/><Relationship Id="rId75" Type="http://schemas.openxmlformats.org/officeDocument/2006/relationships/image" Target="../media/image130.png"/><Relationship Id="rId83" Type="http://schemas.openxmlformats.org/officeDocument/2006/relationships/image" Target="../media/image138.png"/><Relationship Id="rId88" Type="http://schemas.openxmlformats.org/officeDocument/2006/relationships/image" Target="../media/image143.png"/><Relationship Id="rId91" Type="http://schemas.openxmlformats.org/officeDocument/2006/relationships/image" Target="../media/image146.png"/><Relationship Id="rId96" Type="http://schemas.openxmlformats.org/officeDocument/2006/relationships/image" Target="../media/image151.png"/><Relationship Id="rId111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49" Type="http://schemas.openxmlformats.org/officeDocument/2006/relationships/image" Target="../media/image104.png"/><Relationship Id="rId57" Type="http://schemas.openxmlformats.org/officeDocument/2006/relationships/image" Target="../media/image112.png"/><Relationship Id="rId106" Type="http://schemas.openxmlformats.org/officeDocument/2006/relationships/image" Target="../media/image161.png"/><Relationship Id="rId114" Type="http://schemas.openxmlformats.org/officeDocument/2006/relationships/image" Target="../media/image169.png"/><Relationship Id="rId10" Type="http://schemas.openxmlformats.org/officeDocument/2006/relationships/image" Target="../media/image65.png"/><Relationship Id="rId31" Type="http://schemas.openxmlformats.org/officeDocument/2006/relationships/image" Target="../media/image86.png"/><Relationship Id="rId44" Type="http://schemas.openxmlformats.org/officeDocument/2006/relationships/image" Target="../media/image99.png"/><Relationship Id="rId52" Type="http://schemas.openxmlformats.org/officeDocument/2006/relationships/image" Target="../media/image107.png"/><Relationship Id="rId60" Type="http://schemas.openxmlformats.org/officeDocument/2006/relationships/image" Target="../media/image115.png"/><Relationship Id="rId65" Type="http://schemas.openxmlformats.org/officeDocument/2006/relationships/image" Target="../media/image120.png"/><Relationship Id="rId73" Type="http://schemas.openxmlformats.org/officeDocument/2006/relationships/image" Target="../media/image128.png"/><Relationship Id="rId78" Type="http://schemas.openxmlformats.org/officeDocument/2006/relationships/image" Target="../media/image133.png"/><Relationship Id="rId81" Type="http://schemas.openxmlformats.org/officeDocument/2006/relationships/image" Target="../media/image136.png"/><Relationship Id="rId86" Type="http://schemas.openxmlformats.org/officeDocument/2006/relationships/image" Target="../media/image141.png"/><Relationship Id="rId94" Type="http://schemas.openxmlformats.org/officeDocument/2006/relationships/image" Target="../media/image149.png"/><Relationship Id="rId99" Type="http://schemas.openxmlformats.org/officeDocument/2006/relationships/image" Target="../media/image154.png"/><Relationship Id="rId101" Type="http://schemas.openxmlformats.org/officeDocument/2006/relationships/image" Target="../media/image156.png"/><Relationship Id="rId4" Type="http://schemas.openxmlformats.org/officeDocument/2006/relationships/image" Target="../media/image16.png"/><Relationship Id="rId9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9" Type="http://schemas.openxmlformats.org/officeDocument/2006/relationships/image" Target="../media/image94.png"/><Relationship Id="rId109" Type="http://schemas.openxmlformats.org/officeDocument/2006/relationships/image" Target="../media/image164.png"/><Relationship Id="rId34" Type="http://schemas.openxmlformats.org/officeDocument/2006/relationships/image" Target="../media/image89.png"/><Relationship Id="rId50" Type="http://schemas.openxmlformats.org/officeDocument/2006/relationships/image" Target="../media/image105.png"/><Relationship Id="rId55" Type="http://schemas.openxmlformats.org/officeDocument/2006/relationships/image" Target="../media/image110.png"/><Relationship Id="rId76" Type="http://schemas.openxmlformats.org/officeDocument/2006/relationships/image" Target="../media/image131.png"/><Relationship Id="rId97" Type="http://schemas.openxmlformats.org/officeDocument/2006/relationships/image" Target="../media/image152.png"/><Relationship Id="rId104" Type="http://schemas.openxmlformats.org/officeDocument/2006/relationships/image" Target="../media/image159.png"/><Relationship Id="rId7" Type="http://schemas.openxmlformats.org/officeDocument/2006/relationships/image" Target="../media/image62.png"/><Relationship Id="rId71" Type="http://schemas.openxmlformats.org/officeDocument/2006/relationships/image" Target="../media/image126.png"/><Relationship Id="rId92" Type="http://schemas.openxmlformats.org/officeDocument/2006/relationships/image" Target="../media/image1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6.png"/><Relationship Id="rId9" Type="http://schemas.openxmlformats.org/officeDocument/2006/relationships/image" Target="../media/image1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4.png"/><Relationship Id="rId7" Type="http://schemas.openxmlformats.org/officeDocument/2006/relationships/image" Target="../media/image18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6.png"/><Relationship Id="rId9" Type="http://schemas.openxmlformats.org/officeDocument/2006/relationships/image" Target="../media/image1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7" Type="http://schemas.openxmlformats.org/officeDocument/2006/relationships/image" Target="../media/image19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6.png"/><Relationship Id="rId7" Type="http://schemas.openxmlformats.org/officeDocument/2006/relationships/image" Target="../media/image19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1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16.png"/><Relationship Id="rId9" Type="http://schemas.openxmlformats.org/officeDocument/2006/relationships/image" Target="../media/image20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jpe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3.png"/><Relationship Id="rId7" Type="http://schemas.openxmlformats.org/officeDocument/2006/relationships/image" Target="../media/image2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16.png"/><Relationship Id="rId9" Type="http://schemas.openxmlformats.org/officeDocument/2006/relationships/image" Target="../media/image2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3298" y="4956912"/>
            <a:ext cx="1290701" cy="188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2946" y="4230496"/>
            <a:ext cx="2165604" cy="251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8688" y="4504563"/>
            <a:ext cx="2204085" cy="20320"/>
          </a:xfrm>
          <a:custGeom>
            <a:avLst/>
            <a:gdLst/>
            <a:ahLst/>
            <a:cxnLst/>
            <a:rect l="l" t="t" r="r" b="b"/>
            <a:pathLst>
              <a:path w="2204085" h="20320">
                <a:moveTo>
                  <a:pt x="0" y="19812"/>
                </a:moveTo>
                <a:lnTo>
                  <a:pt x="2203704" y="19812"/>
                </a:lnTo>
                <a:lnTo>
                  <a:pt x="220370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4116" y="4499990"/>
            <a:ext cx="2212975" cy="29209"/>
          </a:xfrm>
          <a:custGeom>
            <a:avLst/>
            <a:gdLst/>
            <a:ahLst/>
            <a:cxnLst/>
            <a:rect l="l" t="t" r="r" b="b"/>
            <a:pathLst>
              <a:path w="2212975" h="29210">
                <a:moveTo>
                  <a:pt x="0" y="28956"/>
                </a:moveTo>
                <a:lnTo>
                  <a:pt x="2212848" y="28956"/>
                </a:lnTo>
                <a:lnTo>
                  <a:pt x="2212848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07970" y="4528845"/>
            <a:ext cx="4751070" cy="1003352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712470">
              <a:lnSpc>
                <a:spcPct val="110000"/>
              </a:lnSpc>
              <a:spcBef>
                <a:spcPts val="100"/>
              </a:spcBef>
            </a:pPr>
            <a:r>
              <a:rPr lang="en-US" sz="1900" spc="-80" dirty="0" smtClean="0">
                <a:solidFill>
                  <a:srgbClr val="FFFFFF"/>
                </a:solidFill>
                <a:latin typeface="Verdana"/>
                <a:cs typeface="Verdana"/>
              </a:rPr>
              <a:t>AVATAR CHANDRA(1516210019)</a:t>
            </a:r>
          </a:p>
          <a:p>
            <a:pPr marL="12700" marR="712470">
              <a:lnSpc>
                <a:spcPct val="110000"/>
              </a:lnSpc>
              <a:spcBef>
                <a:spcPts val="100"/>
              </a:spcBef>
            </a:pPr>
            <a:r>
              <a:rPr lang="en-US" sz="1900" spc="-80" dirty="0" smtClean="0">
                <a:solidFill>
                  <a:srgbClr val="FFFFFF"/>
                </a:solidFill>
                <a:latin typeface="Verdana"/>
                <a:cs typeface="Verdana"/>
              </a:rPr>
              <a:t>ANUBHAV MISHRA(1516210018)</a:t>
            </a:r>
          </a:p>
          <a:p>
            <a:pPr marL="12700" marR="712470">
              <a:lnSpc>
                <a:spcPct val="110000"/>
              </a:lnSpc>
              <a:spcBef>
                <a:spcPts val="100"/>
              </a:spcBef>
            </a:pPr>
            <a:r>
              <a:rPr lang="en-US" sz="1900" spc="-80" dirty="0" smtClean="0">
                <a:solidFill>
                  <a:srgbClr val="FFFFFF"/>
                </a:solidFill>
                <a:latin typeface="Verdana"/>
                <a:cs typeface="Verdana"/>
              </a:rPr>
              <a:t>ADITYA AGRAWAL(1516210007)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54864"/>
            <a:ext cx="8232648" cy="481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911" y="845819"/>
            <a:ext cx="5050536" cy="1463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0007" y="0"/>
            <a:ext cx="5038344" cy="1373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0724" y="1943100"/>
            <a:ext cx="7296911" cy="1463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6819" y="1019555"/>
            <a:ext cx="7284720" cy="1450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3040379"/>
            <a:ext cx="4556759" cy="14630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6895" y="2116835"/>
            <a:ext cx="4544567" cy="14508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9508" y="457708"/>
            <a:ext cx="3855212" cy="645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9617" y="1567052"/>
            <a:ext cx="6144895" cy="6186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5917" y="2509773"/>
            <a:ext cx="3386074" cy="7825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3200400" y="5638800"/>
            <a:ext cx="33597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guidance of</a:t>
            </a:r>
          </a:p>
          <a:p>
            <a:pPr algn="ctr"/>
            <a:r>
              <a:rPr lang="en-US" sz="2800" dirty="0" smtClean="0"/>
              <a:t>Mr. AMIT SRIVASTAVA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6851" y="342900"/>
            <a:ext cx="3553967" cy="1758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1527" y="1171955"/>
            <a:ext cx="3425952" cy="888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7623" y="429768"/>
            <a:ext cx="341376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7184" y="1074419"/>
            <a:ext cx="281940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3279" y="1138427"/>
            <a:ext cx="2807207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4465" y="772413"/>
            <a:ext cx="2682240" cy="408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4686" y="1235202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>
                <a:moveTo>
                  <a:pt x="0" y="0"/>
                </a:moveTo>
                <a:lnTo>
                  <a:pt x="26974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4686" y="1219961"/>
            <a:ext cx="2697480" cy="30480"/>
          </a:xfrm>
          <a:custGeom>
            <a:avLst/>
            <a:gdLst/>
            <a:ahLst/>
            <a:cxnLst/>
            <a:rect l="l" t="t" r="r" b="b"/>
            <a:pathLst>
              <a:path w="2697479" h="30480">
                <a:moveTo>
                  <a:pt x="0" y="30479"/>
                </a:moveTo>
                <a:lnTo>
                  <a:pt x="2697480" y="30479"/>
                </a:lnTo>
                <a:lnTo>
                  <a:pt x="26974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6444" y="1758695"/>
            <a:ext cx="568451" cy="4511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9052" y="1758695"/>
            <a:ext cx="2089404" cy="451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2611" y="1758695"/>
            <a:ext cx="589788" cy="451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6555" y="1758695"/>
            <a:ext cx="1706879" cy="451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9115" y="1758695"/>
            <a:ext cx="1482852" cy="451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6123" y="1758695"/>
            <a:ext cx="1074420" cy="4511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24700" y="1758695"/>
            <a:ext cx="528827" cy="451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77683" y="1758695"/>
            <a:ext cx="1420368" cy="451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9055" y="2014727"/>
            <a:ext cx="697992" cy="451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48155" y="2014727"/>
            <a:ext cx="1091183" cy="4511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0448" y="2014727"/>
            <a:ext cx="2058924" cy="451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2003" y="2014727"/>
            <a:ext cx="650748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3859" y="2014727"/>
            <a:ext cx="900684" cy="4511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5652" y="2014727"/>
            <a:ext cx="516636" cy="4511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4920" y="2014727"/>
            <a:ext cx="757427" cy="4511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3455" y="2014727"/>
            <a:ext cx="909827" cy="4511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84391" y="2014727"/>
            <a:ext cx="787908" cy="4511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93407" y="2014727"/>
            <a:ext cx="556259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70776" y="2014727"/>
            <a:ext cx="1066800" cy="4511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60207" y="2014727"/>
            <a:ext cx="1037844" cy="4511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9055" y="2270760"/>
            <a:ext cx="638556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76527" y="2270760"/>
            <a:ext cx="664464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49908" y="2270760"/>
            <a:ext cx="996696" cy="4511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4748" y="2270760"/>
            <a:ext cx="445007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30195" y="2270760"/>
            <a:ext cx="806195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46832" y="2270760"/>
            <a:ext cx="755904" cy="4511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1652" y="2270760"/>
            <a:ext cx="1063752" cy="4511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84320" y="2270760"/>
            <a:ext cx="556260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51020" y="2270760"/>
            <a:ext cx="876300" cy="4511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6235" y="2270760"/>
            <a:ext cx="1868423" cy="45110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3576" y="2270760"/>
            <a:ext cx="899159" cy="45110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21652" y="2270760"/>
            <a:ext cx="1676400" cy="45110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9055" y="2526792"/>
            <a:ext cx="1490471" cy="4511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19300" y="2526792"/>
            <a:ext cx="1235964" cy="45110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83407" y="2526792"/>
            <a:ext cx="443483" cy="45110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4919" y="2846832"/>
            <a:ext cx="806195" cy="4511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89176" y="2846832"/>
            <a:ext cx="1354836" cy="45110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62072" y="2846832"/>
            <a:ext cx="2180844" cy="45110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60976" y="2846832"/>
            <a:ext cx="1482852" cy="45110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61888" y="2846832"/>
            <a:ext cx="819912" cy="45110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99859" y="2846832"/>
            <a:ext cx="899160" cy="45110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17080" y="2846832"/>
            <a:ext cx="909827" cy="45110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44968" y="2846832"/>
            <a:ext cx="1053083" cy="4511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9055" y="3102864"/>
            <a:ext cx="783336" cy="45110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6360" y="3102864"/>
            <a:ext cx="1303019" cy="45110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7523" y="3102864"/>
            <a:ext cx="445007" cy="45110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76500" y="3102864"/>
            <a:ext cx="597407" cy="45110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17876" y="3102864"/>
            <a:ext cx="798576" cy="45110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60420" y="3102864"/>
            <a:ext cx="1490472" cy="45110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94859" y="3102864"/>
            <a:ext cx="1370076" cy="45110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08903" y="3102864"/>
            <a:ext cx="768096" cy="45110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20967" y="3102864"/>
            <a:ext cx="1037843" cy="45110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04304" y="3102864"/>
            <a:ext cx="1339596" cy="45110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7868" y="3102864"/>
            <a:ext cx="710183" cy="45110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9055" y="3358896"/>
            <a:ext cx="931163" cy="45110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40763" y="3358896"/>
            <a:ext cx="800100" cy="45110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21407" y="3358896"/>
            <a:ext cx="984504" cy="45110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86455" y="3358896"/>
            <a:ext cx="890016" cy="45110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58540" y="3358896"/>
            <a:ext cx="728472" cy="45110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67555" y="3358896"/>
            <a:ext cx="1755648" cy="45110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03747" y="3358896"/>
            <a:ext cx="588263" cy="45110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72555" y="3358896"/>
            <a:ext cx="556259" cy="4511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10884" y="3358896"/>
            <a:ext cx="1053084" cy="45110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44511" y="3358896"/>
            <a:ext cx="973836" cy="45110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98892" y="3358896"/>
            <a:ext cx="899159" cy="45110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9055" y="3614928"/>
            <a:ext cx="1432559" cy="45110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59864" y="3614928"/>
            <a:ext cx="917448" cy="45110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05455" y="3614928"/>
            <a:ext cx="443483" cy="4511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6332" y="3614928"/>
            <a:ext cx="822959" cy="45110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80588" y="3614928"/>
            <a:ext cx="1261872" cy="45110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42232" y="3614928"/>
            <a:ext cx="630936" cy="45110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75988" y="3614928"/>
            <a:ext cx="1472184" cy="451104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49467" y="3614928"/>
            <a:ext cx="809243" cy="451104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86855" y="3614928"/>
            <a:ext cx="443483" cy="451104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58484" y="3614928"/>
            <a:ext cx="460247" cy="45110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3776" y="4041647"/>
            <a:ext cx="461772" cy="34137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9055" y="3934967"/>
            <a:ext cx="1222247" cy="45110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51076" y="3934967"/>
            <a:ext cx="1653539" cy="45110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05911" y="3934967"/>
            <a:ext cx="2182367" cy="45110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3776" y="4361688"/>
            <a:ext cx="461772" cy="34137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9055" y="4255008"/>
            <a:ext cx="1367028" cy="45110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95855" y="4255008"/>
            <a:ext cx="1155192" cy="45110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53867" y="4255008"/>
            <a:ext cx="1808987" cy="45110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3776" y="4681728"/>
            <a:ext cx="461772" cy="34137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9055" y="4575047"/>
            <a:ext cx="2112264" cy="45110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42616" y="4575047"/>
            <a:ext cx="588263" cy="45110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932176" y="4575047"/>
            <a:ext cx="1011936" cy="451104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45408" y="4575047"/>
            <a:ext cx="711708" cy="451104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59935" y="4575047"/>
            <a:ext cx="664463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24171" y="4575047"/>
            <a:ext cx="995172" cy="45110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64919" y="4895088"/>
            <a:ext cx="595883" cy="451103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88008" y="4895088"/>
            <a:ext cx="1456943" cy="451103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772155" y="4895088"/>
            <a:ext cx="638556" cy="45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37916" y="4895088"/>
            <a:ext cx="858011" cy="45110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23132" y="4895088"/>
            <a:ext cx="518160" cy="451103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70020" y="4895088"/>
            <a:ext cx="1435608" cy="45110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32832" y="4895088"/>
            <a:ext cx="664463" cy="4511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24500" y="4895088"/>
            <a:ext cx="800100" cy="45110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51803" y="4895088"/>
            <a:ext cx="1342644" cy="451103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21652" y="4895088"/>
            <a:ext cx="1309116" cy="45110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57971" y="4895088"/>
            <a:ext cx="640079" cy="45110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9055" y="5151120"/>
            <a:ext cx="1597152" cy="451104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49423" y="5151120"/>
            <a:ext cx="900684" cy="451104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73323" y="5151120"/>
            <a:ext cx="871727" cy="451104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73196" y="5151120"/>
            <a:ext cx="458724" cy="45110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60064" y="5151120"/>
            <a:ext cx="1597152" cy="45110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80432" y="5151120"/>
            <a:ext cx="915924" cy="451104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24500" y="5151120"/>
            <a:ext cx="445008" cy="4511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94247" y="5151120"/>
            <a:ext cx="670560" cy="45110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88023" y="5151120"/>
            <a:ext cx="664464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75704" y="5151120"/>
            <a:ext cx="800100" cy="45110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399019" y="5151120"/>
            <a:ext cx="1399031" cy="45110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9055" y="5407152"/>
            <a:ext cx="1380744" cy="45110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17192" y="5407152"/>
            <a:ext cx="809244" cy="451104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35351" y="5407152"/>
            <a:ext cx="1339596" cy="45110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82340" y="5407152"/>
            <a:ext cx="1056132" cy="451104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45864" y="5407152"/>
            <a:ext cx="1036319" cy="451104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89576" y="5407152"/>
            <a:ext cx="650748" cy="451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349240" y="5407152"/>
            <a:ext cx="783336" cy="4511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39967" y="5407152"/>
            <a:ext cx="755904" cy="4511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03264" y="5407152"/>
            <a:ext cx="1543812" cy="451104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54468" y="5407152"/>
            <a:ext cx="944879" cy="451104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08264" y="5407152"/>
            <a:ext cx="589787" cy="4511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9055" y="5663184"/>
            <a:ext cx="1315212" cy="451104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44039" y="5663184"/>
            <a:ext cx="664463" cy="4511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08276" y="5663184"/>
            <a:ext cx="800100" cy="45110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08148" y="5663184"/>
            <a:ext cx="891539" cy="451104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02508" y="5663184"/>
            <a:ext cx="1168908" cy="451104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99559" y="5663184"/>
            <a:ext cx="443484" cy="4511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599948" y="1845945"/>
            <a:ext cx="8009255" cy="42513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96240" marR="5715" indent="437515" algn="just">
              <a:lnSpc>
                <a:spcPct val="80000"/>
              </a:lnSpc>
              <a:spcBef>
                <a:spcPts val="605"/>
              </a:spcBef>
            </a:pP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transparency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economic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balance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sheet </a:t>
            </a:r>
            <a:r>
              <a:rPr sz="21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needed 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organization, 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look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2100" spc="17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book 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users. 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2100" spc="1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well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maintained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organized 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r>
              <a:rPr sz="21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100">
              <a:latin typeface="Verdana"/>
              <a:cs typeface="Verdana"/>
            </a:endParaRPr>
          </a:p>
          <a:p>
            <a:pPr marL="396240" marR="5080" indent="435609" algn="just">
              <a:lnSpc>
                <a:spcPct val="80000"/>
              </a:lnSpc>
              <a:spcBef>
                <a:spcPts val="500"/>
              </a:spcBef>
            </a:pP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vast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look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upon  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section. 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account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worked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100" spc="12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performed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00" spc="17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more easy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way.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scenes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concern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are:-</a:t>
            </a:r>
            <a:endParaRPr sz="21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57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Proper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21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1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57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Regular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report</a:t>
            </a:r>
            <a:r>
              <a:rPr sz="21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endParaRPr sz="21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57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Transparency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100" spc="-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endParaRPr sz="2100">
              <a:latin typeface="Verdana"/>
              <a:cs typeface="Verdana"/>
            </a:endParaRPr>
          </a:p>
          <a:p>
            <a:pPr marL="396240" marR="5080" indent="435609" algn="just">
              <a:lnSpc>
                <a:spcPct val="80000"/>
              </a:lnSpc>
              <a:spcBef>
                <a:spcPts val="505"/>
              </a:spcBef>
            </a:pPr>
            <a:r>
              <a:rPr sz="2100" spc="-229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addition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this, 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includes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records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related to 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technical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non-technical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staff. As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possible 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aspects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worked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upon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here,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definitely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in  fulfilling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1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needs.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3679" y="361188"/>
            <a:ext cx="4040124" cy="1603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8355" y="1068324"/>
            <a:ext cx="3912108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4451" y="448055"/>
            <a:ext cx="3899915" cy="842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204" y="1034796"/>
            <a:ext cx="3290316" cy="103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2300" y="1167383"/>
            <a:ext cx="3278124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5258" y="772413"/>
            <a:ext cx="3176651" cy="408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5607" y="1235202"/>
            <a:ext cx="3217545" cy="0"/>
          </a:xfrm>
          <a:custGeom>
            <a:avLst/>
            <a:gdLst/>
            <a:ahLst/>
            <a:cxnLst/>
            <a:rect l="l" t="t" r="r" b="b"/>
            <a:pathLst>
              <a:path w="3217545">
                <a:moveTo>
                  <a:pt x="0" y="0"/>
                </a:moveTo>
                <a:lnTo>
                  <a:pt x="3217164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5607" y="1219961"/>
            <a:ext cx="3217545" cy="30480"/>
          </a:xfrm>
          <a:custGeom>
            <a:avLst/>
            <a:gdLst/>
            <a:ahLst/>
            <a:cxnLst/>
            <a:rect l="l" t="t" r="r" b="b"/>
            <a:pathLst>
              <a:path w="3217545" h="30480">
                <a:moveTo>
                  <a:pt x="0" y="30479"/>
                </a:moveTo>
                <a:lnTo>
                  <a:pt x="3217164" y="30479"/>
                </a:lnTo>
                <a:lnTo>
                  <a:pt x="3217164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9948" y="1859661"/>
            <a:ext cx="8009890" cy="42246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96240" marR="5080" indent="336550" algn="just">
              <a:lnSpc>
                <a:spcPct val="80000"/>
              </a:lnSpc>
              <a:spcBef>
                <a:spcPts val="509"/>
              </a:spcBef>
            </a:pP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Academics 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sz="1700" spc="55" dirty="0">
                <a:solidFill>
                  <a:srgbClr val="FFFFFF"/>
                </a:solidFill>
                <a:latin typeface="Verdana"/>
                <a:cs typeface="Verdana"/>
              </a:rPr>
              <a:t>bone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700" spc="15" dirty="0">
                <a:solidFill>
                  <a:srgbClr val="FFFFFF"/>
                </a:solidFill>
                <a:latin typeface="Verdana"/>
                <a:cs typeface="Verdana"/>
              </a:rPr>
              <a:t>college. 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point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1700" spc="40" dirty="0">
                <a:solidFill>
                  <a:srgbClr val="FFFFFF"/>
                </a:solidFill>
                <a:latin typeface="Verdana"/>
                <a:cs typeface="Verdana"/>
              </a:rPr>
              <a:t>concern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4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Academic 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Section,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1700" spc="14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developer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keep 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mind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sub-modules </a:t>
            </a:r>
            <a:r>
              <a:rPr sz="1700" spc="45" dirty="0">
                <a:solidFill>
                  <a:srgbClr val="FFFFFF"/>
                </a:solidFill>
                <a:latin typeface="Verdana"/>
                <a:cs typeface="Verdana"/>
              </a:rPr>
              <a:t>according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to  the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users,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mentioned</a:t>
            </a:r>
            <a:r>
              <a:rPr sz="17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below:</a:t>
            </a:r>
            <a:endParaRPr sz="17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941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700" spc="35" dirty="0">
                <a:solidFill>
                  <a:srgbClr val="FFFFFF"/>
                </a:solidFill>
                <a:latin typeface="Verdana"/>
                <a:cs typeface="Verdana"/>
              </a:rPr>
              <a:t>Dean</a:t>
            </a:r>
            <a:r>
              <a:rPr sz="17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Academics</a:t>
            </a:r>
            <a:endParaRPr sz="17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941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H.O.D.</a:t>
            </a:r>
            <a:endParaRPr sz="17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941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Faculty</a:t>
            </a:r>
            <a:endParaRPr sz="17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5"/>
              </a:spcBef>
              <a:buClr>
                <a:srgbClr val="FF388B"/>
              </a:buClr>
              <a:buSzPct val="7941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Students</a:t>
            </a:r>
            <a:endParaRPr sz="1700">
              <a:latin typeface="Verdana"/>
              <a:cs typeface="Verdana"/>
            </a:endParaRPr>
          </a:p>
          <a:p>
            <a:pPr marL="396240" marR="5080" indent="399415" algn="just">
              <a:lnSpc>
                <a:spcPct val="80000"/>
              </a:lnSpc>
              <a:spcBef>
                <a:spcPts val="405"/>
              </a:spcBef>
            </a:pP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However,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65" dirty="0">
                <a:solidFill>
                  <a:srgbClr val="FFFFFF"/>
                </a:solidFill>
                <a:latin typeface="Verdana"/>
                <a:cs typeface="Verdana"/>
              </a:rPr>
              <a:t>above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sub-modules 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700" spc="55" dirty="0">
                <a:solidFill>
                  <a:srgbClr val="FFFFFF"/>
                </a:solidFill>
                <a:latin typeface="Verdana"/>
                <a:cs typeface="Verdana"/>
              </a:rPr>
              <a:t>been </a:t>
            </a:r>
            <a:r>
              <a:rPr sz="1700" spc="15" dirty="0">
                <a:solidFill>
                  <a:srgbClr val="FFFFFF"/>
                </a:solidFill>
                <a:latin typeface="Verdana"/>
                <a:cs typeface="Verdana"/>
              </a:rPr>
              <a:t>categorized 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into 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points 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actually, </a:t>
            </a: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700" spc="5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notice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them 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depth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sub- 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modules</a:t>
            </a:r>
            <a:r>
              <a:rPr sz="17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Verdana"/>
                <a:cs typeface="Verdana"/>
              </a:rPr>
              <a:t>affect</a:t>
            </a:r>
            <a:r>
              <a:rPr sz="17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7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7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way.</a:t>
            </a:r>
            <a:endParaRPr sz="1700">
              <a:latin typeface="Verdana"/>
              <a:cs typeface="Verdana"/>
            </a:endParaRPr>
          </a:p>
          <a:p>
            <a:pPr marL="396240" marR="5715" indent="336550" algn="just">
              <a:lnSpc>
                <a:spcPct val="80000"/>
              </a:lnSpc>
              <a:spcBef>
                <a:spcPts val="409"/>
              </a:spcBef>
            </a:pP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records 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700" spc="9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maintained </a:t>
            </a:r>
            <a:r>
              <a:rPr sz="1700" spc="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access 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privileges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students,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faculties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700" spc="15" dirty="0">
                <a:solidFill>
                  <a:srgbClr val="FFFFFF"/>
                </a:solidFill>
                <a:latin typeface="Verdana"/>
                <a:cs typeface="Verdana"/>
              </a:rPr>
              <a:t>heads 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view,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view </a:t>
            </a:r>
            <a:r>
              <a:rPr sz="1700" spc="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update,  </a:t>
            </a:r>
            <a:r>
              <a:rPr sz="1700" spc="4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7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facilities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respectively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700" spc="-110" dirty="0">
                <a:solidFill>
                  <a:srgbClr val="FFFFFF"/>
                </a:solidFill>
                <a:latin typeface="Verdana"/>
                <a:cs typeface="Verdana"/>
              </a:rPr>
              <a:t> it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Verdana"/>
                <a:cs typeface="Verdana"/>
              </a:rPr>
              <a:t>concerned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7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student 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records 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faculty</a:t>
            </a:r>
            <a:r>
              <a:rPr sz="17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records,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700">
              <a:latin typeface="Verdana"/>
              <a:cs typeface="Verdana"/>
            </a:endParaRPr>
          </a:p>
          <a:p>
            <a:pPr marL="735330">
              <a:lnSpc>
                <a:spcPct val="100000"/>
              </a:lnSpc>
            </a:pP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Apart</a:t>
            </a:r>
            <a:r>
              <a:rPr sz="17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this,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privileges</a:t>
            </a:r>
            <a:r>
              <a:rPr sz="17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provided</a:t>
            </a:r>
            <a:r>
              <a:rPr sz="17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along</a:t>
            </a:r>
            <a:r>
              <a:rPr sz="17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are:</a:t>
            </a:r>
            <a:endParaRPr sz="1700">
              <a:latin typeface="Verdana"/>
              <a:cs typeface="Verdana"/>
            </a:endParaRPr>
          </a:p>
          <a:p>
            <a:pPr marL="396240" marR="6985" indent="338455" algn="just">
              <a:lnSpc>
                <a:spcPct val="80000"/>
              </a:lnSpc>
              <a:spcBef>
                <a:spcPts val="409"/>
              </a:spcBef>
            </a:pP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capability</a:t>
            </a:r>
            <a:r>
              <a:rPr sz="17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7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17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schedules,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meetings</a:t>
            </a:r>
            <a:r>
              <a:rPr sz="17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7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sz="17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which  are</a:t>
            </a:r>
            <a:r>
              <a:rPr sz="17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7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tabular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7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7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maintain.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3736"/>
            <a:ext cx="8372856" cy="1542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4063" y="41148"/>
            <a:ext cx="7185659" cy="224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8350"/>
            <a:ext cx="8229600" cy="1398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8350"/>
            <a:ext cx="8229600" cy="1398905"/>
          </a:xfrm>
          <a:custGeom>
            <a:avLst/>
            <a:gdLst/>
            <a:ahLst/>
            <a:cxnLst/>
            <a:rect l="l" t="t" r="r" b="b"/>
            <a:pathLst>
              <a:path w="8229600" h="1398905">
                <a:moveTo>
                  <a:pt x="0" y="1398524"/>
                </a:moveTo>
                <a:lnTo>
                  <a:pt x="8229600" y="1398524"/>
                </a:lnTo>
                <a:lnTo>
                  <a:pt x="8229600" y="0"/>
                </a:lnTo>
                <a:lnTo>
                  <a:pt x="0" y="0"/>
                </a:lnTo>
                <a:lnTo>
                  <a:pt x="0" y="1398524"/>
                </a:lnTo>
                <a:close/>
              </a:path>
            </a:pathLst>
          </a:custGeom>
          <a:ln w="12700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8739" y="749808"/>
            <a:ext cx="7057644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836" y="128015"/>
            <a:ext cx="7045452" cy="842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623" y="1389888"/>
            <a:ext cx="1909572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5720" y="768095"/>
            <a:ext cx="1897379" cy="842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1579" y="452881"/>
            <a:ext cx="6205347" cy="4085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830" y="1096010"/>
            <a:ext cx="1171575" cy="402590"/>
          </a:xfrm>
          <a:custGeom>
            <a:avLst/>
            <a:gdLst/>
            <a:ahLst/>
            <a:cxnLst/>
            <a:rect l="l" t="t" r="r" b="b"/>
            <a:pathLst>
              <a:path w="1171575" h="402590">
                <a:moveTo>
                  <a:pt x="1023747" y="9651"/>
                </a:moveTo>
                <a:lnTo>
                  <a:pt x="985393" y="9651"/>
                </a:lnTo>
                <a:lnTo>
                  <a:pt x="985393" y="392811"/>
                </a:lnTo>
                <a:lnTo>
                  <a:pt x="1171067" y="392811"/>
                </a:lnTo>
                <a:lnTo>
                  <a:pt x="1171067" y="355853"/>
                </a:lnTo>
                <a:lnTo>
                  <a:pt x="1023747" y="355853"/>
                </a:lnTo>
                <a:lnTo>
                  <a:pt x="1023747" y="9651"/>
                </a:lnTo>
                <a:close/>
              </a:path>
              <a:path w="1171575" h="402590">
                <a:moveTo>
                  <a:pt x="776859" y="9651"/>
                </a:moveTo>
                <a:lnTo>
                  <a:pt x="738505" y="9651"/>
                </a:lnTo>
                <a:lnTo>
                  <a:pt x="738505" y="392811"/>
                </a:lnTo>
                <a:lnTo>
                  <a:pt x="924179" y="392811"/>
                </a:lnTo>
                <a:lnTo>
                  <a:pt x="924179" y="355853"/>
                </a:lnTo>
                <a:lnTo>
                  <a:pt x="776859" y="355853"/>
                </a:lnTo>
                <a:lnTo>
                  <a:pt x="776859" y="9651"/>
                </a:lnTo>
                <a:close/>
              </a:path>
              <a:path w="1171575" h="402590">
                <a:moveTo>
                  <a:pt x="671830" y="9651"/>
                </a:moveTo>
                <a:lnTo>
                  <a:pt x="452247" y="9651"/>
                </a:lnTo>
                <a:lnTo>
                  <a:pt x="452247" y="392811"/>
                </a:lnTo>
                <a:lnTo>
                  <a:pt x="670306" y="392811"/>
                </a:lnTo>
                <a:lnTo>
                  <a:pt x="670306" y="355218"/>
                </a:lnTo>
                <a:lnTo>
                  <a:pt x="490601" y="355218"/>
                </a:lnTo>
                <a:lnTo>
                  <a:pt x="490601" y="204724"/>
                </a:lnTo>
                <a:lnTo>
                  <a:pt x="670306" y="204724"/>
                </a:lnTo>
                <a:lnTo>
                  <a:pt x="670306" y="167259"/>
                </a:lnTo>
                <a:lnTo>
                  <a:pt x="490601" y="167259"/>
                </a:lnTo>
                <a:lnTo>
                  <a:pt x="490601" y="47116"/>
                </a:lnTo>
                <a:lnTo>
                  <a:pt x="671830" y="47116"/>
                </a:lnTo>
                <a:lnTo>
                  <a:pt x="671830" y="9651"/>
                </a:lnTo>
                <a:close/>
              </a:path>
              <a:path w="1171575" h="402590">
                <a:moveTo>
                  <a:pt x="206756" y="0"/>
                </a:moveTo>
                <a:lnTo>
                  <a:pt x="164226" y="3593"/>
                </a:lnTo>
                <a:lnTo>
                  <a:pt x="125412" y="14366"/>
                </a:lnTo>
                <a:lnTo>
                  <a:pt x="90312" y="32307"/>
                </a:lnTo>
                <a:lnTo>
                  <a:pt x="58928" y="57403"/>
                </a:lnTo>
                <a:lnTo>
                  <a:pt x="33111" y="87816"/>
                </a:lnTo>
                <a:lnTo>
                  <a:pt x="14700" y="121538"/>
                </a:lnTo>
                <a:lnTo>
                  <a:pt x="3671" y="158595"/>
                </a:lnTo>
                <a:lnTo>
                  <a:pt x="0" y="199009"/>
                </a:lnTo>
                <a:lnTo>
                  <a:pt x="3028" y="237539"/>
                </a:lnTo>
                <a:lnTo>
                  <a:pt x="27324" y="305790"/>
                </a:lnTo>
                <a:lnTo>
                  <a:pt x="80337" y="364797"/>
                </a:lnTo>
                <a:lnTo>
                  <a:pt x="117332" y="385714"/>
                </a:lnTo>
                <a:lnTo>
                  <a:pt x="159637" y="398273"/>
                </a:lnTo>
                <a:lnTo>
                  <a:pt x="207264" y="402463"/>
                </a:lnTo>
                <a:lnTo>
                  <a:pt x="233102" y="401204"/>
                </a:lnTo>
                <a:lnTo>
                  <a:pt x="280969" y="391211"/>
                </a:lnTo>
                <a:lnTo>
                  <a:pt x="323552" y="371498"/>
                </a:lnTo>
                <a:lnTo>
                  <a:pt x="331052" y="366267"/>
                </a:lnTo>
                <a:lnTo>
                  <a:pt x="209677" y="366267"/>
                </a:lnTo>
                <a:lnTo>
                  <a:pt x="174599" y="363337"/>
                </a:lnTo>
                <a:lnTo>
                  <a:pt x="113968" y="339853"/>
                </a:lnTo>
                <a:lnTo>
                  <a:pt x="67389" y="294395"/>
                </a:lnTo>
                <a:lnTo>
                  <a:pt x="43386" y="235964"/>
                </a:lnTo>
                <a:lnTo>
                  <a:pt x="40386" y="202437"/>
                </a:lnTo>
                <a:lnTo>
                  <a:pt x="41721" y="179790"/>
                </a:lnTo>
                <a:lnTo>
                  <a:pt x="52441" y="138019"/>
                </a:lnTo>
                <a:lnTo>
                  <a:pt x="73634" y="101304"/>
                </a:lnTo>
                <a:lnTo>
                  <a:pt x="103872" y="71741"/>
                </a:lnTo>
                <a:lnTo>
                  <a:pt x="142309" y="50168"/>
                </a:lnTo>
                <a:lnTo>
                  <a:pt x="184755" y="39207"/>
                </a:lnTo>
                <a:lnTo>
                  <a:pt x="207264" y="37845"/>
                </a:lnTo>
                <a:lnTo>
                  <a:pt x="330953" y="37845"/>
                </a:lnTo>
                <a:lnTo>
                  <a:pt x="324302" y="32926"/>
                </a:lnTo>
                <a:lnTo>
                  <a:pt x="303657" y="21209"/>
                </a:lnTo>
                <a:lnTo>
                  <a:pt x="281390" y="11947"/>
                </a:lnTo>
                <a:lnTo>
                  <a:pt x="257825" y="5318"/>
                </a:lnTo>
                <a:lnTo>
                  <a:pt x="232951" y="1331"/>
                </a:lnTo>
                <a:lnTo>
                  <a:pt x="206756" y="0"/>
                </a:lnTo>
                <a:close/>
              </a:path>
              <a:path w="1171575" h="402590">
                <a:moveTo>
                  <a:pt x="344297" y="303149"/>
                </a:moveTo>
                <a:lnTo>
                  <a:pt x="315529" y="330745"/>
                </a:lnTo>
                <a:lnTo>
                  <a:pt x="283511" y="350472"/>
                </a:lnTo>
                <a:lnTo>
                  <a:pt x="248231" y="362317"/>
                </a:lnTo>
                <a:lnTo>
                  <a:pt x="209677" y="366267"/>
                </a:lnTo>
                <a:lnTo>
                  <a:pt x="331052" y="366267"/>
                </a:lnTo>
                <a:lnTo>
                  <a:pt x="342296" y="358425"/>
                </a:lnTo>
                <a:lnTo>
                  <a:pt x="359279" y="343304"/>
                </a:lnTo>
                <a:lnTo>
                  <a:pt x="374523" y="326136"/>
                </a:lnTo>
                <a:lnTo>
                  <a:pt x="344297" y="303149"/>
                </a:lnTo>
                <a:close/>
              </a:path>
              <a:path w="1171575" h="402590">
                <a:moveTo>
                  <a:pt x="330953" y="37845"/>
                </a:moveTo>
                <a:lnTo>
                  <a:pt x="207264" y="37845"/>
                </a:lnTo>
                <a:lnTo>
                  <a:pt x="227790" y="38893"/>
                </a:lnTo>
                <a:lnTo>
                  <a:pt x="247459" y="42037"/>
                </a:lnTo>
                <a:lnTo>
                  <a:pt x="284226" y="54610"/>
                </a:lnTo>
                <a:lnTo>
                  <a:pt x="316785" y="75342"/>
                </a:lnTo>
                <a:lnTo>
                  <a:pt x="344297" y="103886"/>
                </a:lnTo>
                <a:lnTo>
                  <a:pt x="374523" y="80772"/>
                </a:lnTo>
                <a:lnTo>
                  <a:pt x="359735" y="62696"/>
                </a:lnTo>
                <a:lnTo>
                  <a:pt x="342995" y="46751"/>
                </a:lnTo>
                <a:lnTo>
                  <a:pt x="330953" y="37845"/>
                </a:lnTo>
                <a:close/>
              </a:path>
            </a:pathLst>
          </a:custGeom>
          <a:solidFill>
            <a:srgbClr val="FF5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1223" y="1105661"/>
            <a:ext cx="186055" cy="383540"/>
          </a:xfrm>
          <a:custGeom>
            <a:avLst/>
            <a:gdLst/>
            <a:ahLst/>
            <a:cxnLst/>
            <a:rect l="l" t="t" r="r" b="b"/>
            <a:pathLst>
              <a:path w="186054" h="383540">
                <a:moveTo>
                  <a:pt x="0" y="0"/>
                </a:moveTo>
                <a:lnTo>
                  <a:pt x="38353" y="0"/>
                </a:lnTo>
                <a:lnTo>
                  <a:pt x="38353" y="346201"/>
                </a:lnTo>
                <a:lnTo>
                  <a:pt x="185674" y="346201"/>
                </a:lnTo>
                <a:lnTo>
                  <a:pt x="185674" y="383159"/>
                </a:lnTo>
                <a:lnTo>
                  <a:pt x="0" y="38315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4335" y="1105661"/>
            <a:ext cx="186055" cy="383540"/>
          </a:xfrm>
          <a:custGeom>
            <a:avLst/>
            <a:gdLst/>
            <a:ahLst/>
            <a:cxnLst/>
            <a:rect l="l" t="t" r="r" b="b"/>
            <a:pathLst>
              <a:path w="186054" h="383540">
                <a:moveTo>
                  <a:pt x="0" y="0"/>
                </a:moveTo>
                <a:lnTo>
                  <a:pt x="38353" y="0"/>
                </a:lnTo>
                <a:lnTo>
                  <a:pt x="38353" y="346201"/>
                </a:lnTo>
                <a:lnTo>
                  <a:pt x="185674" y="346201"/>
                </a:lnTo>
                <a:lnTo>
                  <a:pt x="185674" y="383159"/>
                </a:lnTo>
                <a:lnTo>
                  <a:pt x="0" y="38315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8078" y="1105661"/>
            <a:ext cx="219710" cy="383540"/>
          </a:xfrm>
          <a:custGeom>
            <a:avLst/>
            <a:gdLst/>
            <a:ahLst/>
            <a:cxnLst/>
            <a:rect l="l" t="t" r="r" b="b"/>
            <a:pathLst>
              <a:path w="219710" h="383540">
                <a:moveTo>
                  <a:pt x="0" y="0"/>
                </a:moveTo>
                <a:lnTo>
                  <a:pt x="219583" y="0"/>
                </a:lnTo>
                <a:lnTo>
                  <a:pt x="219583" y="37464"/>
                </a:lnTo>
                <a:lnTo>
                  <a:pt x="38354" y="37464"/>
                </a:lnTo>
                <a:lnTo>
                  <a:pt x="38354" y="157607"/>
                </a:lnTo>
                <a:lnTo>
                  <a:pt x="218059" y="157607"/>
                </a:lnTo>
                <a:lnTo>
                  <a:pt x="218059" y="195072"/>
                </a:lnTo>
                <a:lnTo>
                  <a:pt x="38354" y="195072"/>
                </a:lnTo>
                <a:lnTo>
                  <a:pt x="38354" y="345566"/>
                </a:lnTo>
                <a:lnTo>
                  <a:pt x="218059" y="345566"/>
                </a:lnTo>
                <a:lnTo>
                  <a:pt x="218059" y="383159"/>
                </a:lnTo>
                <a:lnTo>
                  <a:pt x="0" y="383159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5830" y="1096010"/>
            <a:ext cx="374650" cy="402590"/>
          </a:xfrm>
          <a:custGeom>
            <a:avLst/>
            <a:gdLst/>
            <a:ahLst/>
            <a:cxnLst/>
            <a:rect l="l" t="t" r="r" b="b"/>
            <a:pathLst>
              <a:path w="374650" h="402590">
                <a:moveTo>
                  <a:pt x="206756" y="0"/>
                </a:moveTo>
                <a:lnTo>
                  <a:pt x="257825" y="5318"/>
                </a:lnTo>
                <a:lnTo>
                  <a:pt x="303657" y="21209"/>
                </a:lnTo>
                <a:lnTo>
                  <a:pt x="342995" y="46751"/>
                </a:lnTo>
                <a:lnTo>
                  <a:pt x="374523" y="80772"/>
                </a:lnTo>
                <a:lnTo>
                  <a:pt x="344297" y="103886"/>
                </a:lnTo>
                <a:lnTo>
                  <a:pt x="331178" y="88649"/>
                </a:lnTo>
                <a:lnTo>
                  <a:pt x="316785" y="75342"/>
                </a:lnTo>
                <a:lnTo>
                  <a:pt x="284226" y="54610"/>
                </a:lnTo>
                <a:lnTo>
                  <a:pt x="247459" y="42037"/>
                </a:lnTo>
                <a:lnTo>
                  <a:pt x="207264" y="37845"/>
                </a:lnTo>
                <a:lnTo>
                  <a:pt x="184755" y="39207"/>
                </a:lnTo>
                <a:lnTo>
                  <a:pt x="142309" y="50168"/>
                </a:lnTo>
                <a:lnTo>
                  <a:pt x="103872" y="71741"/>
                </a:lnTo>
                <a:lnTo>
                  <a:pt x="73634" y="101304"/>
                </a:lnTo>
                <a:lnTo>
                  <a:pt x="52441" y="138019"/>
                </a:lnTo>
                <a:lnTo>
                  <a:pt x="41721" y="179790"/>
                </a:lnTo>
                <a:lnTo>
                  <a:pt x="40386" y="202437"/>
                </a:lnTo>
                <a:lnTo>
                  <a:pt x="43386" y="235964"/>
                </a:lnTo>
                <a:lnTo>
                  <a:pt x="67389" y="294395"/>
                </a:lnTo>
                <a:lnTo>
                  <a:pt x="113968" y="339853"/>
                </a:lnTo>
                <a:lnTo>
                  <a:pt x="174599" y="363337"/>
                </a:lnTo>
                <a:lnTo>
                  <a:pt x="209677" y="366267"/>
                </a:lnTo>
                <a:lnTo>
                  <a:pt x="248231" y="362317"/>
                </a:lnTo>
                <a:lnTo>
                  <a:pt x="283511" y="350472"/>
                </a:lnTo>
                <a:lnTo>
                  <a:pt x="315529" y="330745"/>
                </a:lnTo>
                <a:lnTo>
                  <a:pt x="344297" y="303149"/>
                </a:lnTo>
                <a:lnTo>
                  <a:pt x="374523" y="326136"/>
                </a:lnTo>
                <a:lnTo>
                  <a:pt x="342296" y="358425"/>
                </a:lnTo>
                <a:lnTo>
                  <a:pt x="303022" y="382524"/>
                </a:lnTo>
                <a:lnTo>
                  <a:pt x="257667" y="397446"/>
                </a:lnTo>
                <a:lnTo>
                  <a:pt x="207264" y="402463"/>
                </a:lnTo>
                <a:lnTo>
                  <a:pt x="159637" y="398273"/>
                </a:lnTo>
                <a:lnTo>
                  <a:pt x="117332" y="385714"/>
                </a:lnTo>
                <a:lnTo>
                  <a:pt x="80337" y="364797"/>
                </a:lnTo>
                <a:lnTo>
                  <a:pt x="48641" y="335534"/>
                </a:lnTo>
                <a:lnTo>
                  <a:pt x="12128" y="273129"/>
                </a:lnTo>
                <a:lnTo>
                  <a:pt x="0" y="199009"/>
                </a:lnTo>
                <a:lnTo>
                  <a:pt x="3671" y="158595"/>
                </a:lnTo>
                <a:lnTo>
                  <a:pt x="14700" y="121538"/>
                </a:lnTo>
                <a:lnTo>
                  <a:pt x="33111" y="87816"/>
                </a:lnTo>
                <a:lnTo>
                  <a:pt x="58928" y="57403"/>
                </a:lnTo>
                <a:lnTo>
                  <a:pt x="90312" y="32307"/>
                </a:lnTo>
                <a:lnTo>
                  <a:pt x="125412" y="14366"/>
                </a:lnTo>
                <a:lnTo>
                  <a:pt x="164226" y="3593"/>
                </a:lnTo>
                <a:lnTo>
                  <a:pt x="206756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3996" y="1911477"/>
            <a:ext cx="762571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445134" algn="just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Department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Placement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major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concern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institute. From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beginning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lays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emphasis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in-campus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industrial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training.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Practical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Technical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Students 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integral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curriculum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in-built 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programs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study.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students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industrial 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practices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through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workshops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factories, 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installations, work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12700" marR="5080" indent="445134" algn="just">
              <a:lnSpc>
                <a:spcPct val="100000"/>
              </a:lnSpc>
              <a:spcBef>
                <a:spcPts val="434"/>
              </a:spcBef>
            </a:pP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course,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arranging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Placements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students  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primary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function,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department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takes initiative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developing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sz="18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attitudes,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soft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skills-especially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verbal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communication,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motivating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students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strong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technical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 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analytical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capabilities,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exposing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nuances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economic and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financial aspects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related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professional 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careers.</a:t>
            </a:r>
            <a:r>
              <a:rPr sz="1800" spc="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software 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covered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all 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maintenance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record.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200" y="361188"/>
            <a:ext cx="2852928" cy="1720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8876" y="1185672"/>
            <a:ext cx="2724912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4972" y="448055"/>
            <a:ext cx="2712720" cy="842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6723" y="1094232"/>
            <a:ext cx="2103120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2735" y="785113"/>
            <a:ext cx="1967230" cy="383540"/>
          </a:xfrm>
          <a:custGeom>
            <a:avLst/>
            <a:gdLst/>
            <a:ahLst/>
            <a:cxnLst/>
            <a:rect l="l" t="t" r="r" b="b"/>
            <a:pathLst>
              <a:path w="1967229" h="383540">
                <a:moveTo>
                  <a:pt x="443864" y="0"/>
                </a:moveTo>
                <a:lnTo>
                  <a:pt x="368300" y="0"/>
                </a:lnTo>
                <a:lnTo>
                  <a:pt x="368300" y="383032"/>
                </a:lnTo>
                <a:lnTo>
                  <a:pt x="473583" y="383032"/>
                </a:lnTo>
                <a:lnTo>
                  <a:pt x="500516" y="381051"/>
                </a:lnTo>
                <a:lnTo>
                  <a:pt x="524557" y="375094"/>
                </a:lnTo>
                <a:lnTo>
                  <a:pt x="545717" y="365136"/>
                </a:lnTo>
                <a:lnTo>
                  <a:pt x="564006" y="351155"/>
                </a:lnTo>
                <a:lnTo>
                  <a:pt x="568932" y="345566"/>
                </a:lnTo>
                <a:lnTo>
                  <a:pt x="405891" y="345566"/>
                </a:lnTo>
                <a:lnTo>
                  <a:pt x="405891" y="198627"/>
                </a:lnTo>
                <a:lnTo>
                  <a:pt x="564423" y="198627"/>
                </a:lnTo>
                <a:lnTo>
                  <a:pt x="563752" y="197993"/>
                </a:lnTo>
                <a:lnTo>
                  <a:pt x="554872" y="191371"/>
                </a:lnTo>
                <a:lnTo>
                  <a:pt x="544242" y="185213"/>
                </a:lnTo>
                <a:lnTo>
                  <a:pt x="531874" y="179508"/>
                </a:lnTo>
                <a:lnTo>
                  <a:pt x="517778" y="174244"/>
                </a:lnTo>
                <a:lnTo>
                  <a:pt x="529137" y="167193"/>
                </a:lnTo>
                <a:lnTo>
                  <a:pt x="537825" y="160147"/>
                </a:lnTo>
                <a:lnTo>
                  <a:pt x="405891" y="160147"/>
                </a:lnTo>
                <a:lnTo>
                  <a:pt x="405891" y="37464"/>
                </a:lnTo>
                <a:lnTo>
                  <a:pt x="547796" y="37464"/>
                </a:lnTo>
                <a:lnTo>
                  <a:pt x="544865" y="33494"/>
                </a:lnTo>
                <a:lnTo>
                  <a:pt x="513968" y="10795"/>
                </a:lnTo>
                <a:lnTo>
                  <a:pt x="465320" y="668"/>
                </a:lnTo>
                <a:lnTo>
                  <a:pt x="443864" y="0"/>
                </a:lnTo>
                <a:close/>
              </a:path>
              <a:path w="1967229" h="383540">
                <a:moveTo>
                  <a:pt x="564423" y="198627"/>
                </a:moveTo>
                <a:lnTo>
                  <a:pt x="427481" y="198627"/>
                </a:lnTo>
                <a:lnTo>
                  <a:pt x="449961" y="198933"/>
                </a:lnTo>
                <a:lnTo>
                  <a:pt x="468820" y="199834"/>
                </a:lnTo>
                <a:lnTo>
                  <a:pt x="509470" y="207591"/>
                </a:lnTo>
                <a:lnTo>
                  <a:pt x="541527" y="229362"/>
                </a:lnTo>
                <a:lnTo>
                  <a:pt x="558164" y="273938"/>
                </a:lnTo>
                <a:lnTo>
                  <a:pt x="557426" y="283940"/>
                </a:lnTo>
                <a:lnTo>
                  <a:pt x="539950" y="319827"/>
                </a:lnTo>
                <a:lnTo>
                  <a:pt x="503715" y="340905"/>
                </a:lnTo>
                <a:lnTo>
                  <a:pt x="453263" y="345566"/>
                </a:lnTo>
                <a:lnTo>
                  <a:pt x="568932" y="345566"/>
                </a:lnTo>
                <a:lnTo>
                  <a:pt x="578822" y="334345"/>
                </a:lnTo>
                <a:lnTo>
                  <a:pt x="589375" y="315737"/>
                </a:lnTo>
                <a:lnTo>
                  <a:pt x="595689" y="295344"/>
                </a:lnTo>
                <a:lnTo>
                  <a:pt x="597788" y="273176"/>
                </a:lnTo>
                <a:lnTo>
                  <a:pt x="597237" y="262036"/>
                </a:lnTo>
                <a:lnTo>
                  <a:pt x="583862" y="221781"/>
                </a:lnTo>
                <a:lnTo>
                  <a:pt x="571376" y="205208"/>
                </a:lnTo>
                <a:lnTo>
                  <a:pt x="564423" y="198627"/>
                </a:lnTo>
                <a:close/>
              </a:path>
              <a:path w="1967229" h="383540">
                <a:moveTo>
                  <a:pt x="547796" y="37464"/>
                </a:moveTo>
                <a:lnTo>
                  <a:pt x="450214" y="37464"/>
                </a:lnTo>
                <a:lnTo>
                  <a:pt x="468953" y="38395"/>
                </a:lnTo>
                <a:lnTo>
                  <a:pt x="484965" y="41195"/>
                </a:lnTo>
                <a:lnTo>
                  <a:pt x="522589" y="70231"/>
                </a:lnTo>
                <a:lnTo>
                  <a:pt x="527176" y="93725"/>
                </a:lnTo>
                <a:lnTo>
                  <a:pt x="526488" y="103247"/>
                </a:lnTo>
                <a:lnTo>
                  <a:pt x="503300" y="143113"/>
                </a:lnTo>
                <a:lnTo>
                  <a:pt x="462422" y="158257"/>
                </a:lnTo>
                <a:lnTo>
                  <a:pt x="427736" y="160147"/>
                </a:lnTo>
                <a:lnTo>
                  <a:pt x="537825" y="160147"/>
                </a:lnTo>
                <a:lnTo>
                  <a:pt x="563673" y="118110"/>
                </a:lnTo>
                <a:lnTo>
                  <a:pt x="566801" y="93725"/>
                </a:lnTo>
                <a:lnTo>
                  <a:pt x="565917" y="80339"/>
                </a:lnTo>
                <a:lnTo>
                  <a:pt x="563260" y="67595"/>
                </a:lnTo>
                <a:lnTo>
                  <a:pt x="558817" y="55471"/>
                </a:lnTo>
                <a:lnTo>
                  <a:pt x="552576" y="43941"/>
                </a:lnTo>
                <a:lnTo>
                  <a:pt x="547796" y="37464"/>
                </a:lnTo>
                <a:close/>
              </a:path>
              <a:path w="1967229" h="383540">
                <a:moveTo>
                  <a:pt x="1153287" y="0"/>
                </a:moveTo>
                <a:lnTo>
                  <a:pt x="1143889" y="0"/>
                </a:lnTo>
                <a:lnTo>
                  <a:pt x="962787" y="383032"/>
                </a:lnTo>
                <a:lnTo>
                  <a:pt x="1005586" y="383032"/>
                </a:lnTo>
                <a:lnTo>
                  <a:pt x="1065276" y="257048"/>
                </a:lnTo>
                <a:lnTo>
                  <a:pt x="1273117" y="257048"/>
                </a:lnTo>
                <a:lnTo>
                  <a:pt x="1255829" y="219963"/>
                </a:lnTo>
                <a:lnTo>
                  <a:pt x="1082802" y="219963"/>
                </a:lnTo>
                <a:lnTo>
                  <a:pt x="1148461" y="81280"/>
                </a:lnTo>
                <a:lnTo>
                  <a:pt x="1191178" y="81280"/>
                </a:lnTo>
                <a:lnTo>
                  <a:pt x="1153287" y="0"/>
                </a:lnTo>
                <a:close/>
              </a:path>
              <a:path w="1967229" h="383540">
                <a:moveTo>
                  <a:pt x="1273117" y="257048"/>
                </a:moveTo>
                <a:lnTo>
                  <a:pt x="1230249" y="257048"/>
                </a:lnTo>
                <a:lnTo>
                  <a:pt x="1290574" y="383032"/>
                </a:lnTo>
                <a:lnTo>
                  <a:pt x="1331849" y="383032"/>
                </a:lnTo>
                <a:lnTo>
                  <a:pt x="1273117" y="257048"/>
                </a:lnTo>
                <a:close/>
              </a:path>
              <a:path w="1967229" h="383540">
                <a:moveTo>
                  <a:pt x="1191178" y="81280"/>
                </a:moveTo>
                <a:lnTo>
                  <a:pt x="1148461" y="81280"/>
                </a:lnTo>
                <a:lnTo>
                  <a:pt x="1213739" y="219963"/>
                </a:lnTo>
                <a:lnTo>
                  <a:pt x="1255829" y="219963"/>
                </a:lnTo>
                <a:lnTo>
                  <a:pt x="1191178" y="81280"/>
                </a:lnTo>
                <a:close/>
              </a:path>
              <a:path w="1967229" h="383540">
                <a:moveTo>
                  <a:pt x="1469771" y="0"/>
                </a:moveTo>
                <a:lnTo>
                  <a:pt x="1393443" y="0"/>
                </a:lnTo>
                <a:lnTo>
                  <a:pt x="1393443" y="383032"/>
                </a:lnTo>
                <a:lnTo>
                  <a:pt x="1431798" y="383032"/>
                </a:lnTo>
                <a:lnTo>
                  <a:pt x="1431798" y="205232"/>
                </a:lnTo>
                <a:lnTo>
                  <a:pt x="1500759" y="205232"/>
                </a:lnTo>
                <a:lnTo>
                  <a:pt x="1543780" y="201961"/>
                </a:lnTo>
                <a:lnTo>
                  <a:pt x="1589232" y="185975"/>
                </a:lnTo>
                <a:lnTo>
                  <a:pt x="1610159" y="168148"/>
                </a:lnTo>
                <a:lnTo>
                  <a:pt x="1497838" y="168148"/>
                </a:lnTo>
                <a:lnTo>
                  <a:pt x="1431798" y="167639"/>
                </a:lnTo>
                <a:lnTo>
                  <a:pt x="1431798" y="37464"/>
                </a:lnTo>
                <a:lnTo>
                  <a:pt x="1610632" y="37464"/>
                </a:lnTo>
                <a:lnTo>
                  <a:pt x="1600281" y="26941"/>
                </a:lnTo>
                <a:lnTo>
                  <a:pt x="1556258" y="5207"/>
                </a:lnTo>
                <a:lnTo>
                  <a:pt x="1499108" y="313"/>
                </a:lnTo>
                <a:lnTo>
                  <a:pt x="1469771" y="0"/>
                </a:lnTo>
                <a:close/>
              </a:path>
              <a:path w="1967229" h="383540">
                <a:moveTo>
                  <a:pt x="1500759" y="205232"/>
                </a:moveTo>
                <a:lnTo>
                  <a:pt x="1453388" y="205232"/>
                </a:lnTo>
                <a:lnTo>
                  <a:pt x="1591183" y="383032"/>
                </a:lnTo>
                <a:lnTo>
                  <a:pt x="1638553" y="383032"/>
                </a:lnTo>
                <a:lnTo>
                  <a:pt x="1500759" y="205232"/>
                </a:lnTo>
                <a:close/>
              </a:path>
              <a:path w="1967229" h="383540">
                <a:moveTo>
                  <a:pt x="1610632" y="37464"/>
                </a:moveTo>
                <a:lnTo>
                  <a:pt x="1499362" y="37464"/>
                </a:lnTo>
                <a:lnTo>
                  <a:pt x="1517673" y="37891"/>
                </a:lnTo>
                <a:lnTo>
                  <a:pt x="1533175" y="39163"/>
                </a:lnTo>
                <a:lnTo>
                  <a:pt x="1571069" y="53260"/>
                </a:lnTo>
                <a:lnTo>
                  <a:pt x="1592824" y="92323"/>
                </a:lnTo>
                <a:lnTo>
                  <a:pt x="1593468" y="101726"/>
                </a:lnTo>
                <a:lnTo>
                  <a:pt x="1592826" y="111394"/>
                </a:lnTo>
                <a:lnTo>
                  <a:pt x="1570878" y="151463"/>
                </a:lnTo>
                <a:lnTo>
                  <a:pt x="1531159" y="166338"/>
                </a:lnTo>
                <a:lnTo>
                  <a:pt x="1497838" y="168148"/>
                </a:lnTo>
                <a:lnTo>
                  <a:pt x="1610159" y="168148"/>
                </a:lnTo>
                <a:lnTo>
                  <a:pt x="1629441" y="131317"/>
                </a:lnTo>
                <a:lnTo>
                  <a:pt x="1633092" y="101853"/>
                </a:lnTo>
                <a:lnTo>
                  <a:pt x="1631759" y="83827"/>
                </a:lnTo>
                <a:lnTo>
                  <a:pt x="1627758" y="67278"/>
                </a:lnTo>
                <a:lnTo>
                  <a:pt x="1621091" y="52204"/>
                </a:lnTo>
                <a:lnTo>
                  <a:pt x="1611756" y="38608"/>
                </a:lnTo>
                <a:lnTo>
                  <a:pt x="1610632" y="37464"/>
                </a:lnTo>
                <a:close/>
              </a:path>
              <a:path w="1967229" h="383540">
                <a:moveTo>
                  <a:pt x="751966" y="0"/>
                </a:moveTo>
                <a:lnTo>
                  <a:pt x="675639" y="0"/>
                </a:lnTo>
                <a:lnTo>
                  <a:pt x="675639" y="383032"/>
                </a:lnTo>
                <a:lnTo>
                  <a:pt x="713993" y="383032"/>
                </a:lnTo>
                <a:lnTo>
                  <a:pt x="713993" y="205232"/>
                </a:lnTo>
                <a:lnTo>
                  <a:pt x="782954" y="205232"/>
                </a:lnTo>
                <a:lnTo>
                  <a:pt x="825976" y="201961"/>
                </a:lnTo>
                <a:lnTo>
                  <a:pt x="871428" y="185975"/>
                </a:lnTo>
                <a:lnTo>
                  <a:pt x="892355" y="168148"/>
                </a:lnTo>
                <a:lnTo>
                  <a:pt x="780034" y="168148"/>
                </a:lnTo>
                <a:lnTo>
                  <a:pt x="713993" y="167639"/>
                </a:lnTo>
                <a:lnTo>
                  <a:pt x="713993" y="37464"/>
                </a:lnTo>
                <a:lnTo>
                  <a:pt x="892828" y="37464"/>
                </a:lnTo>
                <a:lnTo>
                  <a:pt x="882477" y="26941"/>
                </a:lnTo>
                <a:lnTo>
                  <a:pt x="838453" y="5207"/>
                </a:lnTo>
                <a:lnTo>
                  <a:pt x="781303" y="313"/>
                </a:lnTo>
                <a:lnTo>
                  <a:pt x="751966" y="0"/>
                </a:lnTo>
                <a:close/>
              </a:path>
              <a:path w="1967229" h="383540">
                <a:moveTo>
                  <a:pt x="782954" y="205232"/>
                </a:moveTo>
                <a:lnTo>
                  <a:pt x="735584" y="205232"/>
                </a:lnTo>
                <a:lnTo>
                  <a:pt x="873378" y="383032"/>
                </a:lnTo>
                <a:lnTo>
                  <a:pt x="920750" y="383032"/>
                </a:lnTo>
                <a:lnTo>
                  <a:pt x="782954" y="205232"/>
                </a:lnTo>
                <a:close/>
              </a:path>
              <a:path w="1967229" h="383540">
                <a:moveTo>
                  <a:pt x="892828" y="37464"/>
                </a:moveTo>
                <a:lnTo>
                  <a:pt x="781558" y="37464"/>
                </a:lnTo>
                <a:lnTo>
                  <a:pt x="799869" y="37891"/>
                </a:lnTo>
                <a:lnTo>
                  <a:pt x="815371" y="39163"/>
                </a:lnTo>
                <a:lnTo>
                  <a:pt x="853265" y="53260"/>
                </a:lnTo>
                <a:lnTo>
                  <a:pt x="875020" y="92323"/>
                </a:lnTo>
                <a:lnTo>
                  <a:pt x="875664" y="101726"/>
                </a:lnTo>
                <a:lnTo>
                  <a:pt x="875022" y="111394"/>
                </a:lnTo>
                <a:lnTo>
                  <a:pt x="853074" y="151463"/>
                </a:lnTo>
                <a:lnTo>
                  <a:pt x="813355" y="166338"/>
                </a:lnTo>
                <a:lnTo>
                  <a:pt x="780034" y="168148"/>
                </a:lnTo>
                <a:lnTo>
                  <a:pt x="892355" y="168148"/>
                </a:lnTo>
                <a:lnTo>
                  <a:pt x="911637" y="131317"/>
                </a:lnTo>
                <a:lnTo>
                  <a:pt x="915288" y="101853"/>
                </a:lnTo>
                <a:lnTo>
                  <a:pt x="913955" y="83827"/>
                </a:lnTo>
                <a:lnTo>
                  <a:pt x="909954" y="67278"/>
                </a:lnTo>
                <a:lnTo>
                  <a:pt x="903287" y="52204"/>
                </a:lnTo>
                <a:lnTo>
                  <a:pt x="893952" y="38608"/>
                </a:lnTo>
                <a:lnTo>
                  <a:pt x="892828" y="37464"/>
                </a:lnTo>
                <a:close/>
              </a:path>
              <a:path w="1967229" h="383540">
                <a:moveTo>
                  <a:pt x="1728342" y="0"/>
                </a:moveTo>
                <a:lnTo>
                  <a:pt x="1684274" y="0"/>
                </a:lnTo>
                <a:lnTo>
                  <a:pt x="1807972" y="200025"/>
                </a:lnTo>
                <a:lnTo>
                  <a:pt x="1807972" y="383032"/>
                </a:lnTo>
                <a:lnTo>
                  <a:pt x="1845817" y="383032"/>
                </a:lnTo>
                <a:lnTo>
                  <a:pt x="1845817" y="200025"/>
                </a:lnTo>
                <a:lnTo>
                  <a:pt x="1871307" y="157987"/>
                </a:lnTo>
                <a:lnTo>
                  <a:pt x="1826387" y="157987"/>
                </a:lnTo>
                <a:lnTo>
                  <a:pt x="1728342" y="0"/>
                </a:lnTo>
                <a:close/>
              </a:path>
              <a:path w="1967229" h="383540">
                <a:moveTo>
                  <a:pt x="1967102" y="0"/>
                </a:moveTo>
                <a:lnTo>
                  <a:pt x="1922906" y="0"/>
                </a:lnTo>
                <a:lnTo>
                  <a:pt x="1826387" y="157987"/>
                </a:lnTo>
                <a:lnTo>
                  <a:pt x="1871307" y="157987"/>
                </a:lnTo>
                <a:lnTo>
                  <a:pt x="1967102" y="0"/>
                </a:lnTo>
                <a:close/>
              </a:path>
              <a:path w="1967229" h="383540">
                <a:moveTo>
                  <a:pt x="279653" y="0"/>
                </a:moveTo>
                <a:lnTo>
                  <a:pt x="241426" y="0"/>
                </a:lnTo>
                <a:lnTo>
                  <a:pt x="241426" y="383032"/>
                </a:lnTo>
                <a:lnTo>
                  <a:pt x="279653" y="383032"/>
                </a:lnTo>
                <a:lnTo>
                  <a:pt x="279653" y="0"/>
                </a:lnTo>
                <a:close/>
              </a:path>
              <a:path w="1967229" h="383540">
                <a:moveTo>
                  <a:pt x="38353" y="0"/>
                </a:moveTo>
                <a:lnTo>
                  <a:pt x="0" y="0"/>
                </a:lnTo>
                <a:lnTo>
                  <a:pt x="0" y="383032"/>
                </a:lnTo>
                <a:lnTo>
                  <a:pt x="185674" y="383032"/>
                </a:lnTo>
                <a:lnTo>
                  <a:pt x="185674" y="346075"/>
                </a:lnTo>
                <a:lnTo>
                  <a:pt x="38353" y="346075"/>
                </a:lnTo>
                <a:lnTo>
                  <a:pt x="3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5579" y="980694"/>
            <a:ext cx="158369" cy="153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5538" y="866394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5659" y="0"/>
                </a:moveTo>
                <a:lnTo>
                  <a:pt x="0" y="138683"/>
                </a:lnTo>
                <a:lnTo>
                  <a:pt x="130937" y="138683"/>
                </a:lnTo>
                <a:lnTo>
                  <a:pt x="65659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1485" y="819530"/>
            <a:ext cx="167766" cy="136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3682" y="819530"/>
            <a:ext cx="167767" cy="136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5579" y="819530"/>
            <a:ext cx="127381" cy="1287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7009" y="785113"/>
            <a:ext cx="283210" cy="383540"/>
          </a:xfrm>
          <a:custGeom>
            <a:avLst/>
            <a:gdLst/>
            <a:ahLst/>
            <a:cxnLst/>
            <a:rect l="l" t="t" r="r" b="b"/>
            <a:pathLst>
              <a:path w="283210" h="383540">
                <a:moveTo>
                  <a:pt x="0" y="0"/>
                </a:moveTo>
                <a:lnTo>
                  <a:pt x="44068" y="0"/>
                </a:lnTo>
                <a:lnTo>
                  <a:pt x="142112" y="157987"/>
                </a:lnTo>
                <a:lnTo>
                  <a:pt x="238632" y="0"/>
                </a:lnTo>
                <a:lnTo>
                  <a:pt x="282828" y="0"/>
                </a:lnTo>
                <a:lnTo>
                  <a:pt x="161543" y="200025"/>
                </a:lnTo>
                <a:lnTo>
                  <a:pt x="161543" y="383032"/>
                </a:lnTo>
                <a:lnTo>
                  <a:pt x="123698" y="383032"/>
                </a:lnTo>
                <a:lnTo>
                  <a:pt x="123698" y="200025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96179" y="785113"/>
            <a:ext cx="245110" cy="383540"/>
          </a:xfrm>
          <a:custGeom>
            <a:avLst/>
            <a:gdLst/>
            <a:ahLst/>
            <a:cxnLst/>
            <a:rect l="l" t="t" r="r" b="b"/>
            <a:pathLst>
              <a:path w="245110" h="383540">
                <a:moveTo>
                  <a:pt x="0" y="0"/>
                </a:moveTo>
                <a:lnTo>
                  <a:pt x="76327" y="0"/>
                </a:lnTo>
                <a:lnTo>
                  <a:pt x="105664" y="313"/>
                </a:lnTo>
                <a:lnTo>
                  <a:pt x="148907" y="2893"/>
                </a:lnTo>
                <a:lnTo>
                  <a:pt x="193754" y="17478"/>
                </a:lnTo>
                <a:lnTo>
                  <a:pt x="227647" y="52204"/>
                </a:lnTo>
                <a:lnTo>
                  <a:pt x="239649" y="101853"/>
                </a:lnTo>
                <a:lnTo>
                  <a:pt x="238740" y="117074"/>
                </a:lnTo>
                <a:lnTo>
                  <a:pt x="224917" y="156972"/>
                </a:lnTo>
                <a:lnTo>
                  <a:pt x="195788" y="185975"/>
                </a:lnTo>
                <a:lnTo>
                  <a:pt x="150336" y="201961"/>
                </a:lnTo>
                <a:lnTo>
                  <a:pt x="107315" y="205232"/>
                </a:lnTo>
                <a:lnTo>
                  <a:pt x="245110" y="383032"/>
                </a:lnTo>
                <a:lnTo>
                  <a:pt x="197739" y="383032"/>
                </a:lnTo>
                <a:lnTo>
                  <a:pt x="59944" y="205232"/>
                </a:lnTo>
                <a:lnTo>
                  <a:pt x="38354" y="205232"/>
                </a:lnTo>
                <a:lnTo>
                  <a:pt x="38354" y="383032"/>
                </a:lnTo>
                <a:lnTo>
                  <a:pt x="0" y="383032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5522" y="785113"/>
            <a:ext cx="369570" cy="383540"/>
          </a:xfrm>
          <a:custGeom>
            <a:avLst/>
            <a:gdLst/>
            <a:ahLst/>
            <a:cxnLst/>
            <a:rect l="l" t="t" r="r" b="b"/>
            <a:pathLst>
              <a:path w="369570" h="383540">
                <a:moveTo>
                  <a:pt x="181101" y="0"/>
                </a:moveTo>
                <a:lnTo>
                  <a:pt x="190500" y="0"/>
                </a:lnTo>
                <a:lnTo>
                  <a:pt x="369062" y="383032"/>
                </a:lnTo>
                <a:lnTo>
                  <a:pt x="327787" y="383032"/>
                </a:lnTo>
                <a:lnTo>
                  <a:pt x="267462" y="257048"/>
                </a:lnTo>
                <a:lnTo>
                  <a:pt x="102488" y="257048"/>
                </a:lnTo>
                <a:lnTo>
                  <a:pt x="42799" y="383032"/>
                </a:lnTo>
                <a:lnTo>
                  <a:pt x="0" y="383032"/>
                </a:lnTo>
                <a:lnTo>
                  <a:pt x="181101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78376" y="785113"/>
            <a:ext cx="245110" cy="383540"/>
          </a:xfrm>
          <a:custGeom>
            <a:avLst/>
            <a:gdLst/>
            <a:ahLst/>
            <a:cxnLst/>
            <a:rect l="l" t="t" r="r" b="b"/>
            <a:pathLst>
              <a:path w="245110" h="383540">
                <a:moveTo>
                  <a:pt x="0" y="0"/>
                </a:moveTo>
                <a:lnTo>
                  <a:pt x="76326" y="0"/>
                </a:lnTo>
                <a:lnTo>
                  <a:pt x="105663" y="313"/>
                </a:lnTo>
                <a:lnTo>
                  <a:pt x="148907" y="2893"/>
                </a:lnTo>
                <a:lnTo>
                  <a:pt x="193754" y="17478"/>
                </a:lnTo>
                <a:lnTo>
                  <a:pt x="227647" y="52204"/>
                </a:lnTo>
                <a:lnTo>
                  <a:pt x="239649" y="101853"/>
                </a:lnTo>
                <a:lnTo>
                  <a:pt x="238740" y="117074"/>
                </a:lnTo>
                <a:lnTo>
                  <a:pt x="224916" y="156972"/>
                </a:lnTo>
                <a:lnTo>
                  <a:pt x="195788" y="185975"/>
                </a:lnTo>
                <a:lnTo>
                  <a:pt x="150336" y="201961"/>
                </a:lnTo>
                <a:lnTo>
                  <a:pt x="107314" y="205232"/>
                </a:lnTo>
                <a:lnTo>
                  <a:pt x="245110" y="383032"/>
                </a:lnTo>
                <a:lnTo>
                  <a:pt x="197738" y="383032"/>
                </a:lnTo>
                <a:lnTo>
                  <a:pt x="59944" y="205232"/>
                </a:lnTo>
                <a:lnTo>
                  <a:pt x="38353" y="205232"/>
                </a:lnTo>
                <a:lnTo>
                  <a:pt x="38353" y="383032"/>
                </a:lnTo>
                <a:lnTo>
                  <a:pt x="0" y="383032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1035" y="785113"/>
            <a:ext cx="229870" cy="383540"/>
          </a:xfrm>
          <a:custGeom>
            <a:avLst/>
            <a:gdLst/>
            <a:ahLst/>
            <a:cxnLst/>
            <a:rect l="l" t="t" r="r" b="b"/>
            <a:pathLst>
              <a:path w="229870" h="383540">
                <a:moveTo>
                  <a:pt x="0" y="0"/>
                </a:moveTo>
                <a:lnTo>
                  <a:pt x="75564" y="0"/>
                </a:lnTo>
                <a:lnTo>
                  <a:pt x="97020" y="668"/>
                </a:lnTo>
                <a:lnTo>
                  <a:pt x="145668" y="10795"/>
                </a:lnTo>
                <a:lnTo>
                  <a:pt x="176565" y="33494"/>
                </a:lnTo>
                <a:lnTo>
                  <a:pt x="194960" y="67595"/>
                </a:lnTo>
                <a:lnTo>
                  <a:pt x="198500" y="93725"/>
                </a:lnTo>
                <a:lnTo>
                  <a:pt x="197717" y="106203"/>
                </a:lnTo>
                <a:lnTo>
                  <a:pt x="179125" y="150187"/>
                </a:lnTo>
                <a:lnTo>
                  <a:pt x="149478" y="174244"/>
                </a:lnTo>
                <a:lnTo>
                  <a:pt x="163574" y="179508"/>
                </a:lnTo>
                <a:lnTo>
                  <a:pt x="203076" y="205208"/>
                </a:lnTo>
                <a:lnTo>
                  <a:pt x="224452" y="240994"/>
                </a:lnTo>
                <a:lnTo>
                  <a:pt x="229488" y="273176"/>
                </a:lnTo>
                <a:lnTo>
                  <a:pt x="227389" y="295344"/>
                </a:lnTo>
                <a:lnTo>
                  <a:pt x="210522" y="334345"/>
                </a:lnTo>
                <a:lnTo>
                  <a:pt x="177417" y="365136"/>
                </a:lnTo>
                <a:lnTo>
                  <a:pt x="132216" y="381051"/>
                </a:lnTo>
                <a:lnTo>
                  <a:pt x="105283" y="383032"/>
                </a:lnTo>
                <a:lnTo>
                  <a:pt x="0" y="383032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4163" y="785113"/>
            <a:ext cx="38735" cy="383540"/>
          </a:xfrm>
          <a:custGeom>
            <a:avLst/>
            <a:gdLst/>
            <a:ahLst/>
            <a:cxnLst/>
            <a:rect l="l" t="t" r="r" b="b"/>
            <a:pathLst>
              <a:path w="38735" h="383540">
                <a:moveTo>
                  <a:pt x="0" y="0"/>
                </a:moveTo>
                <a:lnTo>
                  <a:pt x="38226" y="0"/>
                </a:lnTo>
                <a:lnTo>
                  <a:pt x="38226" y="383032"/>
                </a:lnTo>
                <a:lnTo>
                  <a:pt x="0" y="383032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2735" y="785113"/>
            <a:ext cx="186055" cy="383540"/>
          </a:xfrm>
          <a:custGeom>
            <a:avLst/>
            <a:gdLst/>
            <a:ahLst/>
            <a:cxnLst/>
            <a:rect l="l" t="t" r="r" b="b"/>
            <a:pathLst>
              <a:path w="186054" h="383540">
                <a:moveTo>
                  <a:pt x="0" y="0"/>
                </a:moveTo>
                <a:lnTo>
                  <a:pt x="38353" y="0"/>
                </a:lnTo>
                <a:lnTo>
                  <a:pt x="38353" y="346075"/>
                </a:lnTo>
                <a:lnTo>
                  <a:pt x="185674" y="346075"/>
                </a:lnTo>
                <a:lnTo>
                  <a:pt x="185674" y="383032"/>
                </a:lnTo>
                <a:lnTo>
                  <a:pt x="0" y="383032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6127" y="1235202"/>
            <a:ext cx="2030095" cy="0"/>
          </a:xfrm>
          <a:custGeom>
            <a:avLst/>
            <a:gdLst/>
            <a:ahLst/>
            <a:cxnLst/>
            <a:rect l="l" t="t" r="r" b="b"/>
            <a:pathLst>
              <a:path w="2030095">
                <a:moveTo>
                  <a:pt x="0" y="0"/>
                </a:moveTo>
                <a:lnTo>
                  <a:pt x="2029968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6127" y="1219961"/>
            <a:ext cx="2030095" cy="30480"/>
          </a:xfrm>
          <a:custGeom>
            <a:avLst/>
            <a:gdLst/>
            <a:ahLst/>
            <a:cxnLst/>
            <a:rect l="l" t="t" r="r" b="b"/>
            <a:pathLst>
              <a:path w="2030095" h="30480">
                <a:moveTo>
                  <a:pt x="0" y="30479"/>
                </a:moveTo>
                <a:lnTo>
                  <a:pt x="2029968" y="30479"/>
                </a:lnTo>
                <a:lnTo>
                  <a:pt x="202996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1472" y="1849667"/>
            <a:ext cx="7869555" cy="40500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information,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sources,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resources,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books,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services,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housed.</a:t>
            </a:r>
            <a:endParaRPr sz="2000">
              <a:latin typeface="Verdana"/>
              <a:cs typeface="Verdana"/>
            </a:endParaRPr>
          </a:p>
          <a:p>
            <a:pPr marL="12700" marR="97790">
              <a:lnSpc>
                <a:spcPct val="120000"/>
              </a:lnSpc>
            </a:pP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2000" spc="1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good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concern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corresponding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field.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emphasized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endParaRPr sz="20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Administrator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privileges</a:t>
            </a:r>
            <a:r>
              <a:rPr sz="20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management;</a:t>
            </a:r>
            <a:endParaRPr sz="20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circulation;</a:t>
            </a:r>
            <a:endParaRPr sz="20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2000" spc="-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book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search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options;</a:t>
            </a:r>
            <a:endParaRPr sz="20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80"/>
              </a:spcBef>
              <a:buClr>
                <a:srgbClr val="FF388B"/>
              </a:buClr>
              <a:buSzPct val="80000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Proper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regulation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CD’s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journals.</a:t>
            </a:r>
            <a:endParaRPr sz="2000">
              <a:latin typeface="Verdana"/>
              <a:cs typeface="Verdana"/>
            </a:endParaRPr>
          </a:p>
          <a:p>
            <a:pPr marL="12700" marR="243840">
              <a:lnSpc>
                <a:spcPct val="120000"/>
              </a:lnSpc>
            </a:pP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taken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care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hectic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material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handled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properly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easily.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2592" y="361188"/>
            <a:ext cx="2676144" cy="1720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7267" y="1185672"/>
            <a:ext cx="2548128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3364" y="448055"/>
            <a:ext cx="2535936" cy="842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5115" y="1094232"/>
            <a:ext cx="1926336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0620" y="775462"/>
            <a:ext cx="1792605" cy="402590"/>
          </a:xfrm>
          <a:custGeom>
            <a:avLst/>
            <a:gdLst/>
            <a:ahLst/>
            <a:cxnLst/>
            <a:rect l="l" t="t" r="r" b="b"/>
            <a:pathLst>
              <a:path w="1792604" h="402590">
                <a:moveTo>
                  <a:pt x="547242" y="0"/>
                </a:moveTo>
                <a:lnTo>
                  <a:pt x="495426" y="6667"/>
                </a:lnTo>
                <a:lnTo>
                  <a:pt x="447420" y="26670"/>
                </a:lnTo>
                <a:lnTo>
                  <a:pt x="406161" y="58467"/>
                </a:lnTo>
                <a:lnTo>
                  <a:pt x="374522" y="100457"/>
                </a:lnTo>
                <a:lnTo>
                  <a:pt x="354520" y="149637"/>
                </a:lnTo>
                <a:lnTo>
                  <a:pt x="347852" y="202818"/>
                </a:lnTo>
                <a:lnTo>
                  <a:pt x="351520" y="242726"/>
                </a:lnTo>
                <a:lnTo>
                  <a:pt x="362521" y="279574"/>
                </a:lnTo>
                <a:lnTo>
                  <a:pt x="380857" y="313350"/>
                </a:lnTo>
                <a:lnTo>
                  <a:pt x="406526" y="344042"/>
                </a:lnTo>
                <a:lnTo>
                  <a:pt x="437511" y="369546"/>
                </a:lnTo>
                <a:lnTo>
                  <a:pt x="471804" y="387762"/>
                </a:lnTo>
                <a:lnTo>
                  <a:pt x="509432" y="398692"/>
                </a:lnTo>
                <a:lnTo>
                  <a:pt x="550417" y="402336"/>
                </a:lnTo>
                <a:lnTo>
                  <a:pt x="590847" y="398670"/>
                </a:lnTo>
                <a:lnTo>
                  <a:pt x="628110" y="387683"/>
                </a:lnTo>
                <a:lnTo>
                  <a:pt x="662181" y="369385"/>
                </a:lnTo>
                <a:lnTo>
                  <a:pt x="667318" y="365125"/>
                </a:lnTo>
                <a:lnTo>
                  <a:pt x="548893" y="365125"/>
                </a:lnTo>
                <a:lnTo>
                  <a:pt x="516751" y="362174"/>
                </a:lnTo>
                <a:lnTo>
                  <a:pt x="459704" y="338603"/>
                </a:lnTo>
                <a:lnTo>
                  <a:pt x="414105" y="293167"/>
                </a:lnTo>
                <a:lnTo>
                  <a:pt x="390431" y="235533"/>
                </a:lnTo>
                <a:lnTo>
                  <a:pt x="387488" y="202818"/>
                </a:lnTo>
                <a:lnTo>
                  <a:pt x="387582" y="200913"/>
                </a:lnTo>
                <a:lnTo>
                  <a:pt x="392811" y="158702"/>
                </a:lnTo>
                <a:lnTo>
                  <a:pt x="408813" y="118999"/>
                </a:lnTo>
                <a:lnTo>
                  <a:pt x="434403" y="85343"/>
                </a:lnTo>
                <a:lnTo>
                  <a:pt x="468375" y="59309"/>
                </a:lnTo>
                <a:lnTo>
                  <a:pt x="507491" y="42735"/>
                </a:lnTo>
                <a:lnTo>
                  <a:pt x="548893" y="37211"/>
                </a:lnTo>
                <a:lnTo>
                  <a:pt x="667419" y="37211"/>
                </a:lnTo>
                <a:lnTo>
                  <a:pt x="661810" y="32629"/>
                </a:lnTo>
                <a:lnTo>
                  <a:pt x="627173" y="14493"/>
                </a:lnTo>
                <a:lnTo>
                  <a:pt x="588988" y="3621"/>
                </a:lnTo>
                <a:lnTo>
                  <a:pt x="547242" y="0"/>
                </a:lnTo>
                <a:close/>
              </a:path>
              <a:path w="1792604" h="402590">
                <a:moveTo>
                  <a:pt x="667419" y="37211"/>
                </a:moveTo>
                <a:lnTo>
                  <a:pt x="548893" y="37211"/>
                </a:lnTo>
                <a:lnTo>
                  <a:pt x="570301" y="38592"/>
                </a:lnTo>
                <a:lnTo>
                  <a:pt x="591089" y="42735"/>
                </a:lnTo>
                <a:lnTo>
                  <a:pt x="630808" y="59309"/>
                </a:lnTo>
                <a:lnTo>
                  <a:pt x="665114" y="85216"/>
                </a:lnTo>
                <a:lnTo>
                  <a:pt x="690752" y="118363"/>
                </a:lnTo>
                <a:lnTo>
                  <a:pt x="706643" y="157448"/>
                </a:lnTo>
                <a:lnTo>
                  <a:pt x="711962" y="200913"/>
                </a:lnTo>
                <a:lnTo>
                  <a:pt x="710630" y="223345"/>
                </a:lnTo>
                <a:lnTo>
                  <a:pt x="700014" y="265064"/>
                </a:lnTo>
                <a:lnTo>
                  <a:pt x="679057" y="302119"/>
                </a:lnTo>
                <a:lnTo>
                  <a:pt x="649426" y="331698"/>
                </a:lnTo>
                <a:lnTo>
                  <a:pt x="612062" y="352962"/>
                </a:lnTo>
                <a:lnTo>
                  <a:pt x="570775" y="363769"/>
                </a:lnTo>
                <a:lnTo>
                  <a:pt x="548893" y="365125"/>
                </a:lnTo>
                <a:lnTo>
                  <a:pt x="667318" y="365125"/>
                </a:lnTo>
                <a:lnTo>
                  <a:pt x="718635" y="312858"/>
                </a:lnTo>
                <a:lnTo>
                  <a:pt x="736933" y="278749"/>
                </a:lnTo>
                <a:lnTo>
                  <a:pt x="747920" y="241472"/>
                </a:lnTo>
                <a:lnTo>
                  <a:pt x="751585" y="201040"/>
                </a:lnTo>
                <a:lnTo>
                  <a:pt x="747918" y="160248"/>
                </a:lnTo>
                <a:lnTo>
                  <a:pt x="736917" y="122824"/>
                </a:lnTo>
                <a:lnTo>
                  <a:pt x="718581" y="88759"/>
                </a:lnTo>
                <a:lnTo>
                  <a:pt x="692912" y="58038"/>
                </a:lnTo>
                <a:lnTo>
                  <a:pt x="667419" y="37211"/>
                </a:lnTo>
                <a:close/>
              </a:path>
              <a:path w="1792604" h="402590">
                <a:moveTo>
                  <a:pt x="1645157" y="9651"/>
                </a:moveTo>
                <a:lnTo>
                  <a:pt x="1606803" y="9651"/>
                </a:lnTo>
                <a:lnTo>
                  <a:pt x="1606803" y="392684"/>
                </a:lnTo>
                <a:lnTo>
                  <a:pt x="1792604" y="392684"/>
                </a:lnTo>
                <a:lnTo>
                  <a:pt x="1792604" y="355726"/>
                </a:lnTo>
                <a:lnTo>
                  <a:pt x="1645157" y="355726"/>
                </a:lnTo>
                <a:lnTo>
                  <a:pt x="1645157" y="9651"/>
                </a:lnTo>
                <a:close/>
              </a:path>
              <a:path w="1792604" h="402590">
                <a:moveTo>
                  <a:pt x="1540128" y="9651"/>
                </a:moveTo>
                <a:lnTo>
                  <a:pt x="1320545" y="9651"/>
                </a:lnTo>
                <a:lnTo>
                  <a:pt x="1320545" y="392684"/>
                </a:lnTo>
                <a:lnTo>
                  <a:pt x="1538604" y="392684"/>
                </a:lnTo>
                <a:lnTo>
                  <a:pt x="1538604" y="355218"/>
                </a:lnTo>
                <a:lnTo>
                  <a:pt x="1358900" y="355218"/>
                </a:lnTo>
                <a:lnTo>
                  <a:pt x="1358900" y="204724"/>
                </a:lnTo>
                <a:lnTo>
                  <a:pt x="1538604" y="204724"/>
                </a:lnTo>
                <a:lnTo>
                  <a:pt x="1538604" y="167132"/>
                </a:lnTo>
                <a:lnTo>
                  <a:pt x="1358900" y="167132"/>
                </a:lnTo>
                <a:lnTo>
                  <a:pt x="1358900" y="47116"/>
                </a:lnTo>
                <a:lnTo>
                  <a:pt x="1540128" y="47116"/>
                </a:lnTo>
                <a:lnTo>
                  <a:pt x="1540128" y="9651"/>
                </a:lnTo>
                <a:close/>
              </a:path>
              <a:path w="1792604" h="402590">
                <a:moveTo>
                  <a:pt x="1179702" y="47116"/>
                </a:moveTo>
                <a:lnTo>
                  <a:pt x="1140714" y="47116"/>
                </a:lnTo>
                <a:lnTo>
                  <a:pt x="1140714" y="392684"/>
                </a:lnTo>
                <a:lnTo>
                  <a:pt x="1179702" y="392684"/>
                </a:lnTo>
                <a:lnTo>
                  <a:pt x="1179702" y="47116"/>
                </a:lnTo>
                <a:close/>
              </a:path>
              <a:path w="1792604" h="402590">
                <a:moveTo>
                  <a:pt x="1265174" y="9651"/>
                </a:moveTo>
                <a:lnTo>
                  <a:pt x="1055242" y="9651"/>
                </a:lnTo>
                <a:lnTo>
                  <a:pt x="1055242" y="47116"/>
                </a:lnTo>
                <a:lnTo>
                  <a:pt x="1265174" y="47116"/>
                </a:lnTo>
                <a:lnTo>
                  <a:pt x="1265174" y="9651"/>
                </a:lnTo>
                <a:close/>
              </a:path>
              <a:path w="1792604" h="402590">
                <a:moveTo>
                  <a:pt x="38353" y="9651"/>
                </a:moveTo>
                <a:lnTo>
                  <a:pt x="0" y="9651"/>
                </a:lnTo>
                <a:lnTo>
                  <a:pt x="0" y="392684"/>
                </a:lnTo>
                <a:lnTo>
                  <a:pt x="38353" y="392684"/>
                </a:lnTo>
                <a:lnTo>
                  <a:pt x="38353" y="207772"/>
                </a:lnTo>
                <a:lnTo>
                  <a:pt x="271652" y="207772"/>
                </a:lnTo>
                <a:lnTo>
                  <a:pt x="271652" y="170307"/>
                </a:lnTo>
                <a:lnTo>
                  <a:pt x="38353" y="170307"/>
                </a:lnTo>
                <a:lnTo>
                  <a:pt x="38353" y="9651"/>
                </a:lnTo>
                <a:close/>
              </a:path>
              <a:path w="1792604" h="402590">
                <a:moveTo>
                  <a:pt x="271652" y="207772"/>
                </a:moveTo>
                <a:lnTo>
                  <a:pt x="233425" y="207772"/>
                </a:lnTo>
                <a:lnTo>
                  <a:pt x="233425" y="392684"/>
                </a:lnTo>
                <a:lnTo>
                  <a:pt x="271652" y="392684"/>
                </a:lnTo>
                <a:lnTo>
                  <a:pt x="271652" y="207772"/>
                </a:lnTo>
                <a:close/>
              </a:path>
              <a:path w="1792604" h="402590">
                <a:moveTo>
                  <a:pt x="271652" y="9651"/>
                </a:moveTo>
                <a:lnTo>
                  <a:pt x="233425" y="9651"/>
                </a:lnTo>
                <a:lnTo>
                  <a:pt x="233425" y="170307"/>
                </a:lnTo>
                <a:lnTo>
                  <a:pt x="271652" y="170307"/>
                </a:lnTo>
                <a:lnTo>
                  <a:pt x="271652" y="9651"/>
                </a:lnTo>
                <a:close/>
              </a:path>
              <a:path w="1792604" h="402590">
                <a:moveTo>
                  <a:pt x="821054" y="301878"/>
                </a:moveTo>
                <a:lnTo>
                  <a:pt x="788542" y="321310"/>
                </a:lnTo>
                <a:lnTo>
                  <a:pt x="800754" y="341643"/>
                </a:lnTo>
                <a:lnTo>
                  <a:pt x="813561" y="358822"/>
                </a:lnTo>
                <a:lnTo>
                  <a:pt x="855464" y="391834"/>
                </a:lnTo>
                <a:lnTo>
                  <a:pt x="904113" y="402336"/>
                </a:lnTo>
                <a:lnTo>
                  <a:pt x="925925" y="400409"/>
                </a:lnTo>
                <a:lnTo>
                  <a:pt x="946023" y="394636"/>
                </a:lnTo>
                <a:lnTo>
                  <a:pt x="964406" y="385030"/>
                </a:lnTo>
                <a:lnTo>
                  <a:pt x="981075" y="371601"/>
                </a:lnTo>
                <a:lnTo>
                  <a:pt x="986666" y="365125"/>
                </a:lnTo>
                <a:lnTo>
                  <a:pt x="900429" y="365125"/>
                </a:lnTo>
                <a:lnTo>
                  <a:pt x="878597" y="361172"/>
                </a:lnTo>
                <a:lnTo>
                  <a:pt x="858075" y="349313"/>
                </a:lnTo>
                <a:lnTo>
                  <a:pt x="838886" y="329549"/>
                </a:lnTo>
                <a:lnTo>
                  <a:pt x="821054" y="301878"/>
                </a:lnTo>
                <a:close/>
              </a:path>
              <a:path w="1792604" h="402590">
                <a:moveTo>
                  <a:pt x="905637" y="0"/>
                </a:moveTo>
                <a:lnTo>
                  <a:pt x="858392" y="11811"/>
                </a:lnTo>
                <a:lnTo>
                  <a:pt x="824738" y="44196"/>
                </a:lnTo>
                <a:lnTo>
                  <a:pt x="812672" y="89788"/>
                </a:lnTo>
                <a:lnTo>
                  <a:pt x="813954" y="105296"/>
                </a:lnTo>
                <a:lnTo>
                  <a:pt x="832992" y="148462"/>
                </a:lnTo>
                <a:lnTo>
                  <a:pt x="870962" y="183931"/>
                </a:lnTo>
                <a:lnTo>
                  <a:pt x="892682" y="200787"/>
                </a:lnTo>
                <a:lnTo>
                  <a:pt x="914640" y="218070"/>
                </a:lnTo>
                <a:lnTo>
                  <a:pt x="947457" y="248828"/>
                </a:lnTo>
                <a:lnTo>
                  <a:pt x="968057" y="280923"/>
                </a:lnTo>
                <a:lnTo>
                  <a:pt x="971231" y="299212"/>
                </a:lnTo>
                <a:lnTo>
                  <a:pt x="971171" y="301878"/>
                </a:lnTo>
                <a:lnTo>
                  <a:pt x="957558" y="339195"/>
                </a:lnTo>
                <a:lnTo>
                  <a:pt x="919210" y="362854"/>
                </a:lnTo>
                <a:lnTo>
                  <a:pt x="900429" y="365125"/>
                </a:lnTo>
                <a:lnTo>
                  <a:pt x="986666" y="365125"/>
                </a:lnTo>
                <a:lnTo>
                  <a:pt x="994910" y="355576"/>
                </a:lnTo>
                <a:lnTo>
                  <a:pt x="1004792" y="338169"/>
                </a:lnTo>
                <a:lnTo>
                  <a:pt x="1010721" y="319381"/>
                </a:lnTo>
                <a:lnTo>
                  <a:pt x="1012697" y="299212"/>
                </a:lnTo>
                <a:lnTo>
                  <a:pt x="1011553" y="284757"/>
                </a:lnTo>
                <a:lnTo>
                  <a:pt x="994282" y="241680"/>
                </a:lnTo>
                <a:lnTo>
                  <a:pt x="967978" y="210978"/>
                </a:lnTo>
                <a:lnTo>
                  <a:pt x="925956" y="176275"/>
                </a:lnTo>
                <a:lnTo>
                  <a:pt x="907147" y="162248"/>
                </a:lnTo>
                <a:lnTo>
                  <a:pt x="892635" y="151209"/>
                </a:lnTo>
                <a:lnTo>
                  <a:pt x="864838" y="124713"/>
                </a:lnTo>
                <a:lnTo>
                  <a:pt x="852296" y="96647"/>
                </a:lnTo>
                <a:lnTo>
                  <a:pt x="852296" y="88264"/>
                </a:lnTo>
                <a:lnTo>
                  <a:pt x="874906" y="47426"/>
                </a:lnTo>
                <a:lnTo>
                  <a:pt x="904875" y="39497"/>
                </a:lnTo>
                <a:lnTo>
                  <a:pt x="987112" y="39497"/>
                </a:lnTo>
                <a:lnTo>
                  <a:pt x="980598" y="32416"/>
                </a:lnTo>
                <a:lnTo>
                  <a:pt x="944356" y="7500"/>
                </a:lnTo>
                <a:lnTo>
                  <a:pt x="919019" y="833"/>
                </a:lnTo>
                <a:lnTo>
                  <a:pt x="905637" y="0"/>
                </a:lnTo>
                <a:close/>
              </a:path>
              <a:path w="1792604" h="402590">
                <a:moveTo>
                  <a:pt x="987112" y="39497"/>
                </a:moveTo>
                <a:lnTo>
                  <a:pt x="904875" y="39497"/>
                </a:lnTo>
                <a:lnTo>
                  <a:pt x="913735" y="40068"/>
                </a:lnTo>
                <a:lnTo>
                  <a:pt x="922226" y="41783"/>
                </a:lnTo>
                <a:lnTo>
                  <a:pt x="955063" y="62737"/>
                </a:lnTo>
                <a:lnTo>
                  <a:pt x="974978" y="86487"/>
                </a:lnTo>
                <a:lnTo>
                  <a:pt x="1006220" y="62737"/>
                </a:lnTo>
                <a:lnTo>
                  <a:pt x="993243" y="46160"/>
                </a:lnTo>
                <a:lnTo>
                  <a:pt x="987112" y="39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8096" y="812673"/>
            <a:ext cx="324485" cy="328295"/>
          </a:xfrm>
          <a:custGeom>
            <a:avLst/>
            <a:gdLst/>
            <a:ahLst/>
            <a:cxnLst/>
            <a:rect l="l" t="t" r="r" b="b"/>
            <a:pathLst>
              <a:path w="324485" h="328294">
                <a:moveTo>
                  <a:pt x="161416" y="0"/>
                </a:moveTo>
                <a:lnTo>
                  <a:pt x="120014" y="5524"/>
                </a:lnTo>
                <a:lnTo>
                  <a:pt x="80899" y="22098"/>
                </a:lnTo>
                <a:lnTo>
                  <a:pt x="46926" y="48132"/>
                </a:lnTo>
                <a:lnTo>
                  <a:pt x="21336" y="81787"/>
                </a:lnTo>
                <a:lnTo>
                  <a:pt x="5334" y="121491"/>
                </a:lnTo>
                <a:lnTo>
                  <a:pt x="0" y="165480"/>
                </a:lnTo>
                <a:lnTo>
                  <a:pt x="2954" y="198322"/>
                </a:lnTo>
                <a:lnTo>
                  <a:pt x="26628" y="255956"/>
                </a:lnTo>
                <a:lnTo>
                  <a:pt x="72227" y="301392"/>
                </a:lnTo>
                <a:lnTo>
                  <a:pt x="129274" y="324963"/>
                </a:lnTo>
                <a:lnTo>
                  <a:pt x="161416" y="327913"/>
                </a:lnTo>
                <a:lnTo>
                  <a:pt x="183298" y="326558"/>
                </a:lnTo>
                <a:lnTo>
                  <a:pt x="224585" y="315751"/>
                </a:lnTo>
                <a:lnTo>
                  <a:pt x="261949" y="294487"/>
                </a:lnTo>
                <a:lnTo>
                  <a:pt x="291580" y="264908"/>
                </a:lnTo>
                <a:lnTo>
                  <a:pt x="312537" y="227853"/>
                </a:lnTo>
                <a:lnTo>
                  <a:pt x="323153" y="186134"/>
                </a:lnTo>
                <a:lnTo>
                  <a:pt x="324485" y="163702"/>
                </a:lnTo>
                <a:lnTo>
                  <a:pt x="323153" y="141410"/>
                </a:lnTo>
                <a:lnTo>
                  <a:pt x="312537" y="100159"/>
                </a:lnTo>
                <a:lnTo>
                  <a:pt x="291534" y="63674"/>
                </a:lnTo>
                <a:lnTo>
                  <a:pt x="261574" y="34147"/>
                </a:lnTo>
                <a:lnTo>
                  <a:pt x="223781" y="12430"/>
                </a:lnTo>
                <a:lnTo>
                  <a:pt x="182824" y="1381"/>
                </a:lnTo>
                <a:lnTo>
                  <a:pt x="161416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7423" y="785113"/>
            <a:ext cx="186055" cy="383540"/>
          </a:xfrm>
          <a:custGeom>
            <a:avLst/>
            <a:gdLst/>
            <a:ahLst/>
            <a:cxnLst/>
            <a:rect l="l" t="t" r="r" b="b"/>
            <a:pathLst>
              <a:path w="186054" h="383540">
                <a:moveTo>
                  <a:pt x="0" y="0"/>
                </a:moveTo>
                <a:lnTo>
                  <a:pt x="38353" y="0"/>
                </a:lnTo>
                <a:lnTo>
                  <a:pt x="38353" y="346075"/>
                </a:lnTo>
                <a:lnTo>
                  <a:pt x="185800" y="346075"/>
                </a:lnTo>
                <a:lnTo>
                  <a:pt x="185800" y="383032"/>
                </a:lnTo>
                <a:lnTo>
                  <a:pt x="0" y="383032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1165" y="785113"/>
            <a:ext cx="219710" cy="383540"/>
          </a:xfrm>
          <a:custGeom>
            <a:avLst/>
            <a:gdLst/>
            <a:ahLst/>
            <a:cxnLst/>
            <a:rect l="l" t="t" r="r" b="b"/>
            <a:pathLst>
              <a:path w="219710" h="383540">
                <a:moveTo>
                  <a:pt x="0" y="0"/>
                </a:moveTo>
                <a:lnTo>
                  <a:pt x="219583" y="0"/>
                </a:lnTo>
                <a:lnTo>
                  <a:pt x="219583" y="37464"/>
                </a:lnTo>
                <a:lnTo>
                  <a:pt x="38354" y="37464"/>
                </a:lnTo>
                <a:lnTo>
                  <a:pt x="38354" y="157480"/>
                </a:lnTo>
                <a:lnTo>
                  <a:pt x="218059" y="157480"/>
                </a:lnTo>
                <a:lnTo>
                  <a:pt x="218059" y="195072"/>
                </a:lnTo>
                <a:lnTo>
                  <a:pt x="38354" y="195072"/>
                </a:lnTo>
                <a:lnTo>
                  <a:pt x="38354" y="345566"/>
                </a:lnTo>
                <a:lnTo>
                  <a:pt x="218059" y="345566"/>
                </a:lnTo>
                <a:lnTo>
                  <a:pt x="218059" y="383032"/>
                </a:lnTo>
                <a:lnTo>
                  <a:pt x="0" y="383032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5863" y="785113"/>
            <a:ext cx="210185" cy="383540"/>
          </a:xfrm>
          <a:custGeom>
            <a:avLst/>
            <a:gdLst/>
            <a:ahLst/>
            <a:cxnLst/>
            <a:rect l="l" t="t" r="r" b="b"/>
            <a:pathLst>
              <a:path w="210185" h="383540">
                <a:moveTo>
                  <a:pt x="0" y="0"/>
                </a:moveTo>
                <a:lnTo>
                  <a:pt x="209931" y="0"/>
                </a:lnTo>
                <a:lnTo>
                  <a:pt x="209931" y="37464"/>
                </a:lnTo>
                <a:lnTo>
                  <a:pt x="124460" y="37464"/>
                </a:lnTo>
                <a:lnTo>
                  <a:pt x="124460" y="383032"/>
                </a:lnTo>
                <a:lnTo>
                  <a:pt x="85471" y="383032"/>
                </a:lnTo>
                <a:lnTo>
                  <a:pt x="85471" y="37464"/>
                </a:lnTo>
                <a:lnTo>
                  <a:pt x="0" y="37464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0620" y="785113"/>
            <a:ext cx="271780" cy="383540"/>
          </a:xfrm>
          <a:custGeom>
            <a:avLst/>
            <a:gdLst/>
            <a:ahLst/>
            <a:cxnLst/>
            <a:rect l="l" t="t" r="r" b="b"/>
            <a:pathLst>
              <a:path w="271779" h="383540">
                <a:moveTo>
                  <a:pt x="0" y="0"/>
                </a:moveTo>
                <a:lnTo>
                  <a:pt x="38353" y="0"/>
                </a:lnTo>
                <a:lnTo>
                  <a:pt x="38353" y="160655"/>
                </a:lnTo>
                <a:lnTo>
                  <a:pt x="233425" y="160655"/>
                </a:lnTo>
                <a:lnTo>
                  <a:pt x="233425" y="0"/>
                </a:lnTo>
                <a:lnTo>
                  <a:pt x="271652" y="0"/>
                </a:lnTo>
                <a:lnTo>
                  <a:pt x="271652" y="383032"/>
                </a:lnTo>
                <a:lnTo>
                  <a:pt x="233425" y="383032"/>
                </a:lnTo>
                <a:lnTo>
                  <a:pt x="233425" y="198120"/>
                </a:lnTo>
                <a:lnTo>
                  <a:pt x="38353" y="198120"/>
                </a:lnTo>
                <a:lnTo>
                  <a:pt x="38353" y="383032"/>
                </a:lnTo>
                <a:lnTo>
                  <a:pt x="0" y="383032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163" y="775462"/>
            <a:ext cx="224154" cy="402590"/>
          </a:xfrm>
          <a:custGeom>
            <a:avLst/>
            <a:gdLst/>
            <a:ahLst/>
            <a:cxnLst/>
            <a:rect l="l" t="t" r="r" b="b"/>
            <a:pathLst>
              <a:path w="224154" h="402590">
                <a:moveTo>
                  <a:pt x="117094" y="0"/>
                </a:moveTo>
                <a:lnTo>
                  <a:pt x="155813" y="7500"/>
                </a:lnTo>
                <a:lnTo>
                  <a:pt x="192055" y="32416"/>
                </a:lnTo>
                <a:lnTo>
                  <a:pt x="217677" y="62737"/>
                </a:lnTo>
                <a:lnTo>
                  <a:pt x="186436" y="86487"/>
                </a:lnTo>
                <a:lnTo>
                  <a:pt x="176055" y="73340"/>
                </a:lnTo>
                <a:lnTo>
                  <a:pt x="166449" y="62658"/>
                </a:lnTo>
                <a:lnTo>
                  <a:pt x="133683" y="41783"/>
                </a:lnTo>
                <a:lnTo>
                  <a:pt x="116332" y="39497"/>
                </a:lnTo>
                <a:lnTo>
                  <a:pt x="105310" y="40378"/>
                </a:lnTo>
                <a:lnTo>
                  <a:pt x="72058" y="61047"/>
                </a:lnTo>
                <a:lnTo>
                  <a:pt x="63753" y="88264"/>
                </a:lnTo>
                <a:lnTo>
                  <a:pt x="63753" y="96647"/>
                </a:lnTo>
                <a:lnTo>
                  <a:pt x="81605" y="131238"/>
                </a:lnTo>
                <a:lnTo>
                  <a:pt x="118604" y="162248"/>
                </a:lnTo>
                <a:lnTo>
                  <a:pt x="137413" y="176275"/>
                </a:lnTo>
                <a:lnTo>
                  <a:pt x="160395" y="194139"/>
                </a:lnTo>
                <a:lnTo>
                  <a:pt x="194546" y="226818"/>
                </a:lnTo>
                <a:lnTo>
                  <a:pt x="219567" y="270351"/>
                </a:lnTo>
                <a:lnTo>
                  <a:pt x="224154" y="299212"/>
                </a:lnTo>
                <a:lnTo>
                  <a:pt x="222178" y="319381"/>
                </a:lnTo>
                <a:lnTo>
                  <a:pt x="206367" y="355576"/>
                </a:lnTo>
                <a:lnTo>
                  <a:pt x="175863" y="385030"/>
                </a:lnTo>
                <a:lnTo>
                  <a:pt x="137382" y="400409"/>
                </a:lnTo>
                <a:lnTo>
                  <a:pt x="115570" y="402336"/>
                </a:lnTo>
                <a:lnTo>
                  <a:pt x="98544" y="401169"/>
                </a:lnTo>
                <a:lnTo>
                  <a:pt x="52324" y="383666"/>
                </a:lnTo>
                <a:lnTo>
                  <a:pt x="12211" y="341643"/>
                </a:lnTo>
                <a:lnTo>
                  <a:pt x="0" y="321310"/>
                </a:lnTo>
                <a:lnTo>
                  <a:pt x="32512" y="301878"/>
                </a:lnTo>
                <a:lnTo>
                  <a:pt x="50343" y="329549"/>
                </a:lnTo>
                <a:lnTo>
                  <a:pt x="69532" y="349313"/>
                </a:lnTo>
                <a:lnTo>
                  <a:pt x="90054" y="361172"/>
                </a:lnTo>
                <a:lnTo>
                  <a:pt x="111887" y="365125"/>
                </a:lnTo>
                <a:lnTo>
                  <a:pt x="121437" y="364555"/>
                </a:lnTo>
                <a:lnTo>
                  <a:pt x="163052" y="345614"/>
                </a:lnTo>
                <a:lnTo>
                  <a:pt x="182205" y="308332"/>
                </a:lnTo>
                <a:lnTo>
                  <a:pt x="182752" y="299974"/>
                </a:lnTo>
                <a:lnTo>
                  <a:pt x="181943" y="290401"/>
                </a:lnTo>
                <a:lnTo>
                  <a:pt x="158914" y="248828"/>
                </a:lnTo>
                <a:lnTo>
                  <a:pt x="126097" y="218070"/>
                </a:lnTo>
                <a:lnTo>
                  <a:pt x="82419" y="183931"/>
                </a:lnTo>
                <a:lnTo>
                  <a:pt x="65246" y="169576"/>
                </a:lnTo>
                <a:lnTo>
                  <a:pt x="35595" y="134598"/>
                </a:lnTo>
                <a:lnTo>
                  <a:pt x="24129" y="89788"/>
                </a:lnTo>
                <a:lnTo>
                  <a:pt x="24890" y="77575"/>
                </a:lnTo>
                <a:lnTo>
                  <a:pt x="42793" y="34456"/>
                </a:lnTo>
                <a:lnTo>
                  <a:pt x="80946" y="6643"/>
                </a:lnTo>
                <a:lnTo>
                  <a:pt x="104568" y="738"/>
                </a:lnTo>
                <a:lnTo>
                  <a:pt x="117094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472" y="775462"/>
            <a:ext cx="403860" cy="402590"/>
          </a:xfrm>
          <a:custGeom>
            <a:avLst/>
            <a:gdLst/>
            <a:ahLst/>
            <a:cxnLst/>
            <a:rect l="l" t="t" r="r" b="b"/>
            <a:pathLst>
              <a:path w="403860" h="402590">
                <a:moveTo>
                  <a:pt x="199389" y="0"/>
                </a:moveTo>
                <a:lnTo>
                  <a:pt x="241135" y="3621"/>
                </a:lnTo>
                <a:lnTo>
                  <a:pt x="279320" y="14493"/>
                </a:lnTo>
                <a:lnTo>
                  <a:pt x="313957" y="32629"/>
                </a:lnTo>
                <a:lnTo>
                  <a:pt x="345059" y="58038"/>
                </a:lnTo>
                <a:lnTo>
                  <a:pt x="370728" y="88759"/>
                </a:lnTo>
                <a:lnTo>
                  <a:pt x="389064" y="122824"/>
                </a:lnTo>
                <a:lnTo>
                  <a:pt x="400065" y="160248"/>
                </a:lnTo>
                <a:lnTo>
                  <a:pt x="403732" y="201040"/>
                </a:lnTo>
                <a:lnTo>
                  <a:pt x="400067" y="241472"/>
                </a:lnTo>
                <a:lnTo>
                  <a:pt x="389080" y="278749"/>
                </a:lnTo>
                <a:lnTo>
                  <a:pt x="370782" y="312858"/>
                </a:lnTo>
                <a:lnTo>
                  <a:pt x="345186" y="343788"/>
                </a:lnTo>
                <a:lnTo>
                  <a:pt x="314328" y="369385"/>
                </a:lnTo>
                <a:lnTo>
                  <a:pt x="280257" y="387683"/>
                </a:lnTo>
                <a:lnTo>
                  <a:pt x="242994" y="398670"/>
                </a:lnTo>
                <a:lnTo>
                  <a:pt x="202564" y="402336"/>
                </a:lnTo>
                <a:lnTo>
                  <a:pt x="161579" y="398692"/>
                </a:lnTo>
                <a:lnTo>
                  <a:pt x="123951" y="387762"/>
                </a:lnTo>
                <a:lnTo>
                  <a:pt x="89658" y="369546"/>
                </a:lnTo>
                <a:lnTo>
                  <a:pt x="58674" y="344042"/>
                </a:lnTo>
                <a:lnTo>
                  <a:pt x="33004" y="313350"/>
                </a:lnTo>
                <a:lnTo>
                  <a:pt x="14668" y="279574"/>
                </a:lnTo>
                <a:lnTo>
                  <a:pt x="3667" y="242726"/>
                </a:lnTo>
                <a:lnTo>
                  <a:pt x="0" y="202818"/>
                </a:lnTo>
                <a:lnTo>
                  <a:pt x="1666" y="175716"/>
                </a:lnTo>
                <a:lnTo>
                  <a:pt x="15001" y="124559"/>
                </a:lnTo>
                <a:lnTo>
                  <a:pt x="41292" y="78194"/>
                </a:lnTo>
                <a:lnTo>
                  <a:pt x="77729" y="41288"/>
                </a:lnTo>
                <a:lnTo>
                  <a:pt x="123094" y="15001"/>
                </a:lnTo>
                <a:lnTo>
                  <a:pt x="173005" y="1666"/>
                </a:lnTo>
                <a:lnTo>
                  <a:pt x="199389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4519" y="1235202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4">
                <a:moveTo>
                  <a:pt x="0" y="0"/>
                </a:moveTo>
                <a:lnTo>
                  <a:pt x="1853183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4519" y="1219961"/>
            <a:ext cx="1853564" cy="30480"/>
          </a:xfrm>
          <a:custGeom>
            <a:avLst/>
            <a:gdLst/>
            <a:ahLst/>
            <a:cxnLst/>
            <a:rect l="l" t="t" r="r" b="b"/>
            <a:pathLst>
              <a:path w="1853564" h="30480">
                <a:moveTo>
                  <a:pt x="0" y="30479"/>
                </a:moveTo>
                <a:lnTo>
                  <a:pt x="1853183" y="30479"/>
                </a:lnTo>
                <a:lnTo>
                  <a:pt x="185318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546" y="1814830"/>
            <a:ext cx="8494395" cy="453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4970" marR="5080" indent="460375" algn="just">
              <a:lnSpc>
                <a:spcPct val="100000"/>
              </a:lnSpc>
              <a:spcBef>
                <a:spcPts val="105"/>
              </a:spcBef>
            </a:pP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Hostel 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1700" spc="14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important </a:t>
            </a:r>
            <a:r>
              <a:rPr sz="1700" spc="-60" dirty="0">
                <a:solidFill>
                  <a:srgbClr val="FFFFFF"/>
                </a:solidFill>
                <a:latin typeface="Verdana"/>
                <a:cs typeface="Verdana"/>
              </a:rPr>
              <a:t>entity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700" spc="35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point 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Verdana"/>
                <a:cs typeface="Verdana"/>
              </a:rPr>
              <a:t>concern</a:t>
            </a:r>
            <a:r>
              <a:rPr sz="17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since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everyone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7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Verdana"/>
                <a:cs typeface="Verdana"/>
              </a:rPr>
              <a:t>college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belong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town  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4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1700" spc="9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provided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hostel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facility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they  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feel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comfortable </a:t>
            </a:r>
            <a:r>
              <a:rPr sz="1700" spc="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700" spc="9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feel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inconvenience 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town 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7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sz="17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7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Verdana"/>
                <a:cs typeface="Verdana"/>
              </a:rPr>
              <a:t>face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7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stay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7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far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college.</a:t>
            </a:r>
            <a:endParaRPr sz="1700">
              <a:latin typeface="Verdana"/>
              <a:cs typeface="Verdana"/>
            </a:endParaRPr>
          </a:p>
          <a:p>
            <a:pPr marL="394970" marR="5080" indent="400685" algn="just">
              <a:lnSpc>
                <a:spcPct val="100000"/>
              </a:lnSpc>
              <a:spcBef>
                <a:spcPts val="409"/>
              </a:spcBef>
            </a:pPr>
            <a:r>
              <a:rPr sz="1700" spc="4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hostel 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take </a:t>
            </a:r>
            <a:r>
              <a:rPr sz="1700" spc="60" dirty="0">
                <a:solidFill>
                  <a:srgbClr val="FFFFFF"/>
                </a:solidFill>
                <a:latin typeface="Verdana"/>
                <a:cs typeface="Verdana"/>
              </a:rPr>
              <a:t>care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700" spc="-15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structure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than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other 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private 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hostel. 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hereby </a:t>
            </a:r>
            <a:r>
              <a:rPr sz="1700" spc="5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providing </a:t>
            </a:r>
            <a:r>
              <a:rPr sz="1700" spc="14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700" spc="-10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manages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sz="1700" spc="6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700" spc="14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hostel 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700" spc="-10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require.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Following 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7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sub-divisions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7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7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given</a:t>
            </a:r>
            <a:r>
              <a:rPr sz="17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individual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emphasis</a:t>
            </a:r>
            <a:r>
              <a:rPr sz="17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endParaRPr sz="17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05"/>
              </a:spcBef>
              <a:buClr>
                <a:srgbClr val="FF388B"/>
              </a:buClr>
              <a:buSzPct val="79411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Mess</a:t>
            </a:r>
            <a:endParaRPr sz="17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09"/>
              </a:spcBef>
              <a:buClr>
                <a:srgbClr val="FF388B"/>
              </a:buClr>
              <a:buSzPct val="79411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Sports</a:t>
            </a:r>
            <a:endParaRPr sz="17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09"/>
              </a:spcBef>
              <a:buClr>
                <a:srgbClr val="FF388B"/>
              </a:buClr>
              <a:buSzPct val="79411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Committees</a:t>
            </a:r>
            <a:endParaRPr sz="17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09"/>
              </a:spcBef>
              <a:buClr>
                <a:srgbClr val="FF388B"/>
              </a:buClr>
              <a:buSzPct val="79411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Academics</a:t>
            </a:r>
            <a:r>
              <a:rPr sz="17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17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05"/>
              </a:spcBef>
              <a:buClr>
                <a:srgbClr val="FF388B"/>
              </a:buClr>
              <a:buSzPct val="79411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1700" spc="-110" dirty="0">
                <a:solidFill>
                  <a:srgbClr val="FFFFFF"/>
                </a:solidFill>
                <a:latin typeface="Verdana"/>
                <a:cs typeface="Verdana"/>
              </a:rPr>
              <a:t>Extra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curricular</a:t>
            </a:r>
            <a:endParaRPr sz="1700">
              <a:latin typeface="Verdana"/>
              <a:cs typeface="Verdana"/>
            </a:endParaRPr>
          </a:p>
          <a:p>
            <a:pPr marL="394970" marR="5080" indent="460375" algn="just">
              <a:lnSpc>
                <a:spcPct val="100000"/>
              </a:lnSpc>
              <a:spcBef>
                <a:spcPts val="409"/>
              </a:spcBef>
            </a:pP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This is 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700" spc="60" dirty="0">
                <a:solidFill>
                  <a:srgbClr val="FFFFFF"/>
                </a:solidFill>
                <a:latin typeface="Verdana"/>
                <a:cs typeface="Verdana"/>
              </a:rPr>
              <a:t>manage </a:t>
            </a:r>
            <a:r>
              <a:rPr sz="1700" spc="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700" spc="45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definitely 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sz="1700" spc="15" dirty="0">
                <a:solidFill>
                  <a:srgbClr val="FFFFFF"/>
                </a:solidFill>
                <a:latin typeface="Verdana"/>
                <a:cs typeface="Verdana"/>
              </a:rPr>
              <a:t>cover 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areas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700" spc="-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concern.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2995" y="361188"/>
            <a:ext cx="5356859" cy="1720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7672" y="1185672"/>
            <a:ext cx="5228844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3767" y="448055"/>
            <a:ext cx="5216652" cy="842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5520" y="1094232"/>
            <a:ext cx="460705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0510" y="772413"/>
            <a:ext cx="4484624" cy="408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4923" y="1235202"/>
            <a:ext cx="4533900" cy="0"/>
          </a:xfrm>
          <a:custGeom>
            <a:avLst/>
            <a:gdLst/>
            <a:ahLst/>
            <a:cxnLst/>
            <a:rect l="l" t="t" r="r" b="b"/>
            <a:pathLst>
              <a:path w="4533900">
                <a:moveTo>
                  <a:pt x="0" y="0"/>
                </a:moveTo>
                <a:lnTo>
                  <a:pt x="453390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4923" y="1219961"/>
            <a:ext cx="4533900" cy="30480"/>
          </a:xfrm>
          <a:custGeom>
            <a:avLst/>
            <a:gdLst/>
            <a:ahLst/>
            <a:cxnLst/>
            <a:rect l="l" t="t" r="r" b="b"/>
            <a:pathLst>
              <a:path w="4533900" h="30480">
                <a:moveTo>
                  <a:pt x="0" y="30479"/>
                </a:moveTo>
                <a:lnTo>
                  <a:pt x="4533900" y="30479"/>
                </a:lnTo>
                <a:lnTo>
                  <a:pt x="453390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271" y="1911553"/>
            <a:ext cx="8709025" cy="407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715" indent="351790" algn="just">
              <a:lnSpc>
                <a:spcPct val="100000"/>
              </a:lnSpc>
              <a:spcBef>
                <a:spcPts val="95"/>
              </a:spcBef>
            </a:pP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Transportation </a:t>
            </a:r>
            <a:r>
              <a:rPr sz="1900" spc="-19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900" spc="6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organisation. </a:t>
            </a:r>
            <a:r>
              <a:rPr sz="1900" spc="-24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makes </a:t>
            </a:r>
            <a:r>
              <a:rPr sz="1900" spc="15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system 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efficient 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900" spc="-75" dirty="0">
                <a:solidFill>
                  <a:srgbClr val="FFFFFF"/>
                </a:solidFill>
                <a:latin typeface="Verdana"/>
                <a:cs typeface="Verdana"/>
              </a:rPr>
              <a:t>working. </a:t>
            </a:r>
            <a:r>
              <a:rPr sz="1900" spc="-204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entire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sz="1900" spc="1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transportation. </a:t>
            </a:r>
            <a:r>
              <a:rPr sz="1900" spc="-75" dirty="0">
                <a:solidFill>
                  <a:srgbClr val="FFFFFF"/>
                </a:solidFill>
                <a:latin typeface="Verdana"/>
                <a:cs typeface="Verdana"/>
              </a:rPr>
              <a:t>Subjects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matter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covered 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sz="19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are:-</a:t>
            </a:r>
            <a:endParaRPr sz="19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59"/>
              </a:spcBef>
              <a:buClr>
                <a:srgbClr val="FF388B"/>
              </a:buClr>
              <a:buSzPct val="78947"/>
              <a:buFont typeface="Arial"/>
              <a:buChar char=""/>
              <a:tabLst>
                <a:tab pos="394970" algn="l"/>
                <a:tab pos="395605" algn="l"/>
                <a:tab pos="1297305" algn="l"/>
              </a:tabLst>
            </a:pP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Proper	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routine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9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buses;</a:t>
            </a:r>
            <a:endParaRPr sz="19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55"/>
              </a:spcBef>
              <a:buClr>
                <a:srgbClr val="FF388B"/>
              </a:buClr>
              <a:buSzPct val="78947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Transportation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900" spc="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9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events;</a:t>
            </a:r>
            <a:endParaRPr sz="1900">
              <a:latin typeface="Verdana"/>
              <a:cs typeface="Verdana"/>
            </a:endParaRPr>
          </a:p>
          <a:p>
            <a:pPr marL="394970" indent="-382270">
              <a:lnSpc>
                <a:spcPct val="100000"/>
              </a:lnSpc>
              <a:spcBef>
                <a:spcPts val="455"/>
              </a:spcBef>
              <a:buClr>
                <a:srgbClr val="FF388B"/>
              </a:buClr>
              <a:buSzPct val="78947"/>
              <a:buFont typeface="Arial"/>
              <a:buChar char=""/>
              <a:tabLst>
                <a:tab pos="394970" algn="l"/>
                <a:tab pos="395605" algn="l"/>
              </a:tabLst>
            </a:pP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Easily 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guided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halt</a:t>
            </a:r>
            <a:r>
              <a:rPr sz="19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charts.</a:t>
            </a:r>
            <a:endParaRPr sz="1900">
              <a:latin typeface="Verdana"/>
              <a:cs typeface="Verdana"/>
            </a:endParaRPr>
          </a:p>
          <a:p>
            <a:pPr marL="394970" marR="5080" indent="351790" algn="just">
              <a:lnSpc>
                <a:spcPct val="100000"/>
              </a:lnSpc>
              <a:spcBef>
                <a:spcPts val="459"/>
              </a:spcBef>
            </a:pPr>
            <a:r>
              <a:rPr sz="1900" spc="-204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software 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included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facilities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per  the 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transportation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sz="1900" spc="-19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concern. </a:t>
            </a:r>
            <a:r>
              <a:rPr sz="1900" spc="-2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student </a:t>
            </a:r>
            <a:r>
              <a:rPr sz="1900" spc="114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easily  </a:t>
            </a:r>
            <a:r>
              <a:rPr sz="1900" spc="30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bus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giving </a:t>
            </a:r>
            <a:r>
              <a:rPr sz="1900" spc="-160" dirty="0">
                <a:solidFill>
                  <a:srgbClr val="FFFFFF"/>
                </a:solidFill>
                <a:latin typeface="Verdana"/>
                <a:cs typeface="Verdana"/>
              </a:rPr>
              <a:t>his 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details.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After 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verification process 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able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to search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whether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bus 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route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avail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9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corresponding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route.</a:t>
            </a:r>
            <a:endParaRPr sz="1900">
              <a:latin typeface="Verdana"/>
              <a:cs typeface="Verdana"/>
            </a:endParaRPr>
          </a:p>
          <a:p>
            <a:pPr marL="394970" marR="5715" indent="351790" algn="just">
              <a:lnSpc>
                <a:spcPct val="100000"/>
              </a:lnSpc>
              <a:spcBef>
                <a:spcPts val="455"/>
              </a:spcBef>
            </a:pP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900" spc="5" dirty="0">
                <a:solidFill>
                  <a:srgbClr val="FFFFFF"/>
                </a:solidFill>
                <a:latin typeface="Verdana"/>
                <a:cs typeface="Verdana"/>
              </a:rPr>
              <a:t>efficiency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900" spc="5" dirty="0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making 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dynamic 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growth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900" spc="-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organisation.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9972" y="41148"/>
            <a:ext cx="7135368" cy="1610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4647" y="128015"/>
            <a:ext cx="969264" cy="842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1160" y="128015"/>
            <a:ext cx="859536" cy="842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7944" y="128015"/>
            <a:ext cx="6544056" cy="8427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8603" y="768095"/>
            <a:ext cx="2990088" cy="842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2666" y="829310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05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1842" y="660400"/>
            <a:ext cx="0" cy="149860"/>
          </a:xfrm>
          <a:custGeom>
            <a:avLst/>
            <a:gdLst/>
            <a:ahLst/>
            <a:cxnLst/>
            <a:rect l="l" t="t" r="r" b="b"/>
            <a:pathLst>
              <a:path h="149859">
                <a:moveTo>
                  <a:pt x="0" y="0"/>
                </a:moveTo>
                <a:lnTo>
                  <a:pt x="0" y="149859"/>
                </a:lnTo>
              </a:path>
            </a:pathLst>
          </a:custGeom>
          <a:ln w="38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2666" y="641350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05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1842" y="502919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9380"/>
                </a:lnTo>
              </a:path>
            </a:pathLst>
          </a:custGeom>
          <a:ln w="38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2666" y="48386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58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2666" y="465073"/>
            <a:ext cx="219710" cy="383540"/>
          </a:xfrm>
          <a:custGeom>
            <a:avLst/>
            <a:gdLst/>
            <a:ahLst/>
            <a:cxnLst/>
            <a:rect l="l" t="t" r="r" b="b"/>
            <a:pathLst>
              <a:path w="219710" h="383540">
                <a:moveTo>
                  <a:pt x="0" y="0"/>
                </a:moveTo>
                <a:lnTo>
                  <a:pt x="219582" y="0"/>
                </a:lnTo>
                <a:lnTo>
                  <a:pt x="219582" y="37464"/>
                </a:lnTo>
                <a:lnTo>
                  <a:pt x="38353" y="37464"/>
                </a:lnTo>
                <a:lnTo>
                  <a:pt x="38353" y="157479"/>
                </a:lnTo>
                <a:lnTo>
                  <a:pt x="218058" y="157479"/>
                </a:lnTo>
                <a:lnTo>
                  <a:pt x="218058" y="195072"/>
                </a:lnTo>
                <a:lnTo>
                  <a:pt x="38353" y="195072"/>
                </a:lnTo>
                <a:lnTo>
                  <a:pt x="38353" y="345566"/>
                </a:lnTo>
                <a:lnTo>
                  <a:pt x="218058" y="345566"/>
                </a:lnTo>
                <a:lnTo>
                  <a:pt x="218058" y="383031"/>
                </a:lnTo>
                <a:lnTo>
                  <a:pt x="0" y="383031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9205" y="704075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243" y="0"/>
                </a:lnTo>
              </a:path>
            </a:pathLst>
          </a:custGeom>
          <a:ln w="31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9205" y="688187"/>
            <a:ext cx="143510" cy="32384"/>
          </a:xfrm>
          <a:custGeom>
            <a:avLst/>
            <a:gdLst/>
            <a:ahLst/>
            <a:cxnLst/>
            <a:rect l="l" t="t" r="r" b="b"/>
            <a:pathLst>
              <a:path w="143510" h="32384">
                <a:moveTo>
                  <a:pt x="0" y="31775"/>
                </a:moveTo>
                <a:lnTo>
                  <a:pt x="143243" y="31775"/>
                </a:lnTo>
                <a:lnTo>
                  <a:pt x="143243" y="0"/>
                </a:lnTo>
                <a:lnTo>
                  <a:pt x="0" y="0"/>
                </a:lnTo>
                <a:lnTo>
                  <a:pt x="0" y="31775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4692" y="452373"/>
            <a:ext cx="5650865" cy="408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3065" y="1092453"/>
            <a:ext cx="2258568" cy="408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2516" y="6562343"/>
            <a:ext cx="5530596" cy="2956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57375" y="1882775"/>
            <a:ext cx="5501005" cy="4690110"/>
          </a:xfrm>
          <a:custGeom>
            <a:avLst/>
            <a:gdLst/>
            <a:ahLst/>
            <a:cxnLst/>
            <a:rect l="l" t="t" r="r" b="b"/>
            <a:pathLst>
              <a:path w="5501005" h="4690109">
                <a:moveTo>
                  <a:pt x="5130038" y="0"/>
                </a:moveTo>
                <a:lnTo>
                  <a:pt x="370713" y="0"/>
                </a:lnTo>
                <a:lnTo>
                  <a:pt x="324214" y="2888"/>
                </a:lnTo>
                <a:lnTo>
                  <a:pt x="279438" y="11322"/>
                </a:lnTo>
                <a:lnTo>
                  <a:pt x="236733" y="24955"/>
                </a:lnTo>
                <a:lnTo>
                  <a:pt x="196445" y="43437"/>
                </a:lnTo>
                <a:lnTo>
                  <a:pt x="158923" y="66423"/>
                </a:lnTo>
                <a:lnTo>
                  <a:pt x="124513" y="93564"/>
                </a:lnTo>
                <a:lnTo>
                  <a:pt x="93564" y="124513"/>
                </a:lnTo>
                <a:lnTo>
                  <a:pt x="66423" y="158923"/>
                </a:lnTo>
                <a:lnTo>
                  <a:pt x="43437" y="196445"/>
                </a:lnTo>
                <a:lnTo>
                  <a:pt x="24955" y="236733"/>
                </a:lnTo>
                <a:lnTo>
                  <a:pt x="11322" y="279438"/>
                </a:lnTo>
                <a:lnTo>
                  <a:pt x="2888" y="324214"/>
                </a:lnTo>
                <a:lnTo>
                  <a:pt x="0" y="370713"/>
                </a:lnTo>
                <a:lnTo>
                  <a:pt x="0" y="4318787"/>
                </a:lnTo>
                <a:lnTo>
                  <a:pt x="2888" y="4365288"/>
                </a:lnTo>
                <a:lnTo>
                  <a:pt x="11322" y="4410065"/>
                </a:lnTo>
                <a:lnTo>
                  <a:pt x="24955" y="4452772"/>
                </a:lnTo>
                <a:lnTo>
                  <a:pt x="43437" y="4493060"/>
                </a:lnTo>
                <a:lnTo>
                  <a:pt x="66423" y="4530582"/>
                </a:lnTo>
                <a:lnTo>
                  <a:pt x="93564" y="4564991"/>
                </a:lnTo>
                <a:lnTo>
                  <a:pt x="124513" y="4595940"/>
                </a:lnTo>
                <a:lnTo>
                  <a:pt x="158923" y="4623080"/>
                </a:lnTo>
                <a:lnTo>
                  <a:pt x="196445" y="4646065"/>
                </a:lnTo>
                <a:lnTo>
                  <a:pt x="236733" y="4664546"/>
                </a:lnTo>
                <a:lnTo>
                  <a:pt x="279438" y="4678178"/>
                </a:lnTo>
                <a:lnTo>
                  <a:pt x="324214" y="4686611"/>
                </a:lnTo>
                <a:lnTo>
                  <a:pt x="370713" y="4689500"/>
                </a:lnTo>
                <a:lnTo>
                  <a:pt x="5130038" y="4689500"/>
                </a:lnTo>
                <a:lnTo>
                  <a:pt x="5176536" y="4686611"/>
                </a:lnTo>
                <a:lnTo>
                  <a:pt x="5221312" y="4678178"/>
                </a:lnTo>
                <a:lnTo>
                  <a:pt x="5264017" y="4664546"/>
                </a:lnTo>
                <a:lnTo>
                  <a:pt x="5304305" y="4646065"/>
                </a:lnTo>
                <a:lnTo>
                  <a:pt x="5341827" y="4623080"/>
                </a:lnTo>
                <a:lnTo>
                  <a:pt x="5376237" y="4595940"/>
                </a:lnTo>
                <a:lnTo>
                  <a:pt x="5407186" y="4564991"/>
                </a:lnTo>
                <a:lnTo>
                  <a:pt x="5434327" y="4530582"/>
                </a:lnTo>
                <a:lnTo>
                  <a:pt x="5457313" y="4493060"/>
                </a:lnTo>
                <a:lnTo>
                  <a:pt x="5475795" y="4452772"/>
                </a:lnTo>
                <a:lnTo>
                  <a:pt x="5489428" y="4410065"/>
                </a:lnTo>
                <a:lnTo>
                  <a:pt x="5497862" y="4365288"/>
                </a:lnTo>
                <a:lnTo>
                  <a:pt x="5500751" y="4318787"/>
                </a:lnTo>
                <a:lnTo>
                  <a:pt x="5500751" y="370713"/>
                </a:lnTo>
                <a:lnTo>
                  <a:pt x="5497862" y="324214"/>
                </a:lnTo>
                <a:lnTo>
                  <a:pt x="5489428" y="279438"/>
                </a:lnTo>
                <a:lnTo>
                  <a:pt x="5475795" y="236733"/>
                </a:lnTo>
                <a:lnTo>
                  <a:pt x="5457313" y="196445"/>
                </a:lnTo>
                <a:lnTo>
                  <a:pt x="5434327" y="158923"/>
                </a:lnTo>
                <a:lnTo>
                  <a:pt x="5407186" y="124513"/>
                </a:lnTo>
                <a:lnTo>
                  <a:pt x="5376237" y="93564"/>
                </a:lnTo>
                <a:lnTo>
                  <a:pt x="5341827" y="66423"/>
                </a:lnTo>
                <a:lnTo>
                  <a:pt x="5304305" y="43437"/>
                </a:lnTo>
                <a:lnTo>
                  <a:pt x="5264017" y="24955"/>
                </a:lnTo>
                <a:lnTo>
                  <a:pt x="5221312" y="11322"/>
                </a:lnTo>
                <a:lnTo>
                  <a:pt x="5176536" y="2888"/>
                </a:lnTo>
                <a:lnTo>
                  <a:pt x="5130038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7375" y="1882775"/>
            <a:ext cx="5500751" cy="4689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41348" y="304800"/>
            <a:ext cx="5835396" cy="954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ctr"/>
            <a:r>
              <a:rPr lang="en-US" sz="4000" dirty="0" smtClean="0"/>
              <a:t>0 - Level DFD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84654" y="1189482"/>
            <a:ext cx="5774690" cy="15240"/>
          </a:xfrm>
          <a:custGeom>
            <a:avLst/>
            <a:gdLst/>
            <a:ahLst/>
            <a:cxnLst/>
            <a:rect l="l" t="t" r="r" b="b"/>
            <a:pathLst>
              <a:path w="5774690" h="15240">
                <a:moveTo>
                  <a:pt x="0" y="15240"/>
                </a:moveTo>
                <a:lnTo>
                  <a:pt x="5774436" y="15240"/>
                </a:lnTo>
                <a:lnTo>
                  <a:pt x="577443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5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4654" y="1235202"/>
            <a:ext cx="5774690" cy="15240"/>
          </a:xfrm>
          <a:custGeom>
            <a:avLst/>
            <a:gdLst/>
            <a:ahLst/>
            <a:cxnLst/>
            <a:rect l="l" t="t" r="r" b="b"/>
            <a:pathLst>
              <a:path w="5774690" h="15240">
                <a:moveTo>
                  <a:pt x="0" y="15240"/>
                </a:moveTo>
                <a:lnTo>
                  <a:pt x="5774436" y="15240"/>
                </a:lnTo>
                <a:lnTo>
                  <a:pt x="577443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5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1607" y="1186433"/>
            <a:ext cx="5781040" cy="21590"/>
          </a:xfrm>
          <a:custGeom>
            <a:avLst/>
            <a:gdLst/>
            <a:ahLst/>
            <a:cxnLst/>
            <a:rect l="l" t="t" r="r" b="b"/>
            <a:pathLst>
              <a:path w="5781040" h="21590">
                <a:moveTo>
                  <a:pt x="0" y="21336"/>
                </a:moveTo>
                <a:lnTo>
                  <a:pt x="5780532" y="21336"/>
                </a:lnTo>
                <a:lnTo>
                  <a:pt x="5780532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AE22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1607" y="1232153"/>
            <a:ext cx="5781040" cy="21590"/>
          </a:xfrm>
          <a:custGeom>
            <a:avLst/>
            <a:gdLst/>
            <a:ahLst/>
            <a:cxnLst/>
            <a:rect l="l" t="t" r="r" b="b"/>
            <a:pathLst>
              <a:path w="5781040" h="21590">
                <a:moveTo>
                  <a:pt x="0" y="21336"/>
                </a:moveTo>
                <a:lnTo>
                  <a:pt x="5780532" y="21336"/>
                </a:lnTo>
                <a:lnTo>
                  <a:pt x="5780532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AE22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4498" y="1428775"/>
            <a:ext cx="4786376" cy="528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4348" y="448055"/>
            <a:ext cx="978408" cy="84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8050" y="1024115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243" y="0"/>
                </a:lnTo>
              </a:path>
            </a:pathLst>
          </a:custGeom>
          <a:ln w="31775">
            <a:solidFill>
              <a:srgbClr val="FF5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0"/>
            <a:ext cx="792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9172" y="313943"/>
            <a:ext cx="4062983" cy="1755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078991"/>
            <a:ext cx="3934967" cy="949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8420" y="399288"/>
            <a:ext cx="3925824" cy="940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7376" y="437387"/>
            <a:ext cx="3886200" cy="900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4932" y="1001267"/>
            <a:ext cx="3346704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1027" y="1103375"/>
            <a:ext cx="3334512" cy="2194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9127" y="1152144"/>
            <a:ext cx="3282696" cy="167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3935" y="772413"/>
            <a:ext cx="3069082" cy="408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8342" y="1235202"/>
            <a:ext cx="3145790" cy="0"/>
          </a:xfrm>
          <a:custGeom>
            <a:avLst/>
            <a:gdLst/>
            <a:ahLst/>
            <a:cxnLst/>
            <a:rect l="l" t="t" r="r" b="b"/>
            <a:pathLst>
              <a:path w="3145790">
                <a:moveTo>
                  <a:pt x="0" y="0"/>
                </a:moveTo>
                <a:lnTo>
                  <a:pt x="3145535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8342" y="1219961"/>
            <a:ext cx="3145790" cy="30480"/>
          </a:xfrm>
          <a:custGeom>
            <a:avLst/>
            <a:gdLst/>
            <a:ahLst/>
            <a:cxnLst/>
            <a:rect l="l" t="t" r="r" b="b"/>
            <a:pathLst>
              <a:path w="3145790" h="30480">
                <a:moveTo>
                  <a:pt x="0" y="30479"/>
                </a:moveTo>
                <a:lnTo>
                  <a:pt x="3145535" y="30479"/>
                </a:lnTo>
                <a:lnTo>
                  <a:pt x="3145535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5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472" y="1817052"/>
            <a:ext cx="7573645" cy="3226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5605" indent="-395605">
              <a:lnSpc>
                <a:spcPct val="100000"/>
              </a:lnSpc>
              <a:spcBef>
                <a:spcPts val="819"/>
              </a:spcBef>
              <a:buClr>
                <a:srgbClr val="FF388B"/>
              </a:buClr>
              <a:buSzPct val="80000"/>
              <a:buFont typeface="Arial"/>
              <a:buChar char=""/>
              <a:tabLst>
                <a:tab pos="395605" algn="l"/>
              </a:tabLst>
            </a:pPr>
            <a:r>
              <a:rPr sz="3000" spc="-17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30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3000">
              <a:latin typeface="Verdana"/>
              <a:cs typeface="Verdana"/>
            </a:endParaRPr>
          </a:p>
          <a:p>
            <a:pPr marL="5041265">
              <a:lnSpc>
                <a:spcPct val="100000"/>
              </a:lnSpc>
              <a:spcBef>
                <a:spcPts val="720"/>
              </a:spcBef>
            </a:pPr>
            <a:r>
              <a:rPr sz="3000" spc="-37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000" i="1" spc="-2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-155" dirty="0">
                <a:solidFill>
                  <a:srgbClr val="FFFFFF"/>
                </a:solidFill>
                <a:latin typeface="Verdana"/>
                <a:cs typeface="Verdana"/>
              </a:rPr>
              <a:t>Korth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95605" marR="1417955" indent="-395605">
              <a:lnSpc>
                <a:spcPct val="120000"/>
              </a:lnSpc>
              <a:spcBef>
                <a:spcPts val="5"/>
              </a:spcBef>
              <a:buClr>
                <a:srgbClr val="FF388B"/>
              </a:buClr>
              <a:buSzPct val="80000"/>
              <a:buFont typeface="Arial"/>
              <a:buChar char=""/>
              <a:tabLst>
                <a:tab pos="395605" algn="l"/>
              </a:tabLst>
            </a:pP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INTEGRATED </a:t>
            </a:r>
            <a:r>
              <a:rPr sz="3000" spc="45" dirty="0">
                <a:solidFill>
                  <a:srgbClr val="FFFFFF"/>
                </a:solidFill>
                <a:latin typeface="Verdana"/>
                <a:cs typeface="Verdana"/>
              </a:rPr>
              <a:t>APPROACH </a:t>
            </a:r>
            <a:r>
              <a:rPr sz="3000" spc="-855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6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3000">
              <a:latin typeface="Verdana"/>
              <a:cs typeface="Verdana"/>
            </a:endParaRPr>
          </a:p>
          <a:p>
            <a:pPr marL="4935855">
              <a:lnSpc>
                <a:spcPct val="100000"/>
              </a:lnSpc>
              <a:spcBef>
                <a:spcPts val="720"/>
              </a:spcBef>
            </a:pP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000" i="1" spc="-100" dirty="0">
                <a:solidFill>
                  <a:srgbClr val="FFFFFF"/>
                </a:solidFill>
                <a:latin typeface="Verdana"/>
                <a:cs typeface="Verdana"/>
              </a:rPr>
              <a:t>Pankaj</a:t>
            </a:r>
            <a:r>
              <a:rPr sz="3000" i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40" dirty="0">
                <a:solidFill>
                  <a:srgbClr val="FFFFFF"/>
                </a:solidFill>
                <a:latin typeface="Verdana"/>
                <a:cs typeface="Verdana"/>
              </a:rPr>
              <a:t>Jalote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7895" y="342900"/>
            <a:ext cx="368960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6515" y="1152144"/>
            <a:ext cx="2894076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5730" y="1235202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916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5730" y="1219961"/>
            <a:ext cx="2757170" cy="30480"/>
          </a:xfrm>
          <a:custGeom>
            <a:avLst/>
            <a:gdLst/>
            <a:ahLst/>
            <a:cxnLst/>
            <a:rect l="l" t="t" r="r" b="b"/>
            <a:pathLst>
              <a:path w="2757170" h="30480">
                <a:moveTo>
                  <a:pt x="0" y="30479"/>
                </a:moveTo>
                <a:lnTo>
                  <a:pt x="2756916" y="30479"/>
                </a:lnTo>
                <a:lnTo>
                  <a:pt x="2756916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948" y="1853564"/>
            <a:ext cx="8009890" cy="40220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96240" marR="5080" indent="350520" algn="just">
              <a:lnSpc>
                <a:spcPct val="80000"/>
              </a:lnSpc>
              <a:spcBef>
                <a:spcPts val="550"/>
              </a:spcBef>
            </a:pP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900" spc="5" dirty="0">
                <a:solidFill>
                  <a:srgbClr val="FFFFFF"/>
                </a:solidFill>
                <a:latin typeface="Verdana"/>
                <a:cs typeface="Verdana"/>
              </a:rPr>
              <a:t>objective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1900" spc="-19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develop 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GUI </a:t>
            </a:r>
            <a:r>
              <a:rPr sz="1900" spc="10" dirty="0">
                <a:solidFill>
                  <a:srgbClr val="FFFFFF"/>
                </a:solidFill>
                <a:latin typeface="Verdana"/>
                <a:cs typeface="Verdana"/>
              </a:rPr>
              <a:t>(Graphical  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Interface)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i.e. 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platform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independent 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user  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friendly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fit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system. </a:t>
            </a:r>
            <a:r>
              <a:rPr sz="1900" spc="-24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will 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remove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redundancy</a:t>
            </a: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operation.</a:t>
            </a:r>
            <a:endParaRPr sz="1900">
              <a:latin typeface="Verdana"/>
              <a:cs typeface="Verdana"/>
            </a:endParaRPr>
          </a:p>
          <a:p>
            <a:pPr marL="396240" marR="8890" indent="350520" algn="just">
              <a:lnSpc>
                <a:spcPts val="1820"/>
              </a:lnSpc>
              <a:spcBef>
                <a:spcPts val="445"/>
              </a:spcBef>
            </a:pP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problems </a:t>
            </a:r>
            <a:r>
              <a:rPr sz="1900" spc="-7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present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management  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softwares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are: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20"/>
              </a:spcBef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dependency.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redundancy</a:t>
            </a:r>
            <a:r>
              <a:rPr sz="19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problems.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Slow 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execution.</a:t>
            </a:r>
            <a:endParaRPr sz="1900">
              <a:latin typeface="Verdana"/>
              <a:cs typeface="Verdana"/>
            </a:endParaRPr>
          </a:p>
          <a:p>
            <a:pPr marL="396240" marR="8255" indent="-383540">
              <a:lnSpc>
                <a:spcPts val="1820"/>
              </a:lnSpc>
              <a:spcBef>
                <a:spcPts val="445"/>
              </a:spcBef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  <a:tab pos="884555" algn="l"/>
                <a:tab pos="1420495" algn="l"/>
                <a:tab pos="2249805" algn="l"/>
                <a:tab pos="2658745" algn="l"/>
                <a:tab pos="3196590" algn="l"/>
                <a:tab pos="4339590" algn="l"/>
                <a:tab pos="4967605" algn="l"/>
                <a:tab pos="5874385" algn="l"/>
                <a:tab pos="6345555" algn="l"/>
                <a:tab pos="7371715" algn="l"/>
                <a:tab pos="7828915" algn="l"/>
              </a:tabLst>
            </a:pP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2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-7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a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900" spc="-1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sho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900" spc="-1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9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sen</a:t>
            </a:r>
            <a:r>
              <a:rPr sz="19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9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software.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20"/>
              </a:spcBef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Threat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900" spc="-75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19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levels.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Improper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beginner</a:t>
            </a:r>
            <a:r>
              <a:rPr sz="19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Verdana"/>
                <a:cs typeface="Verdana"/>
              </a:rPr>
              <a:t>tutorials.</a:t>
            </a:r>
            <a:endParaRPr sz="1900">
              <a:latin typeface="Verdana"/>
              <a:cs typeface="Verdana"/>
            </a:endParaRPr>
          </a:p>
          <a:p>
            <a:pPr marL="396240" marR="5715" indent="350520" algn="just">
              <a:lnSpc>
                <a:spcPts val="1820"/>
              </a:lnSpc>
              <a:spcBef>
                <a:spcPts val="445"/>
              </a:spcBef>
            </a:pP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overcome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these problems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faced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by any 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9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software.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685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PROBLEMS</a:t>
            </a:r>
            <a:endParaRPr lang="en-IN" sz="36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8148" y="288036"/>
            <a:ext cx="4169663" cy="1866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2823" y="1112519"/>
            <a:ext cx="4041648" cy="1001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8920" y="374904"/>
            <a:ext cx="4029455" cy="989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7876" y="413004"/>
            <a:ext cx="3989831" cy="9494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1716" y="992124"/>
            <a:ext cx="3477767" cy="307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6288" y="1063752"/>
            <a:ext cx="3468623" cy="298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4388" y="1112519"/>
            <a:ext cx="3416808" cy="246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9897" y="772413"/>
            <a:ext cx="3141726" cy="408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3226" y="1235202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3226" y="1219961"/>
            <a:ext cx="3200400" cy="30480"/>
          </a:xfrm>
          <a:custGeom>
            <a:avLst/>
            <a:gdLst/>
            <a:ahLst/>
            <a:cxnLst/>
            <a:rect l="l" t="t" r="r" b="b"/>
            <a:pathLst>
              <a:path w="3200400" h="30480">
                <a:moveTo>
                  <a:pt x="0" y="30479"/>
                </a:moveTo>
                <a:lnTo>
                  <a:pt x="3200400" y="30479"/>
                </a:lnTo>
                <a:lnTo>
                  <a:pt x="320040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2747" y="1839544"/>
            <a:ext cx="8710295" cy="46545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96240" marR="5080" indent="504190" algn="just">
              <a:lnSpc>
                <a:spcPct val="80000"/>
              </a:lnSpc>
              <a:spcBef>
                <a:spcPts val="655"/>
              </a:spcBef>
            </a:pP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Though </a:t>
            </a:r>
            <a:r>
              <a:rPr sz="2300" spc="19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300" spc="-2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actually  </a:t>
            </a:r>
            <a:r>
              <a:rPr sz="2300" spc="-30" dirty="0">
                <a:solidFill>
                  <a:srgbClr val="FFFFFF"/>
                </a:solidFill>
                <a:latin typeface="Verdana"/>
                <a:cs typeface="Verdana"/>
              </a:rPr>
              <a:t>custom 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based, </a:t>
            </a:r>
            <a:r>
              <a:rPr sz="2300" spc="-6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300" spc="-2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300" spc="-15" dirty="0">
                <a:solidFill>
                  <a:srgbClr val="FFFFFF"/>
                </a:solidFill>
                <a:latin typeface="Verdana"/>
                <a:cs typeface="Verdana"/>
              </a:rPr>
              <a:t>meeting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requirements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sz="23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Verdana"/>
                <a:cs typeface="Verdana"/>
              </a:rPr>
              <a:t>college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23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created 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satisfy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Verdana"/>
                <a:cs typeface="Verdana"/>
              </a:rPr>
              <a:t>needs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2300" spc="-5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college</a:t>
            </a:r>
            <a:r>
              <a:rPr sz="23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systems.</a:t>
            </a:r>
            <a:endParaRPr sz="2300">
              <a:latin typeface="Verdana"/>
              <a:cs typeface="Verdana"/>
            </a:endParaRPr>
          </a:p>
          <a:p>
            <a:pPr marL="981710">
              <a:lnSpc>
                <a:spcPct val="100000"/>
              </a:lnSpc>
            </a:pP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included</a:t>
            </a:r>
            <a:r>
              <a:rPr sz="23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are:-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5"/>
              </a:spcBef>
              <a:buClr>
                <a:srgbClr val="FF388B"/>
              </a:buClr>
              <a:buSzPct val="78260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300" b="1" spc="-265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2300" b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200" dirty="0">
                <a:solidFill>
                  <a:srgbClr val="FFFFFF"/>
                </a:solidFill>
                <a:latin typeface="Verdana"/>
                <a:cs typeface="Verdana"/>
              </a:rPr>
              <a:t>Independent</a:t>
            </a:r>
            <a:endParaRPr sz="2300">
              <a:latin typeface="Verdana"/>
              <a:cs typeface="Verdana"/>
            </a:endParaRPr>
          </a:p>
          <a:p>
            <a:pPr marL="396240" marR="5080" indent="19685" algn="just">
              <a:lnSpc>
                <a:spcPts val="2210"/>
              </a:lnSpc>
              <a:spcBef>
                <a:spcPts val="530"/>
              </a:spcBef>
            </a:pPr>
            <a:r>
              <a:rPr sz="2300" spc="-9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300" spc="6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300" spc="-23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300" spc="160" dirty="0">
                <a:solidFill>
                  <a:srgbClr val="FFFFFF"/>
                </a:solidFill>
                <a:latin typeface="Verdana"/>
                <a:cs typeface="Verdana"/>
              </a:rPr>
              <a:t>coded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300" spc="-2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platform  </a:t>
            </a:r>
            <a:r>
              <a:rPr sz="2300" spc="25" dirty="0">
                <a:solidFill>
                  <a:srgbClr val="FFFFFF"/>
                </a:solidFill>
                <a:latin typeface="Verdana"/>
                <a:cs typeface="Verdana"/>
              </a:rPr>
              <a:t>independent 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i.e.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300" spc="14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2300" spc="3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lang="en-US" sz="2300" spc="30" dirty="0" smtClean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230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operating 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system 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whether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300" spc="13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2300" spc="-100" dirty="0">
                <a:solidFill>
                  <a:srgbClr val="FFFFFF"/>
                </a:solidFill>
                <a:latin typeface="Verdana"/>
                <a:cs typeface="Verdana"/>
              </a:rPr>
              <a:t>version 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Microsoft windows 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(98, </a:t>
            </a: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2300" spc="35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300" spc="-135" smtClean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lang="en-US" sz="2300" spc="-135" dirty="0" smtClean="0">
                <a:solidFill>
                  <a:srgbClr val="FFFFFF"/>
                </a:solidFill>
                <a:latin typeface="Verdana"/>
                <a:cs typeface="Verdana"/>
              </a:rPr>
              <a:t> server</a:t>
            </a:r>
            <a:r>
              <a:rPr sz="2300" spc="-140" smtClean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2300" spc="-200">
                <a:solidFill>
                  <a:srgbClr val="FFFFFF"/>
                </a:solidFill>
                <a:latin typeface="Verdana"/>
                <a:cs typeface="Verdana"/>
              </a:rPr>
              <a:t>), </a:t>
            </a:r>
            <a:r>
              <a:rPr sz="2300" spc="-160" smtClean="0">
                <a:solidFill>
                  <a:srgbClr val="FFFFFF"/>
                </a:solidFill>
                <a:latin typeface="Verdana"/>
                <a:cs typeface="Verdana"/>
              </a:rPr>
              <a:t>Linux</a:t>
            </a:r>
            <a:r>
              <a:rPr lang="en-US" sz="2300" spc="-16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15"/>
              </a:spcBef>
              <a:buClr>
                <a:srgbClr val="FF388B"/>
              </a:buClr>
              <a:buSzPct val="78260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300" b="1" spc="-130" dirty="0">
                <a:solidFill>
                  <a:srgbClr val="FFFFFF"/>
                </a:solidFill>
                <a:latin typeface="Verdana"/>
                <a:cs typeface="Verdana"/>
              </a:rPr>
              <a:t>Reduced </a:t>
            </a:r>
            <a:r>
              <a:rPr sz="2300" b="1" spc="-17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3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160" dirty="0">
                <a:solidFill>
                  <a:srgbClr val="FFFFFF"/>
                </a:solidFill>
                <a:latin typeface="Verdana"/>
                <a:cs typeface="Verdana"/>
              </a:rPr>
              <a:t>Redundancy</a:t>
            </a:r>
            <a:endParaRPr sz="2300">
              <a:latin typeface="Verdana"/>
              <a:cs typeface="Verdana"/>
            </a:endParaRPr>
          </a:p>
          <a:p>
            <a:pPr marL="396240" marR="5715" indent="19685" algn="just">
              <a:lnSpc>
                <a:spcPct val="80000"/>
              </a:lnSpc>
              <a:spcBef>
                <a:spcPts val="550"/>
              </a:spcBef>
            </a:pPr>
            <a:r>
              <a:rPr sz="2300" spc="-9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300" spc="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300" spc="-9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RDBMS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(Relational </a:t>
            </a: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Database 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System)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300" spc="100" dirty="0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end 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300" spc="-80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software, </a:t>
            </a:r>
            <a:r>
              <a:rPr sz="2300" spc="-110" dirty="0">
                <a:solidFill>
                  <a:srgbClr val="FFFFFF"/>
                </a:solidFill>
                <a:latin typeface="Verdana"/>
                <a:cs typeface="Verdana"/>
              </a:rPr>
              <a:t>so  </a:t>
            </a:r>
            <a:r>
              <a:rPr sz="2300" spc="-15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overcome</a:t>
            </a:r>
            <a:r>
              <a:rPr sz="23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problems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duplicacy.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2072" y="448055"/>
            <a:ext cx="3883152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9920" y="1167383"/>
            <a:ext cx="3261359" cy="91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9897" y="772413"/>
            <a:ext cx="3141726" cy="408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3226" y="1235202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226" y="1219961"/>
            <a:ext cx="3200400" cy="30480"/>
          </a:xfrm>
          <a:custGeom>
            <a:avLst/>
            <a:gdLst/>
            <a:ahLst/>
            <a:cxnLst/>
            <a:rect l="l" t="t" r="r" b="b"/>
            <a:pathLst>
              <a:path w="3200400" h="30480">
                <a:moveTo>
                  <a:pt x="0" y="30479"/>
                </a:moveTo>
                <a:lnTo>
                  <a:pt x="3200400" y="30479"/>
                </a:lnTo>
                <a:lnTo>
                  <a:pt x="320040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747" y="1845945"/>
            <a:ext cx="8709660" cy="457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00"/>
              </a:spcBef>
              <a:buClr>
                <a:srgbClr val="FF388B"/>
              </a:buClr>
              <a:buSzPct val="7857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100" b="1" spc="-260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21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1" spc="-185" dirty="0">
                <a:solidFill>
                  <a:srgbClr val="FFFFFF"/>
                </a:solidFill>
                <a:latin typeface="Verdana"/>
                <a:cs typeface="Verdana"/>
              </a:rPr>
              <a:t>Execution</a:t>
            </a:r>
            <a:endParaRPr sz="2100">
              <a:latin typeface="Verdana"/>
              <a:cs typeface="Verdana"/>
            </a:endParaRPr>
          </a:p>
          <a:p>
            <a:pPr marL="396240" marR="5080" indent="-10795" algn="just">
              <a:lnSpc>
                <a:spcPts val="2020"/>
              </a:lnSpc>
              <a:spcBef>
                <a:spcPts val="484"/>
              </a:spcBef>
            </a:pP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1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GUI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21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features 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execution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pre-existing 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softwares.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57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100" b="1" spc="-160" dirty="0">
                <a:solidFill>
                  <a:srgbClr val="FFFFFF"/>
                </a:solidFill>
                <a:latin typeface="Verdana"/>
                <a:cs typeface="Verdana"/>
              </a:rPr>
              <a:t>Cost</a:t>
            </a:r>
            <a:r>
              <a:rPr sz="21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1" spc="-21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endParaRPr sz="2100">
              <a:latin typeface="Verdana"/>
              <a:cs typeface="Verdana"/>
            </a:endParaRPr>
          </a:p>
          <a:p>
            <a:pPr marL="396240" marR="5080" indent="-10795" algn="just">
              <a:lnSpc>
                <a:spcPct val="80000"/>
              </a:lnSpc>
              <a:spcBef>
                <a:spcPts val="505"/>
              </a:spcBef>
              <a:tabLst>
                <a:tab pos="2616835" algn="l"/>
                <a:tab pos="3806190" algn="l"/>
                <a:tab pos="5350510" algn="l"/>
                <a:tab pos="7508875" algn="l"/>
              </a:tabLst>
            </a:pP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Due to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removal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redundancy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-60" dirty="0">
                <a:solidFill>
                  <a:srgbClr val="FFFFFF"/>
                </a:solidFill>
                <a:latin typeface="Verdana"/>
                <a:cs typeface="Verdana"/>
              </a:rPr>
              <a:t>software, 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duplicity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1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eliminated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wastage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memory </a:t>
            </a:r>
            <a:r>
              <a:rPr sz="21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also 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overcome.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know that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storage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devices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cost 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consuming 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saving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space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saving 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money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idin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100" spc="1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cost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eff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cti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war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2020"/>
              </a:spcBef>
              <a:buClr>
                <a:srgbClr val="FF388B"/>
              </a:buClr>
              <a:buSzPct val="78571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100" b="1" spc="-270" dirty="0">
                <a:solidFill>
                  <a:srgbClr val="FFFFFF"/>
                </a:solidFill>
                <a:latin typeface="Verdana"/>
                <a:cs typeface="Verdana"/>
              </a:rPr>
              <a:t>Inbuilt</a:t>
            </a:r>
            <a:r>
              <a:rPr sz="21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1" spc="-21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endParaRPr sz="2100">
              <a:latin typeface="Verdana"/>
              <a:cs typeface="Verdana"/>
            </a:endParaRPr>
          </a:p>
          <a:p>
            <a:pPr marL="396240" marR="5080" indent="-12700" algn="just">
              <a:lnSpc>
                <a:spcPct val="80000"/>
              </a:lnSpc>
              <a:spcBef>
                <a:spcPts val="500"/>
              </a:spcBef>
            </a:pP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includes better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levels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inbuilt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anti-virus 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anti-hacking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facilities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support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pre-installed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anti-  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virus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anti-hack</a:t>
            </a:r>
            <a:r>
              <a:rPr sz="2100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softwares.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44" y="1964182"/>
            <a:ext cx="8470265" cy="46234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indent="628015" algn="just">
              <a:lnSpc>
                <a:spcPct val="80000"/>
              </a:lnSpc>
              <a:spcBef>
                <a:spcPts val="725"/>
              </a:spcBef>
            </a:pP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topic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will  </a:t>
            </a:r>
            <a:r>
              <a:rPr sz="2600" spc="90" dirty="0">
                <a:solidFill>
                  <a:srgbClr val="FFFFFF"/>
                </a:solidFill>
                <a:latin typeface="Verdana"/>
                <a:cs typeface="Verdana"/>
              </a:rPr>
              <a:t>manage </a:t>
            </a:r>
            <a:r>
              <a:rPr sz="260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itself </a:t>
            </a:r>
            <a:r>
              <a:rPr sz="260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huge 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organization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imparts 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600" spc="-229" dirty="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proper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working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things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time 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along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6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studies.</a:t>
            </a:r>
            <a:endParaRPr sz="2600">
              <a:latin typeface="Verdana"/>
              <a:cs typeface="Verdana"/>
            </a:endParaRPr>
          </a:p>
          <a:p>
            <a:pPr marL="12700" marR="5715" indent="628015" algn="just">
              <a:lnSpc>
                <a:spcPct val="80000"/>
              </a:lnSpc>
              <a:spcBef>
                <a:spcPts val="625"/>
              </a:spcBef>
            </a:pP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aim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600" spc="90" dirty="0">
                <a:solidFill>
                  <a:srgbClr val="FFFFFF"/>
                </a:solidFill>
                <a:latin typeface="Verdana"/>
                <a:cs typeface="Verdana"/>
              </a:rPr>
              <a:t>manage </a:t>
            </a:r>
            <a:r>
              <a:rPr sz="2600" spc="155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section </a:t>
            </a:r>
            <a:r>
              <a:rPr sz="260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600" spc="16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handle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600" spc="105" dirty="0">
                <a:solidFill>
                  <a:srgbClr val="FFFFFF"/>
                </a:solidFill>
                <a:latin typeface="Verdana"/>
                <a:cs typeface="Verdana"/>
              </a:rPr>
              <a:t>accuracy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eliminating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mistakes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60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person 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job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performs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due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to any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reason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makes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even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faster.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department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00" spc="21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module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independent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working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criteria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2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600" spc="6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other they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related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one 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collecting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modules </a:t>
            </a:r>
            <a:r>
              <a:rPr sz="260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formed</a:t>
            </a:r>
            <a:r>
              <a:rPr sz="2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manage.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51" y="448055"/>
            <a:ext cx="7877556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1167383"/>
            <a:ext cx="7255764" cy="91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372" y="772413"/>
            <a:ext cx="7135241" cy="450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3272" y="1235202"/>
            <a:ext cx="7195184" cy="0"/>
          </a:xfrm>
          <a:custGeom>
            <a:avLst/>
            <a:gdLst/>
            <a:ahLst/>
            <a:cxnLst/>
            <a:rect l="l" t="t" r="r" b="b"/>
            <a:pathLst>
              <a:path w="7195184">
                <a:moveTo>
                  <a:pt x="0" y="0"/>
                </a:moveTo>
                <a:lnTo>
                  <a:pt x="7194804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3272" y="1219961"/>
            <a:ext cx="7195184" cy="30480"/>
          </a:xfrm>
          <a:custGeom>
            <a:avLst/>
            <a:gdLst/>
            <a:ahLst/>
            <a:cxnLst/>
            <a:rect l="l" t="t" r="r" b="b"/>
            <a:pathLst>
              <a:path w="7195184" h="30480">
                <a:moveTo>
                  <a:pt x="0" y="30479"/>
                </a:moveTo>
                <a:lnTo>
                  <a:pt x="7194804" y="30479"/>
                </a:lnTo>
                <a:lnTo>
                  <a:pt x="7194804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111" y="41148"/>
            <a:ext cx="7940040" cy="1610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0788" y="128015"/>
            <a:ext cx="7812023" cy="842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8636" y="847344"/>
            <a:ext cx="7043927" cy="9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079" y="768095"/>
            <a:ext cx="4518660" cy="842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2927" y="1487424"/>
            <a:ext cx="3896868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6007" y="452373"/>
            <a:ext cx="6967982" cy="4290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1942" y="915161"/>
            <a:ext cx="6983095" cy="0"/>
          </a:xfrm>
          <a:custGeom>
            <a:avLst/>
            <a:gdLst/>
            <a:ahLst/>
            <a:cxnLst/>
            <a:rect l="l" t="t" r="r" b="b"/>
            <a:pathLst>
              <a:path w="6983095">
                <a:moveTo>
                  <a:pt x="0" y="0"/>
                </a:moveTo>
                <a:lnTo>
                  <a:pt x="6982968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1942" y="899922"/>
            <a:ext cx="6983095" cy="30480"/>
          </a:xfrm>
          <a:custGeom>
            <a:avLst/>
            <a:gdLst/>
            <a:ahLst/>
            <a:cxnLst/>
            <a:rect l="l" t="t" r="r" b="b"/>
            <a:pathLst>
              <a:path w="6983095" h="30480">
                <a:moveTo>
                  <a:pt x="0" y="30479"/>
                </a:moveTo>
                <a:lnTo>
                  <a:pt x="6982968" y="30479"/>
                </a:lnTo>
                <a:lnTo>
                  <a:pt x="698296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0298" y="1092453"/>
            <a:ext cx="3788155" cy="408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235" y="1555241"/>
            <a:ext cx="3836035" cy="0"/>
          </a:xfrm>
          <a:custGeom>
            <a:avLst/>
            <a:gdLst/>
            <a:ahLst/>
            <a:cxnLst/>
            <a:rect l="l" t="t" r="r" b="b"/>
            <a:pathLst>
              <a:path w="3836034">
                <a:moveTo>
                  <a:pt x="0" y="0"/>
                </a:moveTo>
                <a:lnTo>
                  <a:pt x="3835908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6235" y="1540002"/>
            <a:ext cx="3836035" cy="30480"/>
          </a:xfrm>
          <a:custGeom>
            <a:avLst/>
            <a:gdLst/>
            <a:ahLst/>
            <a:cxnLst/>
            <a:rect l="l" t="t" r="r" b="b"/>
            <a:pathLst>
              <a:path w="3836034" h="30480">
                <a:moveTo>
                  <a:pt x="0" y="30479"/>
                </a:moveTo>
                <a:lnTo>
                  <a:pt x="3835908" y="30479"/>
                </a:lnTo>
                <a:lnTo>
                  <a:pt x="383590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9948" y="1828876"/>
            <a:ext cx="8006715" cy="343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5"/>
              </a:spcBef>
            </a:pPr>
            <a:r>
              <a:rPr sz="2600" b="1" u="heavy" spc="-3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MINIMUM </a:t>
            </a:r>
            <a:r>
              <a:rPr sz="2600" b="1" u="heavy" spc="-3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HARDWARE</a:t>
            </a:r>
            <a:r>
              <a:rPr sz="26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600" b="1" u="heavy" spc="-4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REQUIREMENTS: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spcBef>
                <a:spcPts val="5"/>
              </a:spcBef>
              <a:buClr>
                <a:srgbClr val="FF388B"/>
              </a:buClr>
              <a:buSzPct val="78846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P4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higher</a:t>
            </a:r>
            <a:endParaRPr sz="26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846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256 </a:t>
            </a:r>
            <a:r>
              <a:rPr sz="2600" spc="175" dirty="0">
                <a:solidFill>
                  <a:srgbClr val="FFFFFF"/>
                </a:solidFill>
                <a:latin typeface="Verdana"/>
                <a:cs typeface="Verdana"/>
              </a:rPr>
              <a:t>Mb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RAM</a:t>
            </a:r>
            <a:endParaRPr sz="2600">
              <a:latin typeface="Verdana"/>
              <a:cs typeface="Verdana"/>
            </a:endParaRPr>
          </a:p>
          <a:p>
            <a:pPr marL="396240" marR="5080" indent="-383540">
              <a:lnSpc>
                <a:spcPts val="2500"/>
              </a:lnSpc>
              <a:spcBef>
                <a:spcPts val="600"/>
              </a:spcBef>
              <a:buClr>
                <a:srgbClr val="FF388B"/>
              </a:buClr>
              <a:buSzPct val="78846"/>
              <a:buFont typeface="Arial"/>
              <a:buChar char=""/>
              <a:tabLst>
                <a:tab pos="396240" algn="l"/>
                <a:tab pos="396875" algn="l"/>
                <a:tab pos="1914525" algn="l"/>
                <a:tab pos="4145915" algn="l"/>
                <a:tab pos="4993640" algn="l"/>
                <a:tab pos="5734050" algn="l"/>
                <a:tab pos="6809105" algn="l"/>
              </a:tabLst>
            </a:pP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229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2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2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tio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wit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20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1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tra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sf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rate</a:t>
            </a:r>
            <a:endParaRPr sz="2600">
              <a:latin typeface="Verdana"/>
              <a:cs typeface="Verdana"/>
            </a:endParaRPr>
          </a:p>
          <a:p>
            <a:pPr marL="396240" marR="5080" indent="-383540">
              <a:lnSpc>
                <a:spcPct val="80000"/>
              </a:lnSpc>
              <a:spcBef>
                <a:spcPts val="640"/>
              </a:spcBef>
              <a:buClr>
                <a:srgbClr val="FF388B"/>
              </a:buClr>
              <a:buSzPct val="78846"/>
              <a:buFont typeface="Arial"/>
              <a:buChar char=""/>
              <a:tabLst>
                <a:tab pos="396240" algn="l"/>
                <a:tab pos="396875" algn="l"/>
                <a:tab pos="1754505" algn="l"/>
                <a:tab pos="2463165" algn="l"/>
                <a:tab pos="3970654" algn="l"/>
                <a:tab pos="4880610" algn="l"/>
                <a:tab pos="6844030" algn="l"/>
                <a:tab pos="7552690" algn="l"/>
              </a:tabLst>
            </a:pPr>
            <a:r>
              <a:rPr sz="2600" spc="-254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12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ol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110" dirty="0">
                <a:solidFill>
                  <a:srgbClr val="FFFFFF"/>
                </a:solidFill>
                <a:latin typeface="Verdana"/>
                <a:cs typeface="Verdana"/>
              </a:rPr>
              <a:t>datab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11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maintained by</a:t>
            </a:r>
            <a:r>
              <a:rPr sz="26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software.</a:t>
            </a:r>
            <a:endParaRPr sz="26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846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2600" spc="175" dirty="0">
                <a:solidFill>
                  <a:srgbClr val="FFFFFF"/>
                </a:solidFill>
                <a:latin typeface="Verdana"/>
                <a:cs typeface="Verdana"/>
              </a:rPr>
              <a:t>Mb </a:t>
            </a: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cache</a:t>
            </a:r>
            <a:r>
              <a:rPr sz="2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81142" y="5634024"/>
            <a:ext cx="9861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4792" y="5634024"/>
            <a:ext cx="22631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948" y="5237429"/>
            <a:ext cx="4202430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05"/>
              </a:spcBef>
              <a:buClr>
                <a:srgbClr val="FF388B"/>
              </a:buClr>
              <a:buSzPct val="78846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10 </a:t>
            </a:r>
            <a:r>
              <a:rPr sz="2600" spc="204" dirty="0">
                <a:solidFill>
                  <a:srgbClr val="FFFFFF"/>
                </a:solidFill>
                <a:latin typeface="Verdana"/>
                <a:cs typeface="Verdana"/>
              </a:rPr>
              <a:t>Gb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free</a:t>
            </a:r>
            <a:r>
              <a:rPr sz="2600" spc="-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disk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space</a:t>
            </a:r>
            <a:endParaRPr sz="2600">
              <a:latin typeface="Verdana"/>
              <a:cs typeface="Verdana"/>
            </a:endParaRPr>
          </a:p>
          <a:p>
            <a:pPr marL="396240" marR="5080" indent="-383540">
              <a:lnSpc>
                <a:spcPct val="80000"/>
              </a:lnSpc>
              <a:spcBef>
                <a:spcPts val="625"/>
              </a:spcBef>
              <a:buClr>
                <a:srgbClr val="FF388B"/>
              </a:buClr>
              <a:buSzPct val="78846"/>
              <a:buFont typeface="Arial"/>
              <a:buChar char=""/>
              <a:tabLst>
                <a:tab pos="396240" algn="l"/>
                <a:tab pos="396875" algn="l"/>
                <a:tab pos="1214755" algn="l"/>
                <a:tab pos="2388235" algn="l"/>
                <a:tab pos="3769360" algn="l"/>
              </a:tabLst>
            </a:pP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20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2600" spc="20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rea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111" y="41148"/>
            <a:ext cx="7940040" cy="1610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0788" y="128015"/>
            <a:ext cx="7812023" cy="842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8636" y="847344"/>
            <a:ext cx="7043927" cy="9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079" y="768095"/>
            <a:ext cx="4518660" cy="842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2927" y="1487424"/>
            <a:ext cx="3896868" cy="91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6007" y="452373"/>
            <a:ext cx="6967982" cy="4290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1942" y="915161"/>
            <a:ext cx="6983095" cy="0"/>
          </a:xfrm>
          <a:custGeom>
            <a:avLst/>
            <a:gdLst/>
            <a:ahLst/>
            <a:cxnLst/>
            <a:rect l="l" t="t" r="r" b="b"/>
            <a:pathLst>
              <a:path w="6983095">
                <a:moveTo>
                  <a:pt x="0" y="0"/>
                </a:moveTo>
                <a:lnTo>
                  <a:pt x="6982968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1942" y="899922"/>
            <a:ext cx="6983095" cy="30480"/>
          </a:xfrm>
          <a:custGeom>
            <a:avLst/>
            <a:gdLst/>
            <a:ahLst/>
            <a:cxnLst/>
            <a:rect l="l" t="t" r="r" b="b"/>
            <a:pathLst>
              <a:path w="6983095" h="30480">
                <a:moveTo>
                  <a:pt x="0" y="30479"/>
                </a:moveTo>
                <a:lnTo>
                  <a:pt x="6982968" y="30479"/>
                </a:lnTo>
                <a:lnTo>
                  <a:pt x="698296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0298" y="1092453"/>
            <a:ext cx="3788155" cy="408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235" y="1555241"/>
            <a:ext cx="3836035" cy="0"/>
          </a:xfrm>
          <a:custGeom>
            <a:avLst/>
            <a:gdLst/>
            <a:ahLst/>
            <a:cxnLst/>
            <a:rect l="l" t="t" r="r" b="b"/>
            <a:pathLst>
              <a:path w="3836034">
                <a:moveTo>
                  <a:pt x="0" y="0"/>
                </a:moveTo>
                <a:lnTo>
                  <a:pt x="3835908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6235" y="1540002"/>
            <a:ext cx="3836035" cy="30480"/>
          </a:xfrm>
          <a:custGeom>
            <a:avLst/>
            <a:gdLst/>
            <a:ahLst/>
            <a:cxnLst/>
            <a:rect l="l" t="t" r="r" b="b"/>
            <a:pathLst>
              <a:path w="3836034" h="30480">
                <a:moveTo>
                  <a:pt x="0" y="30479"/>
                </a:moveTo>
                <a:lnTo>
                  <a:pt x="3835908" y="30479"/>
                </a:lnTo>
                <a:lnTo>
                  <a:pt x="383590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9948" y="1865833"/>
            <a:ext cx="7837170" cy="442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95"/>
              </a:spcBef>
            </a:pPr>
            <a:r>
              <a:rPr sz="2800" b="1" u="heavy" spc="-3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MINIMUM </a:t>
            </a:r>
            <a:r>
              <a:rPr sz="2800" b="1" u="heavy" spc="-4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SOFTWARE</a:t>
            </a:r>
            <a:r>
              <a:rPr sz="2800" b="1" u="heavy" spc="-4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800" b="1" u="heavy" spc="-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REQUIREMENTS: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396240" marR="401955" indent="-383540">
              <a:lnSpc>
                <a:spcPts val="3020"/>
              </a:lnSpc>
              <a:spcBef>
                <a:spcPts val="5"/>
              </a:spcBef>
              <a:buClr>
                <a:srgbClr val="FF388B"/>
              </a:buClr>
              <a:buSzPct val="8035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JDK 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1.5 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later 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(previous 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versions 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800" spc="-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also  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work)</a:t>
            </a:r>
            <a:endParaRPr sz="2800">
              <a:latin typeface="Verdana"/>
              <a:cs typeface="Verdana"/>
            </a:endParaRPr>
          </a:p>
          <a:p>
            <a:pPr marL="396240" marR="5080" indent="-383540">
              <a:lnSpc>
                <a:spcPts val="3020"/>
              </a:lnSpc>
              <a:spcBef>
                <a:spcPts val="680"/>
              </a:spcBef>
              <a:buClr>
                <a:srgbClr val="FF388B"/>
              </a:buClr>
              <a:buSzPct val="8035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software </a:t>
            </a:r>
            <a:r>
              <a:rPr sz="2800" spc="-29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platform 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independent</a:t>
            </a:r>
            <a:r>
              <a:rPr sz="2800" spc="-6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since  </a:t>
            </a:r>
            <a:r>
              <a:rPr sz="2800" spc="-18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sz="28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endParaRPr sz="28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295"/>
              </a:spcBef>
              <a:buClr>
                <a:srgbClr val="FF388B"/>
              </a:buClr>
              <a:buSzPct val="8035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lang="en-US" sz="2800" spc="-100" dirty="0" smtClean="0">
                <a:solidFill>
                  <a:srgbClr val="FFFFFF"/>
                </a:solidFill>
                <a:latin typeface="Verdana"/>
                <a:cs typeface="Verdana"/>
              </a:rPr>
              <a:t>PACKAGE: WAMP.</a:t>
            </a:r>
            <a:endParaRPr sz="28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340"/>
              </a:spcBef>
              <a:buClr>
                <a:srgbClr val="FF388B"/>
              </a:buClr>
              <a:buSzPct val="8035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lang="en-US" sz="2800" spc="-45" dirty="0" smtClean="0">
                <a:solidFill>
                  <a:srgbClr val="FFFFFF"/>
                </a:solidFill>
                <a:latin typeface="Verdana"/>
                <a:cs typeface="Verdana"/>
              </a:rPr>
              <a:t>SERVER: Apache Tomcat</a:t>
            </a:r>
            <a:endParaRPr sz="2800">
              <a:latin typeface="Verdana"/>
              <a:cs typeface="Verdana"/>
            </a:endParaRPr>
          </a:p>
          <a:p>
            <a:pPr marL="396240" marR="1802130" indent="-383540">
              <a:lnSpc>
                <a:spcPts val="3020"/>
              </a:lnSpc>
              <a:spcBef>
                <a:spcPts val="720"/>
              </a:spcBef>
              <a:buClr>
                <a:srgbClr val="FF388B"/>
              </a:buClr>
              <a:buSzPct val="8035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RDBMS(Relational</a:t>
            </a: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Database 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267461"/>
            <a:ext cx="8229600" cy="1399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461"/>
            <a:ext cx="8229600" cy="1399540"/>
          </a:xfrm>
          <a:custGeom>
            <a:avLst/>
            <a:gdLst/>
            <a:ahLst/>
            <a:cxnLst/>
            <a:rect l="l" t="t" r="r" b="b"/>
            <a:pathLst>
              <a:path w="8229600" h="1399539">
                <a:moveTo>
                  <a:pt x="0" y="1399031"/>
                </a:moveTo>
                <a:lnTo>
                  <a:pt x="8229600" y="1399031"/>
                </a:lnTo>
                <a:lnTo>
                  <a:pt x="822960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751" y="448055"/>
            <a:ext cx="5129784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1167383"/>
            <a:ext cx="4507992" cy="91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1372" y="772413"/>
            <a:ext cx="4355211" cy="408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272" y="1235202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3272" y="1219961"/>
            <a:ext cx="4447540" cy="30480"/>
          </a:xfrm>
          <a:custGeom>
            <a:avLst/>
            <a:gdLst/>
            <a:ahLst/>
            <a:cxnLst/>
            <a:rect l="l" t="t" r="r" b="b"/>
            <a:pathLst>
              <a:path w="4447540" h="30480">
                <a:moveTo>
                  <a:pt x="0" y="30479"/>
                </a:moveTo>
                <a:lnTo>
                  <a:pt x="4447032" y="30479"/>
                </a:lnTo>
                <a:lnTo>
                  <a:pt x="4447032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948" y="1853564"/>
            <a:ext cx="8007984" cy="3877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6910">
              <a:lnSpc>
                <a:spcPct val="100000"/>
              </a:lnSpc>
              <a:spcBef>
                <a:spcPts val="95"/>
              </a:spcBef>
            </a:pPr>
            <a:r>
              <a:rPr sz="1900" spc="30" dirty="0">
                <a:solidFill>
                  <a:srgbClr val="FFFFFF"/>
                </a:solidFill>
                <a:latin typeface="Verdana"/>
                <a:cs typeface="Verdana"/>
              </a:rPr>
              <a:t>Now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shall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decide</a:t>
            </a: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modules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9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Accounts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spcBef>
                <a:spcPts val="5"/>
              </a:spcBef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Academic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9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Placement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Exam</a:t>
            </a:r>
            <a:r>
              <a:rPr sz="19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Verdana"/>
                <a:cs typeface="Verdana"/>
              </a:rPr>
              <a:t>Cell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95" smtClean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Hostel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Cafeteria</a:t>
            </a:r>
            <a:endParaRPr sz="1900">
              <a:latin typeface="Verdana"/>
              <a:cs typeface="Verdana"/>
            </a:endParaRPr>
          </a:p>
          <a:p>
            <a:pPr marL="396240" indent="-383540">
              <a:lnSpc>
                <a:spcPct val="100000"/>
              </a:lnSpc>
              <a:buClr>
                <a:srgbClr val="FF388B"/>
              </a:buClr>
              <a:buSzPct val="78947"/>
              <a:buFont typeface="Arial"/>
              <a:buChar char=""/>
              <a:tabLst>
                <a:tab pos="396240" algn="l"/>
                <a:tab pos="396875" algn="l"/>
              </a:tabLst>
            </a:pPr>
            <a:r>
              <a:rPr sz="1900" spc="-70" smtClean="0">
                <a:solidFill>
                  <a:srgbClr val="FFFFFF"/>
                </a:solidFill>
                <a:latin typeface="Verdana"/>
                <a:cs typeface="Verdana"/>
              </a:rPr>
              <a:t>Transportation</a:t>
            </a:r>
            <a:endParaRPr sz="1900">
              <a:latin typeface="Verdana"/>
              <a:cs typeface="Verdana"/>
            </a:endParaRPr>
          </a:p>
          <a:p>
            <a:pPr marL="396240" marR="5080" indent="417830" algn="just">
              <a:lnSpc>
                <a:spcPct val="80000"/>
              </a:lnSpc>
              <a:spcBef>
                <a:spcPts val="455"/>
              </a:spcBef>
            </a:pP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modules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900" spc="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managed 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properly 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stable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900" spc="-120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900" spc="-19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00" spc="-15" dirty="0">
                <a:solidFill>
                  <a:srgbClr val="FFFFFF"/>
                </a:solidFill>
                <a:latin typeface="Verdana"/>
                <a:cs typeface="Verdana"/>
              </a:rPr>
              <a:t>formed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whose aim </a:t>
            </a:r>
            <a:r>
              <a:rPr sz="1900" spc="-19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quality 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900" spc="-16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students </a:t>
            </a: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earn 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fame </a:t>
            </a:r>
            <a:r>
              <a:rPr sz="1900" spc="-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itself </a:t>
            </a: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900" spc="-16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students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placing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them 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good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highly </a:t>
            </a:r>
            <a:r>
              <a:rPr sz="1900" spc="60" dirty="0">
                <a:solidFill>
                  <a:srgbClr val="FFFFFF"/>
                </a:solidFill>
                <a:latin typeface="Verdana"/>
                <a:cs typeface="Verdana"/>
              </a:rPr>
              <a:t>paid</a:t>
            </a:r>
            <a:r>
              <a:rPr sz="19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jobs.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72212"/>
            <a:ext cx="8372856" cy="6377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656" y="678178"/>
            <a:ext cx="8848344" cy="6179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67550"/>
            <a:ext cx="8229600" cy="6233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7550"/>
            <a:ext cx="8229600" cy="6233795"/>
          </a:xfrm>
          <a:custGeom>
            <a:avLst/>
            <a:gdLst/>
            <a:ahLst/>
            <a:cxnLst/>
            <a:rect l="l" t="t" r="r" b="b"/>
            <a:pathLst>
              <a:path w="8229600" h="6233795">
                <a:moveTo>
                  <a:pt x="0" y="6233287"/>
                </a:moveTo>
                <a:lnTo>
                  <a:pt x="8229600" y="6233287"/>
                </a:lnTo>
                <a:lnTo>
                  <a:pt x="8229600" y="0"/>
                </a:lnTo>
                <a:lnTo>
                  <a:pt x="0" y="0"/>
                </a:lnTo>
                <a:lnTo>
                  <a:pt x="0" y="6233287"/>
                </a:lnTo>
                <a:close/>
              </a:path>
            </a:pathLst>
          </a:custGeom>
          <a:ln w="12699">
            <a:solidFill>
              <a:srgbClr val="FA00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2415539"/>
            <a:ext cx="6397752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8695" y="765048"/>
            <a:ext cx="6385559" cy="1892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7167" y="2110739"/>
            <a:ext cx="4626863" cy="143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3264" y="2450592"/>
            <a:ext cx="4614672" cy="131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4139" y="3878579"/>
            <a:ext cx="4613148" cy="1905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0235" y="2228088"/>
            <a:ext cx="4600956" cy="18928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8708" y="3573779"/>
            <a:ext cx="2843784" cy="1432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4803" y="3913632"/>
            <a:ext cx="2831592" cy="131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5341618"/>
            <a:ext cx="8773668" cy="15163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427" y="3691128"/>
            <a:ext cx="8767572" cy="18928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4900" y="5036820"/>
            <a:ext cx="7392924" cy="1432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0996" y="5376671"/>
            <a:ext cx="7380732" cy="131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3329" y="1535175"/>
            <a:ext cx="4592320" cy="8401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6570" y="2538348"/>
            <a:ext cx="4554220" cy="0"/>
          </a:xfrm>
          <a:custGeom>
            <a:avLst/>
            <a:gdLst/>
            <a:ahLst/>
            <a:cxnLst/>
            <a:rect l="l" t="t" r="r" b="b"/>
            <a:pathLst>
              <a:path w="4554220">
                <a:moveTo>
                  <a:pt x="0" y="0"/>
                </a:moveTo>
                <a:lnTo>
                  <a:pt x="4553711" y="0"/>
                </a:lnTo>
              </a:path>
            </a:pathLst>
          </a:custGeom>
          <a:ln w="70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6570" y="2503297"/>
            <a:ext cx="4554220" cy="70485"/>
          </a:xfrm>
          <a:custGeom>
            <a:avLst/>
            <a:gdLst/>
            <a:ahLst/>
            <a:cxnLst/>
            <a:rect l="l" t="t" r="r" b="b"/>
            <a:pathLst>
              <a:path w="4554220" h="70485">
                <a:moveTo>
                  <a:pt x="0" y="70103"/>
                </a:moveTo>
                <a:lnTo>
                  <a:pt x="4553711" y="70103"/>
                </a:lnTo>
                <a:lnTo>
                  <a:pt x="4553711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88740" y="2793364"/>
            <a:ext cx="2825369" cy="10443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8110" y="4001389"/>
            <a:ext cx="2771140" cy="0"/>
          </a:xfrm>
          <a:custGeom>
            <a:avLst/>
            <a:gdLst/>
            <a:ahLst/>
            <a:cxnLst/>
            <a:rect l="l" t="t" r="r" b="b"/>
            <a:pathLst>
              <a:path w="2771140">
                <a:moveTo>
                  <a:pt x="0" y="0"/>
                </a:moveTo>
                <a:lnTo>
                  <a:pt x="2770632" y="0"/>
                </a:lnTo>
              </a:path>
            </a:pathLst>
          </a:custGeom>
          <a:ln w="70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8110" y="3966336"/>
            <a:ext cx="2771140" cy="70485"/>
          </a:xfrm>
          <a:custGeom>
            <a:avLst/>
            <a:gdLst/>
            <a:ahLst/>
            <a:cxnLst/>
            <a:rect l="l" t="t" r="r" b="b"/>
            <a:pathLst>
              <a:path w="2771140" h="70485">
                <a:moveTo>
                  <a:pt x="0" y="70104"/>
                </a:moveTo>
                <a:lnTo>
                  <a:pt x="2770632" y="70104"/>
                </a:lnTo>
                <a:lnTo>
                  <a:pt x="2770632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5664" y="4449317"/>
            <a:ext cx="7294473" cy="9246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4302" y="5464428"/>
            <a:ext cx="7320280" cy="0"/>
          </a:xfrm>
          <a:custGeom>
            <a:avLst/>
            <a:gdLst/>
            <a:ahLst/>
            <a:cxnLst/>
            <a:rect l="l" t="t" r="r" b="b"/>
            <a:pathLst>
              <a:path w="7320280">
                <a:moveTo>
                  <a:pt x="0" y="0"/>
                </a:moveTo>
                <a:lnTo>
                  <a:pt x="7319772" y="0"/>
                </a:lnTo>
              </a:path>
            </a:pathLst>
          </a:custGeom>
          <a:ln w="70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4302" y="5429377"/>
            <a:ext cx="7320280" cy="70485"/>
          </a:xfrm>
          <a:custGeom>
            <a:avLst/>
            <a:gdLst/>
            <a:ahLst/>
            <a:cxnLst/>
            <a:rect l="l" t="t" r="r" b="b"/>
            <a:pathLst>
              <a:path w="7320280" h="70485">
                <a:moveTo>
                  <a:pt x="0" y="70104"/>
                </a:moveTo>
                <a:lnTo>
                  <a:pt x="7319772" y="70104"/>
                </a:lnTo>
                <a:lnTo>
                  <a:pt x="7319772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ln w="6096">
            <a:solidFill>
              <a:srgbClr val="AE22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1254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14</cp:revision>
  <dcterms:created xsi:type="dcterms:W3CDTF">2018-10-11T04:34:11Z</dcterms:created>
  <dcterms:modified xsi:type="dcterms:W3CDTF">2018-10-11T08:42:22Z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2010-05-14T00:00:00Z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2018-10-11T00:00:00Z</vt:filetime>
  </property>
</Properties>
</file>