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68EBD-D64E-443A-8590-1B006790A6B2}" v="2" dt="2022-07-03T08:12:3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Wankhede (MINDTREE LIMITED)" userId="ac1944e2-87dc-4006-aed2-ed74e031571c" providerId="ADAL" clId="{76F68EBD-D64E-443A-8590-1B006790A6B2}"/>
    <pc:docChg chg="undo custSel addSld modSld">
      <pc:chgData name="Avinash Wankhede (MINDTREE LIMITED)" userId="ac1944e2-87dc-4006-aed2-ed74e031571c" providerId="ADAL" clId="{76F68EBD-D64E-443A-8590-1B006790A6B2}" dt="2022-07-03T08:25:36.194" v="593" actId="2711"/>
      <pc:docMkLst>
        <pc:docMk/>
      </pc:docMkLst>
      <pc:sldChg chg="modSp mod">
        <pc:chgData name="Avinash Wankhede (MINDTREE LIMITED)" userId="ac1944e2-87dc-4006-aed2-ed74e031571c" providerId="ADAL" clId="{76F68EBD-D64E-443A-8590-1B006790A6B2}" dt="2022-07-03T08:23:18.378" v="577" actId="2711"/>
        <pc:sldMkLst>
          <pc:docMk/>
          <pc:sldMk cId="1227477960" sldId="257"/>
        </pc:sldMkLst>
        <pc:spChg chg="mod">
          <ac:chgData name="Avinash Wankhede (MINDTREE LIMITED)" userId="ac1944e2-87dc-4006-aed2-ed74e031571c" providerId="ADAL" clId="{76F68EBD-D64E-443A-8590-1B006790A6B2}" dt="2022-07-03T08:23:18.378" v="577" actId="2711"/>
          <ac:spMkLst>
            <pc:docMk/>
            <pc:sldMk cId="1227477960" sldId="257"/>
            <ac:spMk id="3" creationId="{8E435B2C-90B9-CE1F-8306-6220DC9C93AE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3:29.555" v="579" actId="2711"/>
        <pc:sldMkLst>
          <pc:docMk/>
          <pc:sldMk cId="1813091216" sldId="258"/>
        </pc:sldMkLst>
        <pc:spChg chg="mod">
          <ac:chgData name="Avinash Wankhede (MINDTREE LIMITED)" userId="ac1944e2-87dc-4006-aed2-ed74e031571c" providerId="ADAL" clId="{76F68EBD-D64E-443A-8590-1B006790A6B2}" dt="2022-07-03T08:16:35.817" v="567" actId="120"/>
          <ac:spMkLst>
            <pc:docMk/>
            <pc:sldMk cId="1813091216" sldId="258"/>
            <ac:spMk id="2" creationId="{1C56FCBF-1A73-8A86-BA2D-2B145A5DEFB0}"/>
          </ac:spMkLst>
        </pc:spChg>
        <pc:spChg chg="mod">
          <ac:chgData name="Avinash Wankhede (MINDTREE LIMITED)" userId="ac1944e2-87dc-4006-aed2-ed74e031571c" providerId="ADAL" clId="{76F68EBD-D64E-443A-8590-1B006790A6B2}" dt="2022-07-03T08:23:29.555" v="579" actId="2711"/>
          <ac:spMkLst>
            <pc:docMk/>
            <pc:sldMk cId="1813091216" sldId="258"/>
            <ac:spMk id="3" creationId="{0F765140-A573-C81E-5699-93E3E0AE630B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3:37.974" v="580" actId="2711"/>
        <pc:sldMkLst>
          <pc:docMk/>
          <pc:sldMk cId="2293783720" sldId="259"/>
        </pc:sldMkLst>
        <pc:spChg chg="mod">
          <ac:chgData name="Avinash Wankhede (MINDTREE LIMITED)" userId="ac1944e2-87dc-4006-aed2-ed74e031571c" providerId="ADAL" clId="{76F68EBD-D64E-443A-8590-1B006790A6B2}" dt="2022-07-03T08:23:37.974" v="580" actId="2711"/>
          <ac:spMkLst>
            <pc:docMk/>
            <pc:sldMk cId="2293783720" sldId="259"/>
            <ac:spMk id="3" creationId="{D7C6386E-7EC3-C322-5A86-115C08DBEE0B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3:51.131" v="581" actId="2711"/>
        <pc:sldMkLst>
          <pc:docMk/>
          <pc:sldMk cId="1514985957" sldId="260"/>
        </pc:sldMkLst>
        <pc:spChg chg="mod">
          <ac:chgData name="Avinash Wankhede (MINDTREE LIMITED)" userId="ac1944e2-87dc-4006-aed2-ed74e031571c" providerId="ADAL" clId="{76F68EBD-D64E-443A-8590-1B006790A6B2}" dt="2022-07-03T08:23:51.131" v="581" actId="2711"/>
          <ac:spMkLst>
            <pc:docMk/>
            <pc:sldMk cId="1514985957" sldId="260"/>
            <ac:spMk id="3" creationId="{9E4A97C3-844C-6F23-933F-921DDBA84364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4:01.602" v="582" actId="2711"/>
        <pc:sldMkLst>
          <pc:docMk/>
          <pc:sldMk cId="2416767133" sldId="261"/>
        </pc:sldMkLst>
        <pc:spChg chg="mod">
          <ac:chgData name="Avinash Wankhede (MINDTREE LIMITED)" userId="ac1944e2-87dc-4006-aed2-ed74e031571c" providerId="ADAL" clId="{76F68EBD-D64E-443A-8590-1B006790A6B2}" dt="2022-07-03T08:24:01.602" v="582" actId="2711"/>
          <ac:spMkLst>
            <pc:docMk/>
            <pc:sldMk cId="2416767133" sldId="261"/>
            <ac:spMk id="3" creationId="{A848AF93-9157-4FD5-3371-C5D7820706E6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4:11.800" v="583" actId="2711"/>
        <pc:sldMkLst>
          <pc:docMk/>
          <pc:sldMk cId="3405069748" sldId="262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405069748" sldId="262"/>
            <ac:spMk id="2" creationId="{4485F615-6243-B601-2219-EC1E55F5DB12}"/>
          </ac:spMkLst>
        </pc:spChg>
        <pc:spChg chg="mod">
          <ac:chgData name="Avinash Wankhede (MINDTREE LIMITED)" userId="ac1944e2-87dc-4006-aed2-ed74e031571c" providerId="ADAL" clId="{76F68EBD-D64E-443A-8590-1B006790A6B2}" dt="2022-07-03T08:24:11.800" v="583" actId="2711"/>
          <ac:spMkLst>
            <pc:docMk/>
            <pc:sldMk cId="3405069748" sldId="262"/>
            <ac:spMk id="3" creationId="{73A6C83B-7A65-4F21-6A08-DDDF9423FDEA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4:23.465" v="586" actId="2711"/>
        <pc:sldMkLst>
          <pc:docMk/>
          <pc:sldMk cId="1738943358" sldId="263"/>
        </pc:sldMkLst>
        <pc:spChg chg="mod">
          <ac:chgData name="Avinash Wankhede (MINDTREE LIMITED)" userId="ac1944e2-87dc-4006-aed2-ed74e031571c" providerId="ADAL" clId="{76F68EBD-D64E-443A-8590-1B006790A6B2}" dt="2022-07-03T08:24:23.465" v="586" actId="2711"/>
          <ac:spMkLst>
            <pc:docMk/>
            <pc:sldMk cId="1738943358" sldId="263"/>
            <ac:spMk id="3" creationId="{BEDFEFFD-DD80-2561-9F7F-CCF77B95CFE6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4:31.270" v="587" actId="2711"/>
        <pc:sldMkLst>
          <pc:docMk/>
          <pc:sldMk cId="3567206731" sldId="264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567206731" sldId="264"/>
            <ac:spMk id="2" creationId="{CE3DB7FE-51C0-3831-A2A3-FEB29FE02A8C}"/>
          </ac:spMkLst>
        </pc:spChg>
        <pc:spChg chg="mod">
          <ac:chgData name="Avinash Wankhede (MINDTREE LIMITED)" userId="ac1944e2-87dc-4006-aed2-ed74e031571c" providerId="ADAL" clId="{76F68EBD-D64E-443A-8590-1B006790A6B2}" dt="2022-07-03T08:24:31.270" v="587" actId="2711"/>
          <ac:spMkLst>
            <pc:docMk/>
            <pc:sldMk cId="3567206731" sldId="264"/>
            <ac:spMk id="3" creationId="{575DD648-929D-B807-7F52-9F1F9E7063ED}"/>
          </ac:spMkLst>
        </pc:spChg>
      </pc:sldChg>
      <pc:sldChg chg="modSp">
        <pc:chgData name="Avinash Wankhede (MINDTREE LIMITED)" userId="ac1944e2-87dc-4006-aed2-ed74e031571c" providerId="ADAL" clId="{76F68EBD-D64E-443A-8590-1B006790A6B2}" dt="2022-07-03T08:12:37.978" v="522"/>
        <pc:sldMkLst>
          <pc:docMk/>
          <pc:sldMk cId="1185194990" sldId="265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1185194990" sldId="265"/>
            <ac:spMk id="2" creationId="{DCB1DCB5-7BC8-B198-C58D-CED415AA3064}"/>
          </ac:spMkLst>
        </pc:spChg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1185194990" sldId="265"/>
            <ac:spMk id="3" creationId="{3A8B5F27-7135-D8EB-290A-EB0ED4871E7F}"/>
          </ac:spMkLst>
        </pc:spChg>
      </pc:sldChg>
      <pc:sldChg chg="modSp">
        <pc:chgData name="Avinash Wankhede (MINDTREE LIMITED)" userId="ac1944e2-87dc-4006-aed2-ed74e031571c" providerId="ADAL" clId="{76F68EBD-D64E-443A-8590-1B006790A6B2}" dt="2022-07-03T08:12:37.978" v="522"/>
        <pc:sldMkLst>
          <pc:docMk/>
          <pc:sldMk cId="3030847404" sldId="266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030847404" sldId="266"/>
            <ac:spMk id="2" creationId="{A4BC8256-D779-8A76-FD0F-514933304F08}"/>
          </ac:spMkLst>
        </pc:spChg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030847404" sldId="266"/>
            <ac:spMk id="3" creationId="{14349EA6-FFD6-FD7D-5A70-0879CCC1CF3D}"/>
          </ac:spMkLst>
        </pc:spChg>
      </pc:sldChg>
      <pc:sldChg chg="modSp">
        <pc:chgData name="Avinash Wankhede (MINDTREE LIMITED)" userId="ac1944e2-87dc-4006-aed2-ed74e031571c" providerId="ADAL" clId="{76F68EBD-D64E-443A-8590-1B006790A6B2}" dt="2022-07-03T08:12:37.978" v="522"/>
        <pc:sldMkLst>
          <pc:docMk/>
          <pc:sldMk cId="3065207018" sldId="267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065207018" sldId="267"/>
            <ac:spMk id="2" creationId="{4528280E-6B9C-484E-3E8D-EBEC334CD619}"/>
          </ac:spMkLst>
        </pc:spChg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065207018" sldId="267"/>
            <ac:spMk id="3" creationId="{7494DDC4-5A03-298A-2FE4-31833DF1BEBF}"/>
          </ac:spMkLst>
        </pc:spChg>
      </pc:sldChg>
      <pc:sldChg chg="modSp">
        <pc:chgData name="Avinash Wankhede (MINDTREE LIMITED)" userId="ac1944e2-87dc-4006-aed2-ed74e031571c" providerId="ADAL" clId="{76F68EBD-D64E-443A-8590-1B006790A6B2}" dt="2022-07-03T08:12:37.978" v="522"/>
        <pc:sldMkLst>
          <pc:docMk/>
          <pc:sldMk cId="3104012617" sldId="268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3104012617" sldId="268"/>
            <ac:spMk id="2" creationId="{CBE704D6-6E64-D500-DA8C-A298BD9DF3F8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1:20.465" v="576" actId="2711"/>
        <pc:sldMkLst>
          <pc:docMk/>
          <pc:sldMk cId="1841695735" sldId="269"/>
        </pc:sldMkLst>
        <pc:spChg chg="mod">
          <ac:chgData name="Avinash Wankhede (MINDTREE LIMITED)" userId="ac1944e2-87dc-4006-aed2-ed74e031571c" providerId="ADAL" clId="{76F68EBD-D64E-443A-8590-1B006790A6B2}" dt="2022-07-03T08:21:20.465" v="576" actId="2711"/>
          <ac:spMkLst>
            <pc:docMk/>
            <pc:sldMk cId="1841695735" sldId="269"/>
            <ac:spMk id="3" creationId="{F13A3D5F-2199-6DB1-3D93-3FDC2ACA60C3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5:36.194" v="593" actId="2711"/>
        <pc:sldMkLst>
          <pc:docMk/>
          <pc:sldMk cId="1556223953" sldId="270"/>
        </pc:sldMkLst>
        <pc:spChg chg="mod">
          <ac:chgData name="Avinash Wankhede (MINDTREE LIMITED)" userId="ac1944e2-87dc-4006-aed2-ed74e031571c" providerId="ADAL" clId="{76F68EBD-D64E-443A-8590-1B006790A6B2}" dt="2022-07-03T08:12:37.978" v="522"/>
          <ac:spMkLst>
            <pc:docMk/>
            <pc:sldMk cId="1556223953" sldId="270"/>
            <ac:spMk id="2" creationId="{0A4AD499-5453-FDD5-CF5C-4B36BEF0EA5A}"/>
          </ac:spMkLst>
        </pc:spChg>
        <pc:spChg chg="mod">
          <ac:chgData name="Avinash Wankhede (MINDTREE LIMITED)" userId="ac1944e2-87dc-4006-aed2-ed74e031571c" providerId="ADAL" clId="{76F68EBD-D64E-443A-8590-1B006790A6B2}" dt="2022-07-03T08:25:36.194" v="593" actId="2711"/>
          <ac:spMkLst>
            <pc:docMk/>
            <pc:sldMk cId="1556223953" sldId="270"/>
            <ac:spMk id="3" creationId="{A98B9A23-EA6F-C3F8-D2C3-371EA417175B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5:22.650" v="592" actId="2711"/>
        <pc:sldMkLst>
          <pc:docMk/>
          <pc:sldMk cId="2895714002" sldId="271"/>
        </pc:sldMkLst>
        <pc:spChg chg="mod">
          <ac:chgData name="Avinash Wankhede (MINDTREE LIMITED)" userId="ac1944e2-87dc-4006-aed2-ed74e031571c" providerId="ADAL" clId="{76F68EBD-D64E-443A-8590-1B006790A6B2}" dt="2022-07-03T08:25:22.650" v="592" actId="2711"/>
          <ac:spMkLst>
            <pc:docMk/>
            <pc:sldMk cId="2895714002" sldId="271"/>
            <ac:spMk id="3" creationId="{ABC2B3E4-3C31-49CB-9DC5-70154D13969C}"/>
          </ac:spMkLst>
        </pc:spChg>
      </pc:sldChg>
      <pc:sldChg chg="modSp mod">
        <pc:chgData name="Avinash Wankhede (MINDTREE LIMITED)" userId="ac1944e2-87dc-4006-aed2-ed74e031571c" providerId="ADAL" clId="{76F68EBD-D64E-443A-8590-1B006790A6B2}" dt="2022-07-03T08:25:13.520" v="591" actId="2711"/>
        <pc:sldMkLst>
          <pc:docMk/>
          <pc:sldMk cId="2418803875" sldId="272"/>
        </pc:sldMkLst>
        <pc:spChg chg="mod">
          <ac:chgData name="Avinash Wankhede (MINDTREE LIMITED)" userId="ac1944e2-87dc-4006-aed2-ed74e031571c" providerId="ADAL" clId="{76F68EBD-D64E-443A-8590-1B006790A6B2}" dt="2022-07-03T08:25:13.520" v="591" actId="2711"/>
          <ac:spMkLst>
            <pc:docMk/>
            <pc:sldMk cId="2418803875" sldId="272"/>
            <ac:spMk id="3" creationId="{3D225AE6-3164-51FD-2A3B-AD1880177F7B}"/>
          </ac:spMkLst>
        </pc:spChg>
      </pc:sldChg>
      <pc:sldChg chg="modSp new mod">
        <pc:chgData name="Avinash Wankhede (MINDTREE LIMITED)" userId="ac1944e2-87dc-4006-aed2-ed74e031571c" providerId="ADAL" clId="{76F68EBD-D64E-443A-8590-1B006790A6B2}" dt="2022-07-03T08:25:05.673" v="590" actId="2711"/>
        <pc:sldMkLst>
          <pc:docMk/>
          <pc:sldMk cId="1615412133" sldId="273"/>
        </pc:sldMkLst>
        <pc:spChg chg="mod">
          <ac:chgData name="Avinash Wankhede (MINDTREE LIMITED)" userId="ac1944e2-87dc-4006-aed2-ed74e031571c" providerId="ADAL" clId="{76F68EBD-D64E-443A-8590-1B006790A6B2}" dt="2022-07-03T08:09:14.672" v="491" actId="113"/>
          <ac:spMkLst>
            <pc:docMk/>
            <pc:sldMk cId="1615412133" sldId="273"/>
            <ac:spMk id="2" creationId="{C3EF0EFA-5C40-F13E-BC9A-FF8A2146A759}"/>
          </ac:spMkLst>
        </pc:spChg>
        <pc:spChg chg="mod">
          <ac:chgData name="Avinash Wankhede (MINDTREE LIMITED)" userId="ac1944e2-87dc-4006-aed2-ed74e031571c" providerId="ADAL" clId="{76F68EBD-D64E-443A-8590-1B006790A6B2}" dt="2022-07-03T08:25:05.673" v="590" actId="2711"/>
          <ac:spMkLst>
            <pc:docMk/>
            <pc:sldMk cId="1615412133" sldId="273"/>
            <ac:spMk id="3" creationId="{04C13A6A-E56F-E243-6DDE-D1382A9D12A0}"/>
          </ac:spMkLst>
        </pc:spChg>
      </pc:sldChg>
      <pc:sldChg chg="modSp new mod">
        <pc:chgData name="Avinash Wankhede (MINDTREE LIMITED)" userId="ac1944e2-87dc-4006-aed2-ed74e031571c" providerId="ADAL" clId="{76F68EBD-D64E-443A-8590-1B006790A6B2}" dt="2022-07-03T08:24:57.405" v="588" actId="2711"/>
        <pc:sldMkLst>
          <pc:docMk/>
          <pc:sldMk cId="2101681203" sldId="274"/>
        </pc:sldMkLst>
        <pc:spChg chg="mod">
          <ac:chgData name="Avinash Wankhede (MINDTREE LIMITED)" userId="ac1944e2-87dc-4006-aed2-ed74e031571c" providerId="ADAL" clId="{76F68EBD-D64E-443A-8590-1B006790A6B2}" dt="2022-07-03T08:11:42.702" v="515" actId="1076"/>
          <ac:spMkLst>
            <pc:docMk/>
            <pc:sldMk cId="2101681203" sldId="274"/>
            <ac:spMk id="2" creationId="{0B808545-D50E-3907-CA36-B523B586D152}"/>
          </ac:spMkLst>
        </pc:spChg>
        <pc:spChg chg="mod">
          <ac:chgData name="Avinash Wankhede (MINDTREE LIMITED)" userId="ac1944e2-87dc-4006-aed2-ed74e031571c" providerId="ADAL" clId="{76F68EBD-D64E-443A-8590-1B006790A6B2}" dt="2022-07-03T08:24:57.405" v="588" actId="2711"/>
          <ac:spMkLst>
            <pc:docMk/>
            <pc:sldMk cId="2101681203" sldId="274"/>
            <ac:spMk id="3" creationId="{F82AAE09-8C60-0425-0171-69CC5500E7DE}"/>
          </ac:spMkLst>
        </pc:spChg>
      </pc:sldChg>
      <pc:sldChg chg="modSp new mod">
        <pc:chgData name="Avinash Wankhede (MINDTREE LIMITED)" userId="ac1944e2-87dc-4006-aed2-ed74e031571c" providerId="ADAL" clId="{76F68EBD-D64E-443A-8590-1B006790A6B2}" dt="2022-07-03T08:14:30.822" v="561" actId="1076"/>
        <pc:sldMkLst>
          <pc:docMk/>
          <pc:sldMk cId="4014895878" sldId="275"/>
        </pc:sldMkLst>
        <pc:spChg chg="mod">
          <ac:chgData name="Avinash Wankhede (MINDTREE LIMITED)" userId="ac1944e2-87dc-4006-aed2-ed74e031571c" providerId="ADAL" clId="{76F68EBD-D64E-443A-8590-1B006790A6B2}" dt="2022-07-03T08:14:30.822" v="561" actId="1076"/>
          <ac:spMkLst>
            <pc:docMk/>
            <pc:sldMk cId="4014895878" sldId="275"/>
            <ac:spMk id="2" creationId="{760310AB-3F8E-577E-B39B-085604A39766}"/>
          </ac:spMkLst>
        </pc:spChg>
        <pc:spChg chg="mod">
          <ac:chgData name="Avinash Wankhede (MINDTREE LIMITED)" userId="ac1944e2-87dc-4006-aed2-ed74e031571c" providerId="ADAL" clId="{76F68EBD-D64E-443A-8590-1B006790A6B2}" dt="2022-07-03T08:13:54.558" v="556" actId="1076"/>
          <ac:spMkLst>
            <pc:docMk/>
            <pc:sldMk cId="4014895878" sldId="275"/>
            <ac:spMk id="3" creationId="{664BFDFA-5408-818A-778F-7EBCDA60AE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7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spc="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2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C5-BBBC-E1A6-F798-150AA45A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3"/>
            <a:ext cx="9950103" cy="3005405"/>
          </a:xfrm>
        </p:spPr>
        <p:txBody>
          <a:bodyPr/>
          <a:lstStyle/>
          <a:p>
            <a:r>
              <a:rPr lang="en-IN" sz="44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BUILDING BLOCKS FOR DIFFERENT PRODUCT FORMULATIONS OF COSMETICS 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5B2C-90B9-CE1F-8306-6220DC9C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906973"/>
            <a:ext cx="9950103" cy="3753133"/>
          </a:xfrm>
        </p:spPr>
        <p:txBody>
          <a:bodyPr/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																																													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Projyot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0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Pravinkumar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Naik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 no: 11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M.Pharm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First Year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47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8256-D779-8A76-FD0F-51493330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(C) COLD CREAM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9EA6-FFD6-FD7D-5A70-0879CCC1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Cold cream is a w/o type emulsion which when applied to skin, a cooling effect is produced, due to slow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evapouration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water present in the emulsion.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Cold cream is an emulsion of fats and water which can be used to clean &amp; soften the skin.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Cold cream has been used to remove makeup gently at the end of day &amp; it can also be used to soften tough skin on the knees and elbows or to keep skin protected from harsh winter weather.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Cold cream is prepared by saponification reaction between beeswax &amp; alkali borax.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4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280E-6B9C-484E-3E8D-EBEC334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 for preparation of cold cream : - 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DDC4-5A03-298A-2FE4-31833DF1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Weigh the required quantity of white beeswax &amp; liquid paraffin and melt in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china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dish by heating on a water bath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upto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70°C.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glass beaker, dissolve borax in water and heat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upto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70°C.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both oily and aqueous phases reaches the same temperature (70°C), gradually add borax solution to the melted beeswax drop by drop with constant stirring.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Stir continuously until it becomes cool. When the temperature lowers to 40-45°C, incorporate rose oil and mix uniformly, until a homogeneous semi-solid mass is obtained.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20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04D6-6E64-D500-DA8C-A298BD9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(D) SHAMPOO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17BC-7D1A-0C84-3D49-4C41B812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873434"/>
            <a:ext cx="9950103" cy="3513514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Shampoo is a preparation of a surfactant in a suitable form - liquid, solid or powder which when used under the specialized conditions will remove surface grease, dirt and skin debris from the hair shaft and scalp without adversely affecting the user. 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01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FD82-D178-D990-7B88-9F1446D6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89" y="-112079"/>
            <a:ext cx="9950103" cy="1507376"/>
          </a:xfrm>
        </p:spPr>
        <p:txBody>
          <a:bodyPr/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INGREDIENTS FOR SHAMPOO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3D5F-2199-6DB1-3D93-3FDC2ACA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02" y="787941"/>
            <a:ext cx="10113876" cy="481766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1) Surfactants :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(a) Anionic surfactants : Alkyl benzene sulphonates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(b) Non-ionic surfactants : Fatty acid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alkanolamides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(c) Amphoteric surfactants : N-alkyl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aminoacids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2) Conditioning agents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             lanolin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             mineral oil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3) Clarifying agents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             phosphates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4) Preservatives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             formaldehyde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5) Perfumes</a:t>
            </a:r>
          </a:p>
        </p:txBody>
      </p:sp>
    </p:spTree>
    <p:extLst>
      <p:ext uri="{BB962C8B-B14F-4D97-AF65-F5344CB8AC3E}">
        <p14:creationId xmlns:p14="http://schemas.microsoft.com/office/powerpoint/2010/main" val="184169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499-5453-FDD5-CF5C-4B36BEF0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Procedure for preparation of shampoo : 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9A23-EA6F-C3F8-D2C3-371EA417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quantity of coconut oil, olive oil , castor oil &amp; take it in a round bottom flask.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Potassium hydroxide dissolved in 3/4th quantity of water was added to it, heat it in a water bath for 70-80°C with constant shaking for 1hr.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remaining quantity of water and add sodium hexamethyl cellulose,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glycerine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perfume &amp; other ingredients.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mix both the solution to form a uniform shampoo.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2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19E5-184D-9A25-ABB4-66B3DA95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641445"/>
            <a:ext cx="9950103" cy="1078173"/>
          </a:xfrm>
        </p:spPr>
        <p:txBody>
          <a:bodyPr/>
          <a:lstStyle/>
          <a:p>
            <a:r>
              <a:rPr lang="en-IN" sz="2800" b="0" dirty="0">
                <a:latin typeface="Consolas" panose="020B0609020204030204" pitchFamily="49" charset="0"/>
              </a:rPr>
              <a:t>Types of Shampoo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B3E4-3C31-49CB-9DC5-70154D13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381535"/>
            <a:ext cx="9950103" cy="34119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Powder Shampoo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Lotion shampoo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Liquid shampoo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Anti-dandruff shampoo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Conditioning shampoo</a:t>
            </a:r>
          </a:p>
        </p:txBody>
      </p:sp>
    </p:spTree>
    <p:extLst>
      <p:ext uri="{BB962C8B-B14F-4D97-AF65-F5344CB8AC3E}">
        <p14:creationId xmlns:p14="http://schemas.microsoft.com/office/powerpoint/2010/main" val="289571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38F7-8F12-730E-646C-D4083E01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12" y="303021"/>
            <a:ext cx="9950103" cy="1507376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(E) TOOTHPASTE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5AE6-3164-51FD-2A3B-AD188017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2672976"/>
            <a:ext cx="9950103" cy="351351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Toothpaste is a paste or gel used with a toothbrush as an accessory to clean &amp; maintain the aesthetics and health of the teeth.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0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0EFA-5C40-F13E-BC9A-FF8A2146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6" y="709556"/>
            <a:ext cx="9950103" cy="548808"/>
          </a:xfrm>
        </p:spPr>
        <p:txBody>
          <a:bodyPr/>
          <a:lstStyle/>
          <a:p>
            <a:r>
              <a:rPr lang="en-US" sz="2800" b="0" dirty="0">
                <a:latin typeface="Consolas" panose="020B0609020204030204" pitchFamily="49" charset="0"/>
              </a:rPr>
              <a:t>INGREDIENTS OF TOOTHPASTE</a:t>
            </a:r>
            <a:endParaRPr lang="en-IN" sz="2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3A6A-E56F-E243-6DDE-D1382A9D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27" y="1799519"/>
            <a:ext cx="9950103" cy="35135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 Abrasives  </a:t>
            </a:r>
            <a:r>
              <a:rPr lang="en-IN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(Calcium carbonate)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2) Detergents &amp;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oAther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foaming materials  (Sodium lauryl sulphate)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3) Humectants  (Glycerin)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4) Binding agent (Natural gums:-Gum Arabic, gum Tragacanth)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5) Sweeting and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flavouring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agent (Peppermint , coriander)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6) Minor Ingredients (Titanium dioxide)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1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8545-D50E-3907-CA36-B523B586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515717"/>
            <a:ext cx="9950103" cy="1108366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Procedure for preparation of toothpaste : 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AE09-8C60-0425-0171-69CC5500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0" y="1624083"/>
            <a:ext cx="9950103" cy="351351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half the quantity of water, add tragacanth powder &amp; heat it in a water bath to get a gel.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remaining quantity of water, add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glycerine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sodium lauryl sulphate, preservative &amp; mix it thoroughly to get a clear solution.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 the required quantity of saccharin and calcium carbonate solution &amp; mix it with the help of mortar and pestle.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this powder, add gum tragacanth &amp; mix well.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glycerine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preservative &amp; sodium lauryl mixture to it and triturate uniformly to get a paste.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 add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flavouring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agent &amp; triturate well.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Transfer to a narrow mouthed plastic tube , seal &amp; label.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8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10AB-3F8E-577E-B39B-085604A3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36" y="4053385"/>
            <a:ext cx="7752002" cy="1681900"/>
          </a:xfrm>
        </p:spPr>
        <p:txBody>
          <a:bodyPr/>
          <a:lstStyle/>
          <a:p>
            <a:pPr algn="r"/>
            <a:r>
              <a:rPr lang="en-IN" sz="7200" dirty="0"/>
              <a:t>Thank You…..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FDFA-5408-818A-778F-7EBCDA60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0244" y="-91338"/>
            <a:ext cx="9950103" cy="35135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489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FCBF-1A73-8A86-BA2D-2B145A5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518615"/>
            <a:ext cx="9950103" cy="1385640"/>
          </a:xfrm>
        </p:spPr>
        <p:txBody>
          <a:bodyPr/>
          <a:lstStyle/>
          <a:p>
            <a:r>
              <a:rPr lang="en-IN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CONTENTS: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5140-A573-C81E-5699-93E3E0AE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84" y="1361560"/>
            <a:ext cx="9950103" cy="3002115"/>
          </a:xfrm>
        </p:spPr>
        <p:txBody>
          <a:bodyPr/>
          <a:lstStyle/>
          <a:p>
            <a:pPr marL="0" indent="0">
              <a:buNone/>
            </a:pPr>
            <a:endParaRPr lang="en-IN" sz="1600" kern="100" dirty="0">
              <a:solidFill>
                <a:srgbClr val="00B0F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Definition, Types, Ingredients, General formula , Manufacture &amp; Evaluation of :-</a:t>
            </a:r>
          </a:p>
          <a:p>
            <a:pPr marL="0" indent="0">
              <a:buNone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MOISTURIZING CREAM </a:t>
            </a:r>
            <a:endParaRPr lang="en-IN" sz="2000" kern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INISHING CREAM</a:t>
            </a:r>
          </a:p>
          <a:p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COLD C</a:t>
            </a:r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REAM</a:t>
            </a:r>
          </a:p>
          <a:p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SHAMPOO</a:t>
            </a:r>
          </a:p>
          <a:p>
            <a:r>
              <a:rPr lang="en-I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TOOTHPASTE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0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3F87-0CE8-212F-8DBC-C8165E56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84" y="0"/>
            <a:ext cx="9950103" cy="1507376"/>
          </a:xfrm>
        </p:spPr>
        <p:txBody>
          <a:bodyPr/>
          <a:lstStyle/>
          <a:p>
            <a:pPr algn="ctr"/>
            <a:r>
              <a:rPr lang="en-IN" dirty="0"/>
              <a:t>CREAMS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386E-7EC3-C322-5A86-115C08DB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811439"/>
            <a:ext cx="9950103" cy="3129391"/>
          </a:xfrm>
        </p:spPr>
        <p:txBody>
          <a:bodyPr/>
          <a:lstStyle/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Creams are defined as semisolid dosage form containing one or more drug substance dissolved or dispersed in suitable base</a:t>
            </a:r>
          </a:p>
        </p:txBody>
      </p:sp>
    </p:spTree>
    <p:extLst>
      <p:ext uri="{BB962C8B-B14F-4D97-AF65-F5344CB8AC3E}">
        <p14:creationId xmlns:p14="http://schemas.microsoft.com/office/powerpoint/2010/main" val="22937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F6C5-C3AB-D688-A799-C7435300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4649"/>
            <a:ext cx="9950103" cy="630694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TYPES OF SKIN CREAMS 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97C3-844C-6F23-933F-921DDBA8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21" y="1296538"/>
            <a:ext cx="9554244" cy="4967785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up creams </a:t>
            </a:r>
          </a:p>
          <a:p>
            <a:pPr marL="45720" lvl="1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a)Vanishing cream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b)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 cream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Cleansing creams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 Creams for winter </a:t>
            </a:r>
          </a:p>
          <a:p>
            <a:pPr marL="45720" lvl="1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a)Cold cream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 Creams for dry skin</a:t>
            </a:r>
          </a:p>
          <a:p>
            <a:pPr marL="45720" lvl="1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a) Moisturizing cre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All purposes creams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Night creams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Skin protective and hand cream</a:t>
            </a:r>
          </a:p>
        </p:txBody>
      </p:sp>
    </p:spTree>
    <p:extLst>
      <p:ext uri="{BB962C8B-B14F-4D97-AF65-F5344CB8AC3E}">
        <p14:creationId xmlns:p14="http://schemas.microsoft.com/office/powerpoint/2010/main" val="151498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ED19-3137-83FF-BDA3-23AC5152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897" y="0"/>
            <a:ext cx="9950103" cy="1507376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INGREDIENTS USED IN SKIN CREAMS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AF93-9157-4FD5-3371-C5D78207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799519"/>
            <a:ext cx="9950103" cy="351351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Water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Oils, fats &amp; waxes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(a) Mineral oil (Light liquid paraffin)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(b) Glyceride oil (Almond oil)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(c) Fats (Coca butter)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(d) Waxes (Beeswax)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Lanolin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Glycol (Ethylene glycol)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Colours (Saffron)</a:t>
            </a:r>
          </a:p>
        </p:txBody>
      </p:sp>
    </p:spTree>
    <p:extLst>
      <p:ext uri="{BB962C8B-B14F-4D97-AF65-F5344CB8AC3E}">
        <p14:creationId xmlns:p14="http://schemas.microsoft.com/office/powerpoint/2010/main" val="24167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615-6243-B601-2219-EC1E55F5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C83B-7A65-4F21-6A08-DDDF9423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35" y="1474122"/>
            <a:ext cx="9950103" cy="4383829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Emollients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Also known as Moisturizers. 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7) Emulsifying agents 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(a) Inorganic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solids (Kaolin)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(b)Gums and proteins (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Gelatin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Wetting agent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Humectants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Perfumes </a:t>
            </a:r>
          </a:p>
        </p:txBody>
      </p:sp>
    </p:spTree>
    <p:extLst>
      <p:ext uri="{BB962C8B-B14F-4D97-AF65-F5344CB8AC3E}">
        <p14:creationId xmlns:p14="http://schemas.microsoft.com/office/powerpoint/2010/main" val="3405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A2AF-6F2F-3937-378B-98FF1D8B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91" y="0"/>
            <a:ext cx="9950103" cy="1507376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MOISTURIZING CREAM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EFFD-DD80-2561-9F7F-CCF77B95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water is lost from stratum corneum more rapidly than it is received from lower layers of skin the skin becomes dehydrated      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dehydrated skin loss its flexibility and appears rough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Creams which restore water or moisture and plasticizes the stratum corneum provides its flexibility and makes it soft these types of creams are knowns as moisturizing creams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4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B7FE-51C0-3831-A2A3-FEB29FE0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D648-929D-B807-7F52-9F1F9E70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464024"/>
            <a:ext cx="9950103" cy="593677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(B) VANISHING CREAM</a:t>
            </a:r>
          </a:p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Creams which spread easily &amp; seem to disappear rapidly when rubbed on the skin are termed 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vanishing creams.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creams are composed of emollient esters which leave little apparent film on the skin.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formulae of vanishing creams are based on stearic acid.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Stearic acid melts above body temperature &amp; crystallizes in a form so as to be invisible providing 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non-greasy film .It also imparts attractive appearance to the cream.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0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DCB5-7BC8-B198-C58D-CED415AA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 for preparation of vanishing cream : 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5F27-7135-D8EB-290A-EB0ED487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Melt stearic acid in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china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dish on a water bath.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beaker, dissolve potassium hydroxide in water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glycerine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it. Heat the aqueous solution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upto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70°C on water bath.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When both aqueous &amp; oily phase reaches the same temperature (70°C), add aqueous phase to melted stearic acid with constant stirring.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china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dish from heat &amp; continue the stirring, when the temperature reaches 40°C, add perfume and mix uniformly until it becomes cool and a homogeneous cream is obtained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9499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8E2E8"/>
      </a:lt2>
      <a:accent1>
        <a:srgbClr val="36B933"/>
      </a:accent1>
      <a:accent2>
        <a:srgbClr val="64B426"/>
      </a:accent2>
      <a:accent3>
        <a:srgbClr val="98AA2F"/>
      </a:accent3>
      <a:accent4>
        <a:srgbClr val="C39929"/>
      </a:accent4>
      <a:accent5>
        <a:srgbClr val="D56B3B"/>
      </a:accent5>
      <a:accent6>
        <a:srgbClr val="C32939"/>
      </a:accent6>
      <a:hlink>
        <a:srgbClr val="B1733B"/>
      </a:hlink>
      <a:folHlink>
        <a:srgbClr val="7F7F7F"/>
      </a:folHlink>
    </a:clrScheme>
    <a:fontScheme name="Avenir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1193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Malgun Gothic Semilight</vt:lpstr>
      <vt:lpstr>Arial</vt:lpstr>
      <vt:lpstr>Calibri</vt:lpstr>
      <vt:lpstr>consolas</vt:lpstr>
      <vt:lpstr>consolas</vt:lpstr>
      <vt:lpstr>Roboto</vt:lpstr>
      <vt:lpstr>Wingdings</vt:lpstr>
      <vt:lpstr>BlocksVTI</vt:lpstr>
      <vt:lpstr>BUILDING BLOCKS FOR DIFFERENT PRODUCT FORMULATIONS OF COSMETICS  </vt:lpstr>
      <vt:lpstr>CONTENTS: </vt:lpstr>
      <vt:lpstr>CREAMS</vt:lpstr>
      <vt:lpstr>TYPES OF SKIN CREAMS </vt:lpstr>
      <vt:lpstr>INGREDIENTS USED IN SKIN CREAMS</vt:lpstr>
      <vt:lpstr>     </vt:lpstr>
      <vt:lpstr>(A) MOISTURIZING CREAM </vt:lpstr>
      <vt:lpstr>  </vt:lpstr>
      <vt:lpstr>Procedure for preparation of vanishing cream :  </vt:lpstr>
      <vt:lpstr>(C) COLD CREAM  </vt:lpstr>
      <vt:lpstr>Procedure for preparation of cold cream : -  </vt:lpstr>
      <vt:lpstr>(D) SHAMPOO  </vt:lpstr>
      <vt:lpstr>INGREDIENTS FOR SHAMPOO  </vt:lpstr>
      <vt:lpstr>Procedure for preparation of shampoo :  </vt:lpstr>
      <vt:lpstr>Types of Shampoo</vt:lpstr>
      <vt:lpstr>(E) TOOTHPASTE</vt:lpstr>
      <vt:lpstr>INGREDIENTS OF TOOTHPASTE</vt:lpstr>
      <vt:lpstr>Procedure for preparation of toothpaste :  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FOR DIFFERENT PRODUCT FORMULATIONS OF COSMETICS  </dc:title>
  <dc:creator>Avinash Wankhede (MINDTREE LIMITED)</dc:creator>
  <cp:lastModifiedBy>Avinash Wankhede (MINDTREE LIMITED)</cp:lastModifiedBy>
  <cp:revision>1</cp:revision>
  <dcterms:created xsi:type="dcterms:W3CDTF">2022-07-03T05:28:03Z</dcterms:created>
  <dcterms:modified xsi:type="dcterms:W3CDTF">2022-07-03T08:25:39Z</dcterms:modified>
</cp:coreProperties>
</file>