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A9ABF5-234F-45AC-9A4A-0E05E8F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D7F66E5-E686-4D4D-B696-6A4F5F96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D7DD34-F862-41DD-BC9B-3816D634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BF75A1-DBE8-40FB-9C0A-59E0AE3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AA11A6-67E2-41EC-8191-D0BAACA6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E8B227-F4D8-4EF3-A751-BD30AF34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A9826D4-2D36-4052-BD20-199EE813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4CFBA7-B485-49AD-BDF2-0973C7C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BD605F-DC00-4797-978A-A23A7A1B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0C29F0-7D38-4230-B194-E573C8E4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E580725-9B05-43AB-A6A5-F2A23127A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0BE9C74-7918-4CE0-9968-CC4AAE8C3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3F3FAB-AD20-4674-BC03-E78CC18B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866080-9C75-4D13-9D9B-633FE71F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841726-A75E-447A-B19B-1D435F1C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3FB7C7-BC35-4D88-980F-8632E461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B5C590-B5D8-45D7-BF20-1E6A8405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63C145-8C81-492F-A4C1-436D91E5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C4405F-F907-481F-BCB2-D9029B66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C9D297-1EFE-444A-8046-D6F4A5EF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8D4376-C42C-497C-9E4F-57C394D9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01D20A-5543-42FC-B655-A7E044D7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747E5A-47FA-477E-80CF-FD28F912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536086-C39C-45CD-8936-81871535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6F3078-4AFF-49F9-A1AB-2039F5AD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04BE09-ED08-4CE0-BD13-F9FF12A6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A307C8-CA6A-4010-BD51-6936412CB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1B7484-DD99-4683-A8EC-1E52DC45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7CC37B-B35D-49F6-8C5B-C3257BF0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3C3BD1-8E66-4F99-AA43-385A0EE8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CE2326-B31A-48C1-AA95-151493DB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72B9FF-1B31-4C22-9DD4-B142DDE9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4316FB-015F-4E47-AF8E-CBE141E4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8E3F983-0460-452E-B318-38D99F8C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7FF7EFD-7315-4D9E-820A-E21ABE797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E631284-2B21-43E0-91D4-6AC765C1D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2FB9035-951D-42CA-A4CB-56AC9E9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EC8777-3B87-4D80-A624-0123F101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6184285-ECF7-4F8E-92F4-74D7A9F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5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F76065-026F-464E-8966-DE4C4361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84E7C51-C622-4638-8E1A-6F757A78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2A5770C-5735-4C7F-8081-D6A813D2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42F43D9-13E5-4AD3-8B6F-05056DE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857058-821A-42BE-9FFB-00AD9A38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13A2EA9-109B-49DE-B50D-B37C1F34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1B8F1E-E3DA-4311-AEEB-076B020C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D389A0-BC21-4D6D-A35A-64A596C5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C4C1D7-CA02-44DD-B622-9F7EB16C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BF7BEE-0677-4A10-B6A0-3F4E29CC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CF4071-2697-4E6F-B6DB-B2DF62B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0947CA-ED49-4231-9991-97A49C0D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9A46D2-5B06-4641-9213-1F7DF47C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4C0165-A795-4881-B421-F70CDCD5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9B2DE1E-6826-43B5-AA9C-1D431022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E581E6-83B5-4AE3-BFBA-C8330490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6D096D-5EE3-41D1-84BF-B3502983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874BD0-A1D5-4CF4-A034-FA889B6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76C9AC-F382-4709-A235-31756D1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EAE8D78-FD83-4A40-85BD-4760764D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F698DB-5E69-4410-B33C-75C7A4AB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F846F9-F1CF-4E28-92CC-263E15E2E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D62F-E087-4AE6-8287-6C5C6F3E616C}" type="datetimeFigureOut">
              <a:rPr lang="en-US" smtClean="0"/>
              <a:t>26-Mar-20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226F0E-2693-455F-A136-512720E2C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0C6100-9C7C-4707-9A41-BB257B927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4D3D-5D48-4CD3-9120-D9CC7D09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1%D7%98%D7%95%D7%A4%D7%A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1%D7%98%D7%95%D7%A4%D7%A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1%D7%98%D7%95%D7%A4%D7%A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53C35E-1D23-4337-811D-C13E6EC45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העיירה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3CADE9-5533-44A1-B2F3-60905C1B0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EFFAAE-516F-4F23-8438-9B3C264C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4A3840D6-3020-4DB8-AE06-F9511C76217D}"/>
              </a:ext>
            </a:extLst>
          </p:cNvPr>
          <p:cNvSpPr/>
          <p:nvPr/>
        </p:nvSpPr>
        <p:spPr>
          <a:xfrm>
            <a:off x="3632433" y="1216404"/>
            <a:ext cx="5704514" cy="5411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994698E-B1CC-43A9-A622-D47BF397317F}"/>
              </a:ext>
            </a:extLst>
          </p:cNvPr>
          <p:cNvSpPr/>
          <p:nvPr/>
        </p:nvSpPr>
        <p:spPr>
          <a:xfrm>
            <a:off x="4608003" y="1898162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28141C0-EEA9-47BE-B5B1-F7464B8EB930}"/>
              </a:ext>
            </a:extLst>
          </p:cNvPr>
          <p:cNvSpPr/>
          <p:nvPr/>
        </p:nvSpPr>
        <p:spPr>
          <a:xfrm>
            <a:off x="6699833" y="1690688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D9CED89-D79C-4919-8090-FFFC0B7E25DA}"/>
              </a:ext>
            </a:extLst>
          </p:cNvPr>
          <p:cNvSpPr/>
          <p:nvPr/>
        </p:nvSpPr>
        <p:spPr>
          <a:xfrm>
            <a:off x="7913790" y="3070371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690FEF0-BC60-414F-B856-DE7B20A34242}"/>
              </a:ext>
            </a:extLst>
          </p:cNvPr>
          <p:cNvSpPr/>
          <p:nvPr/>
        </p:nvSpPr>
        <p:spPr>
          <a:xfrm>
            <a:off x="4004170" y="3504653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4410BB1-3FE1-40E3-9906-A6E2455DAD20}"/>
              </a:ext>
            </a:extLst>
          </p:cNvPr>
          <p:cNvSpPr/>
          <p:nvPr/>
        </p:nvSpPr>
        <p:spPr>
          <a:xfrm>
            <a:off x="5307435" y="5159229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1133B65-656C-45DF-8D1A-4EB39BA49AA9}"/>
              </a:ext>
            </a:extLst>
          </p:cNvPr>
          <p:cNvSpPr/>
          <p:nvPr/>
        </p:nvSpPr>
        <p:spPr>
          <a:xfrm>
            <a:off x="7536460" y="468494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40AC475-14B5-45DA-A43D-16B2596CE6DD}"/>
              </a:ext>
            </a:extLst>
          </p:cNvPr>
          <p:cNvSpPr/>
          <p:nvPr/>
        </p:nvSpPr>
        <p:spPr>
          <a:xfrm>
            <a:off x="5307435" y="3249607"/>
            <a:ext cx="2234618" cy="90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הלילה נרצח אלישע הראשון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7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4A3840D6-3020-4DB8-AE06-F9511C76217D}"/>
              </a:ext>
            </a:extLst>
          </p:cNvPr>
          <p:cNvSpPr/>
          <p:nvPr/>
        </p:nvSpPr>
        <p:spPr>
          <a:xfrm>
            <a:off x="3632433" y="1216404"/>
            <a:ext cx="5704514" cy="5411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994698E-B1CC-43A9-A622-D47BF397317F}"/>
              </a:ext>
            </a:extLst>
          </p:cNvPr>
          <p:cNvSpPr/>
          <p:nvPr/>
        </p:nvSpPr>
        <p:spPr>
          <a:xfrm>
            <a:off x="4608003" y="1898162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28141C0-EEA9-47BE-B5B1-F7464B8EB930}"/>
              </a:ext>
            </a:extLst>
          </p:cNvPr>
          <p:cNvSpPr/>
          <p:nvPr/>
        </p:nvSpPr>
        <p:spPr>
          <a:xfrm>
            <a:off x="6699833" y="1690688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D9CED89-D79C-4919-8090-FFFC0B7E25DA}"/>
              </a:ext>
            </a:extLst>
          </p:cNvPr>
          <p:cNvSpPr/>
          <p:nvPr/>
        </p:nvSpPr>
        <p:spPr>
          <a:xfrm>
            <a:off x="7913790" y="3070371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690FEF0-BC60-414F-B856-DE7B20A34242}"/>
              </a:ext>
            </a:extLst>
          </p:cNvPr>
          <p:cNvSpPr/>
          <p:nvPr/>
        </p:nvSpPr>
        <p:spPr>
          <a:xfrm>
            <a:off x="4004170" y="3504653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4410BB1-3FE1-40E3-9906-A6E2455DAD20}"/>
              </a:ext>
            </a:extLst>
          </p:cNvPr>
          <p:cNvSpPr/>
          <p:nvPr/>
        </p:nvSpPr>
        <p:spPr>
          <a:xfrm>
            <a:off x="5307435" y="5159229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1133B65-656C-45DF-8D1A-4EB39BA49AA9}"/>
              </a:ext>
            </a:extLst>
          </p:cNvPr>
          <p:cNvSpPr/>
          <p:nvPr/>
        </p:nvSpPr>
        <p:spPr>
          <a:xfrm>
            <a:off x="7536460" y="468494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40AC475-14B5-45DA-A43D-16B2596CE6DD}"/>
              </a:ext>
            </a:extLst>
          </p:cNvPr>
          <p:cNvSpPr/>
          <p:nvPr/>
        </p:nvSpPr>
        <p:spPr>
          <a:xfrm>
            <a:off x="5307435" y="3249607"/>
            <a:ext cx="2234618" cy="90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 אתם חושבים שהרוצח?</a:t>
            </a:r>
            <a:endParaRPr lang="en-US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132D287A-BCDA-47D6-A64F-38EC7289AA63}"/>
              </a:ext>
            </a:extLst>
          </p:cNvPr>
          <p:cNvCxnSpPr>
            <a:cxnSpLocks/>
          </p:cNvCxnSpPr>
          <p:nvPr/>
        </p:nvCxnSpPr>
        <p:spPr>
          <a:xfrm>
            <a:off x="6699833" y="1690688"/>
            <a:ext cx="1090569" cy="9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265995AD-836D-4355-A450-B1F3019C05FD}"/>
              </a:ext>
            </a:extLst>
          </p:cNvPr>
          <p:cNvCxnSpPr>
            <a:cxnSpLocks/>
          </p:cNvCxnSpPr>
          <p:nvPr/>
        </p:nvCxnSpPr>
        <p:spPr>
          <a:xfrm flipV="1">
            <a:off x="6699833" y="1690688"/>
            <a:ext cx="1090569" cy="9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61AF13D3-2FA6-485E-B3B4-9C2E9816A155}"/>
              </a:ext>
            </a:extLst>
          </p:cNvPr>
          <p:cNvGrpSpPr/>
          <p:nvPr/>
        </p:nvGrpSpPr>
        <p:grpSpPr>
          <a:xfrm>
            <a:off x="22546" y="4874170"/>
            <a:ext cx="3707934" cy="1753439"/>
            <a:chOff x="6545297" y="3251874"/>
            <a:chExt cx="4519781" cy="2595251"/>
          </a:xfrm>
        </p:grpSpPr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07B008EF-8447-4C36-8EA5-FE13C1078934}"/>
                </a:ext>
              </a:extLst>
            </p:cNvPr>
            <p:cNvSpPr/>
            <p:nvPr/>
          </p:nvSpPr>
          <p:spPr>
            <a:xfrm>
              <a:off x="6545297" y="3251874"/>
              <a:ext cx="4519781" cy="25952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33EFFBD1-C128-452F-B500-ABA09F865602}"/>
                </a:ext>
              </a:extLst>
            </p:cNvPr>
            <p:cNvSpPr txBox="1"/>
            <p:nvPr/>
          </p:nvSpPr>
          <p:spPr>
            <a:xfrm>
              <a:off x="7066959" y="3319462"/>
              <a:ext cx="3503168" cy="95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בחר במי שאתה חושב שהרוצח</a:t>
              </a:r>
              <a:endParaRPr lang="en-US" dirty="0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83A4FB4C-CE01-44C6-9811-3E79F6588DF3}"/>
                </a:ext>
              </a:extLst>
            </p:cNvPr>
            <p:cNvSpPr/>
            <p:nvPr/>
          </p:nvSpPr>
          <p:spPr>
            <a:xfrm>
              <a:off x="6917771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0BBBF689-B2B2-4D4C-AB91-1E8EFCD7CD7B}"/>
                </a:ext>
              </a:extLst>
            </p:cNvPr>
            <p:cNvSpPr/>
            <p:nvPr/>
          </p:nvSpPr>
          <p:spPr>
            <a:xfrm>
              <a:off x="8276788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B3DDE84C-B9AF-4E10-A660-0CA4988F001A}"/>
                </a:ext>
              </a:extLst>
            </p:cNvPr>
            <p:cNvSpPr/>
            <p:nvPr/>
          </p:nvSpPr>
          <p:spPr>
            <a:xfrm>
              <a:off x="9583023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50D12EEC-8023-41D1-89D5-A72376F9380C}"/>
              </a:ext>
            </a:extLst>
          </p:cNvPr>
          <p:cNvGrpSpPr/>
          <p:nvPr/>
        </p:nvGrpSpPr>
        <p:grpSpPr>
          <a:xfrm>
            <a:off x="-19173" y="1727658"/>
            <a:ext cx="3707934" cy="1753439"/>
            <a:chOff x="6545297" y="3251874"/>
            <a:chExt cx="4519781" cy="2595251"/>
          </a:xfrm>
        </p:grpSpPr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BD847844-2AEC-4215-BE69-B9E56ABB8903}"/>
                </a:ext>
              </a:extLst>
            </p:cNvPr>
            <p:cNvSpPr/>
            <p:nvPr/>
          </p:nvSpPr>
          <p:spPr>
            <a:xfrm>
              <a:off x="6545297" y="3251874"/>
              <a:ext cx="4519781" cy="25952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3EF8E862-75D0-4EF7-8846-07388C821A7E}"/>
                </a:ext>
              </a:extLst>
            </p:cNvPr>
            <p:cNvSpPr txBox="1"/>
            <p:nvPr/>
          </p:nvSpPr>
          <p:spPr>
            <a:xfrm>
              <a:off x="7066959" y="3319462"/>
              <a:ext cx="3503168" cy="54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 counter</a:t>
              </a:r>
            </a:p>
          </p:txBody>
        </p:sp>
        <p:sp>
          <p:nvSpPr>
            <p:cNvPr id="30" name="מלבן 29">
              <a:extLst>
                <a:ext uri="{FF2B5EF4-FFF2-40B4-BE49-F238E27FC236}">
                  <a16:creationId xmlns:a16="http://schemas.microsoft.com/office/drawing/2014/main" id="{0274747D-D1B7-4828-B76D-D48704F709AB}"/>
                </a:ext>
              </a:extLst>
            </p:cNvPr>
            <p:cNvSpPr/>
            <p:nvPr/>
          </p:nvSpPr>
          <p:spPr>
            <a:xfrm>
              <a:off x="6917771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F964F63E-D07D-4BD0-A28B-A28FB3C59B5D}"/>
                </a:ext>
              </a:extLst>
            </p:cNvPr>
            <p:cNvSpPr/>
            <p:nvPr/>
          </p:nvSpPr>
          <p:spPr>
            <a:xfrm>
              <a:off x="8276788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FFFF435B-2D15-4137-AC10-31F579A6C092}"/>
                </a:ext>
              </a:extLst>
            </p:cNvPr>
            <p:cNvSpPr/>
            <p:nvPr/>
          </p:nvSpPr>
          <p:spPr>
            <a:xfrm>
              <a:off x="9583023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</p:grp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1D213C7-8380-4E30-9C29-BCB5664E35E8}"/>
              </a:ext>
            </a:extLst>
          </p:cNvPr>
          <p:cNvSpPr txBox="1"/>
          <p:nvPr/>
        </p:nvSpPr>
        <p:spPr>
          <a:xfrm>
            <a:off x="65985" y="3003150"/>
            <a:ext cx="8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F388E85-9450-4148-86A6-F300532D54E2}"/>
              </a:ext>
            </a:extLst>
          </p:cNvPr>
          <p:cNvSpPr txBox="1"/>
          <p:nvPr/>
        </p:nvSpPr>
        <p:spPr>
          <a:xfrm>
            <a:off x="1154553" y="3035346"/>
            <a:ext cx="8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63CAA194-CA44-47F2-865A-AFD39ED7B779}"/>
              </a:ext>
            </a:extLst>
          </p:cNvPr>
          <p:cNvSpPr txBox="1"/>
          <p:nvPr/>
        </p:nvSpPr>
        <p:spPr>
          <a:xfrm>
            <a:off x="2502988" y="3035346"/>
            <a:ext cx="8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36" name="תמונה 35" descr="תמונה שמכילה אובייקט, אדם, שעון, יד&#10;&#10;התיאור נוצר באופן אוטומטי">
            <a:extLst>
              <a:ext uri="{FF2B5EF4-FFF2-40B4-BE49-F238E27FC236}">
                <a16:creationId xmlns:a16="http://schemas.microsoft.com/office/drawing/2014/main" id="{E64B4F1A-4CF3-4D17-93D3-8FAD24C6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0507" y="180650"/>
            <a:ext cx="946867" cy="11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4A3840D6-3020-4DB8-AE06-F9511C76217D}"/>
              </a:ext>
            </a:extLst>
          </p:cNvPr>
          <p:cNvSpPr/>
          <p:nvPr/>
        </p:nvSpPr>
        <p:spPr>
          <a:xfrm>
            <a:off x="3632433" y="1216404"/>
            <a:ext cx="5704514" cy="5411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994698E-B1CC-43A9-A622-D47BF397317F}"/>
              </a:ext>
            </a:extLst>
          </p:cNvPr>
          <p:cNvSpPr/>
          <p:nvPr/>
        </p:nvSpPr>
        <p:spPr>
          <a:xfrm>
            <a:off x="4608003" y="1898162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28141C0-EEA9-47BE-B5B1-F7464B8EB930}"/>
              </a:ext>
            </a:extLst>
          </p:cNvPr>
          <p:cNvSpPr/>
          <p:nvPr/>
        </p:nvSpPr>
        <p:spPr>
          <a:xfrm>
            <a:off x="6699833" y="1690688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D9CED89-D79C-4919-8090-FFFC0B7E25DA}"/>
              </a:ext>
            </a:extLst>
          </p:cNvPr>
          <p:cNvSpPr/>
          <p:nvPr/>
        </p:nvSpPr>
        <p:spPr>
          <a:xfrm>
            <a:off x="7913790" y="3070371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690FEF0-BC60-414F-B856-DE7B20A34242}"/>
              </a:ext>
            </a:extLst>
          </p:cNvPr>
          <p:cNvSpPr/>
          <p:nvPr/>
        </p:nvSpPr>
        <p:spPr>
          <a:xfrm>
            <a:off x="4004170" y="3504653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4410BB1-3FE1-40E3-9906-A6E2455DAD20}"/>
              </a:ext>
            </a:extLst>
          </p:cNvPr>
          <p:cNvSpPr/>
          <p:nvPr/>
        </p:nvSpPr>
        <p:spPr>
          <a:xfrm>
            <a:off x="5307435" y="5159229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1133B65-656C-45DF-8D1A-4EB39BA49AA9}"/>
              </a:ext>
            </a:extLst>
          </p:cNvPr>
          <p:cNvSpPr/>
          <p:nvPr/>
        </p:nvSpPr>
        <p:spPr>
          <a:xfrm>
            <a:off x="7536460" y="468494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40AC475-14B5-45DA-A43D-16B2596CE6DD}"/>
              </a:ext>
            </a:extLst>
          </p:cNvPr>
          <p:cNvSpPr/>
          <p:nvPr/>
        </p:nvSpPr>
        <p:spPr>
          <a:xfrm>
            <a:off x="5307435" y="3249607"/>
            <a:ext cx="2234618" cy="90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 אתם חושבים שהרוצח?</a:t>
            </a:r>
            <a:endParaRPr lang="en-US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132D287A-BCDA-47D6-A64F-38EC7289AA63}"/>
              </a:ext>
            </a:extLst>
          </p:cNvPr>
          <p:cNvCxnSpPr>
            <a:cxnSpLocks/>
          </p:cNvCxnSpPr>
          <p:nvPr/>
        </p:nvCxnSpPr>
        <p:spPr>
          <a:xfrm>
            <a:off x="6699833" y="1690688"/>
            <a:ext cx="1090569" cy="9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265995AD-836D-4355-A450-B1F3019C05FD}"/>
              </a:ext>
            </a:extLst>
          </p:cNvPr>
          <p:cNvCxnSpPr>
            <a:cxnSpLocks/>
          </p:cNvCxnSpPr>
          <p:nvPr/>
        </p:nvCxnSpPr>
        <p:spPr>
          <a:xfrm flipV="1">
            <a:off x="6699833" y="1690688"/>
            <a:ext cx="1090569" cy="96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61AF13D3-2FA6-485E-B3B4-9C2E9816A155}"/>
              </a:ext>
            </a:extLst>
          </p:cNvPr>
          <p:cNvGrpSpPr/>
          <p:nvPr/>
        </p:nvGrpSpPr>
        <p:grpSpPr>
          <a:xfrm>
            <a:off x="22546" y="4874170"/>
            <a:ext cx="3707934" cy="1753439"/>
            <a:chOff x="6545297" y="3251874"/>
            <a:chExt cx="4519781" cy="2595251"/>
          </a:xfrm>
        </p:grpSpPr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07B008EF-8447-4C36-8EA5-FE13C1078934}"/>
                </a:ext>
              </a:extLst>
            </p:cNvPr>
            <p:cNvSpPr/>
            <p:nvPr/>
          </p:nvSpPr>
          <p:spPr>
            <a:xfrm>
              <a:off x="6545297" y="3251874"/>
              <a:ext cx="4519781" cy="25952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33EFFBD1-C128-452F-B500-ABA09F865602}"/>
                </a:ext>
              </a:extLst>
            </p:cNvPr>
            <p:cNvSpPr txBox="1"/>
            <p:nvPr/>
          </p:nvSpPr>
          <p:spPr>
            <a:xfrm>
              <a:off x="7066959" y="3319462"/>
              <a:ext cx="3503168" cy="95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/>
                <a:t>בחר במי שאתה חושב שהרוצח</a:t>
              </a:r>
              <a:endParaRPr lang="en-US" dirty="0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83A4FB4C-CE01-44C6-9811-3E79F6588DF3}"/>
                </a:ext>
              </a:extLst>
            </p:cNvPr>
            <p:cNvSpPr/>
            <p:nvPr/>
          </p:nvSpPr>
          <p:spPr>
            <a:xfrm>
              <a:off x="6917771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0BBBF689-B2B2-4D4C-AB91-1E8EFCD7CD7B}"/>
                </a:ext>
              </a:extLst>
            </p:cNvPr>
            <p:cNvSpPr/>
            <p:nvPr/>
          </p:nvSpPr>
          <p:spPr>
            <a:xfrm>
              <a:off x="8276788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B3DDE84C-B9AF-4E10-A660-0CA4988F001A}"/>
                </a:ext>
              </a:extLst>
            </p:cNvPr>
            <p:cNvSpPr/>
            <p:nvPr/>
          </p:nvSpPr>
          <p:spPr>
            <a:xfrm>
              <a:off x="9583023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</p:grpSp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50D12EEC-8023-41D1-89D5-A72376F9380C}"/>
              </a:ext>
            </a:extLst>
          </p:cNvPr>
          <p:cNvGrpSpPr/>
          <p:nvPr/>
        </p:nvGrpSpPr>
        <p:grpSpPr>
          <a:xfrm>
            <a:off x="-19173" y="1727658"/>
            <a:ext cx="3707934" cy="1753439"/>
            <a:chOff x="6545297" y="3251874"/>
            <a:chExt cx="4519781" cy="2595251"/>
          </a:xfrm>
        </p:grpSpPr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BD847844-2AEC-4215-BE69-B9E56ABB8903}"/>
                </a:ext>
              </a:extLst>
            </p:cNvPr>
            <p:cNvSpPr/>
            <p:nvPr/>
          </p:nvSpPr>
          <p:spPr>
            <a:xfrm>
              <a:off x="6545297" y="3251874"/>
              <a:ext cx="4519781" cy="25952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3EF8E862-75D0-4EF7-8846-07388C821A7E}"/>
                </a:ext>
              </a:extLst>
            </p:cNvPr>
            <p:cNvSpPr txBox="1"/>
            <p:nvPr/>
          </p:nvSpPr>
          <p:spPr>
            <a:xfrm>
              <a:off x="7066959" y="3319462"/>
              <a:ext cx="3503168" cy="54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 counter</a:t>
              </a:r>
            </a:p>
          </p:txBody>
        </p:sp>
        <p:sp>
          <p:nvSpPr>
            <p:cNvPr id="30" name="מלבן 29">
              <a:extLst>
                <a:ext uri="{FF2B5EF4-FFF2-40B4-BE49-F238E27FC236}">
                  <a16:creationId xmlns:a16="http://schemas.microsoft.com/office/drawing/2014/main" id="{0274747D-D1B7-4828-B76D-D48704F709AB}"/>
                </a:ext>
              </a:extLst>
            </p:cNvPr>
            <p:cNvSpPr/>
            <p:nvPr/>
          </p:nvSpPr>
          <p:spPr>
            <a:xfrm>
              <a:off x="6917771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F964F63E-D07D-4BD0-A28B-A28FB3C59B5D}"/>
                </a:ext>
              </a:extLst>
            </p:cNvPr>
            <p:cNvSpPr/>
            <p:nvPr/>
          </p:nvSpPr>
          <p:spPr>
            <a:xfrm>
              <a:off x="8276788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FFFF435B-2D15-4137-AC10-31F579A6C092}"/>
                </a:ext>
              </a:extLst>
            </p:cNvPr>
            <p:cNvSpPr/>
            <p:nvPr/>
          </p:nvSpPr>
          <p:spPr>
            <a:xfrm>
              <a:off x="9583023" y="410953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</p:grp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1D213C7-8380-4E30-9C29-BCB5664E35E8}"/>
              </a:ext>
            </a:extLst>
          </p:cNvPr>
          <p:cNvSpPr txBox="1"/>
          <p:nvPr/>
        </p:nvSpPr>
        <p:spPr>
          <a:xfrm>
            <a:off x="65985" y="3003150"/>
            <a:ext cx="8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F388E85-9450-4148-86A6-F300532D54E2}"/>
              </a:ext>
            </a:extLst>
          </p:cNvPr>
          <p:cNvSpPr txBox="1"/>
          <p:nvPr/>
        </p:nvSpPr>
        <p:spPr>
          <a:xfrm>
            <a:off x="1154553" y="3035346"/>
            <a:ext cx="8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63CAA194-CA44-47F2-865A-AFD39ED7B779}"/>
              </a:ext>
            </a:extLst>
          </p:cNvPr>
          <p:cNvSpPr txBox="1"/>
          <p:nvPr/>
        </p:nvSpPr>
        <p:spPr>
          <a:xfrm>
            <a:off x="2502988" y="3035346"/>
            <a:ext cx="81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36" name="תמונה 35" descr="תמונה שמכילה אובייקט, אדם, שעון, יד&#10;&#10;התיאור נוצר באופן אוטומטי">
            <a:extLst>
              <a:ext uri="{FF2B5EF4-FFF2-40B4-BE49-F238E27FC236}">
                <a16:creationId xmlns:a16="http://schemas.microsoft.com/office/drawing/2014/main" id="{E64B4F1A-4CF3-4D17-93D3-8FAD24C6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0507" y="180650"/>
            <a:ext cx="946867" cy="1143815"/>
          </a:xfrm>
          <a:prstGeom prst="rect">
            <a:avLst/>
          </a:prstGeom>
        </p:spPr>
      </p:pic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35EE0E5E-4B41-496E-9B53-A4796076025D}"/>
              </a:ext>
            </a:extLst>
          </p:cNvPr>
          <p:cNvCxnSpPr>
            <a:cxnSpLocks/>
          </p:cNvCxnSpPr>
          <p:nvPr/>
        </p:nvCxnSpPr>
        <p:spPr>
          <a:xfrm>
            <a:off x="4619161" y="1884987"/>
            <a:ext cx="1090569" cy="96473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59CB8896-FAE5-4145-9AB7-618D1B021745}"/>
              </a:ext>
            </a:extLst>
          </p:cNvPr>
          <p:cNvCxnSpPr>
            <a:cxnSpLocks/>
          </p:cNvCxnSpPr>
          <p:nvPr/>
        </p:nvCxnSpPr>
        <p:spPr>
          <a:xfrm flipV="1">
            <a:off x="4619161" y="1884987"/>
            <a:ext cx="1090569" cy="96473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004BFC0-1A3F-4848-9D57-C3A7F0863D44}"/>
              </a:ext>
            </a:extLst>
          </p:cNvPr>
          <p:cNvSpPr/>
          <p:nvPr/>
        </p:nvSpPr>
        <p:spPr>
          <a:xfrm>
            <a:off x="4924338" y="2013358"/>
            <a:ext cx="3003258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משחק חדש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1A00964-FE88-402E-8A13-DFD793912BB6}"/>
              </a:ext>
            </a:extLst>
          </p:cNvPr>
          <p:cNvSpPr/>
          <p:nvPr/>
        </p:nvSpPr>
        <p:spPr>
          <a:xfrm>
            <a:off x="4924338" y="2969703"/>
            <a:ext cx="3003258" cy="5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הצטרף למשחק 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B980A7-1B29-48D9-A042-6711BA93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משחק חדש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E67D171-C304-458A-94C0-C1ABC72B504A}"/>
              </a:ext>
            </a:extLst>
          </p:cNvPr>
          <p:cNvSpPr/>
          <p:nvPr/>
        </p:nvSpPr>
        <p:spPr>
          <a:xfrm>
            <a:off x="1946246" y="2038525"/>
            <a:ext cx="2986481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הכנס שם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3132C80-BEA3-43D6-B186-C4B280FC5C78}"/>
              </a:ext>
            </a:extLst>
          </p:cNvPr>
          <p:cNvSpPr/>
          <p:nvPr/>
        </p:nvSpPr>
        <p:spPr>
          <a:xfrm>
            <a:off x="6837028" y="1690688"/>
            <a:ext cx="4516772" cy="4051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29D55BC-8590-4675-9A04-3EB087A26647}"/>
              </a:ext>
            </a:extLst>
          </p:cNvPr>
          <p:cNvSpPr/>
          <p:nvPr/>
        </p:nvSpPr>
        <p:spPr>
          <a:xfrm>
            <a:off x="7382312" y="2114026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DA50FE0-B40E-40F3-A35C-A4D4C5A4EDC5}"/>
              </a:ext>
            </a:extLst>
          </p:cNvPr>
          <p:cNvSpPr/>
          <p:nvPr/>
        </p:nvSpPr>
        <p:spPr>
          <a:xfrm>
            <a:off x="8741329" y="2114026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94F4E21-BB4E-4A35-B206-07E77A58597D}"/>
              </a:ext>
            </a:extLst>
          </p:cNvPr>
          <p:cNvSpPr/>
          <p:nvPr/>
        </p:nvSpPr>
        <p:spPr>
          <a:xfrm>
            <a:off x="10047564" y="2114026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6D14B44-1405-4506-B095-184DBB83C12C}"/>
              </a:ext>
            </a:extLst>
          </p:cNvPr>
          <p:cNvSpPr txBox="1"/>
          <p:nvPr/>
        </p:nvSpPr>
        <p:spPr>
          <a:xfrm>
            <a:off x="7508147" y="5033394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מחכה למינימום </a:t>
            </a:r>
            <a:r>
              <a:rPr lang="en-US" dirty="0"/>
              <a:t>X</a:t>
            </a:r>
            <a:r>
              <a:rPr lang="he-IL" dirty="0"/>
              <a:t> משתתפים...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8AFCFD9-8767-4FB9-AB29-9546943C2877}"/>
              </a:ext>
            </a:extLst>
          </p:cNvPr>
          <p:cNvSpPr/>
          <p:nvPr/>
        </p:nvSpPr>
        <p:spPr>
          <a:xfrm>
            <a:off x="1946245" y="2780951"/>
            <a:ext cx="2986481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התחל משחק</a:t>
            </a:r>
            <a:endParaRPr lang="en-US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113FF17-F49D-4EF6-BDE0-C037AE4737E5}"/>
              </a:ext>
            </a:extLst>
          </p:cNvPr>
          <p:cNvSpPr/>
          <p:nvPr/>
        </p:nvSpPr>
        <p:spPr>
          <a:xfrm>
            <a:off x="1946245" y="3628240"/>
            <a:ext cx="2986481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ID</a:t>
            </a:r>
          </a:p>
        </p:txBody>
      </p:sp>
    </p:spTree>
    <p:extLst>
      <p:ext uri="{BB962C8B-B14F-4D97-AF65-F5344CB8AC3E}">
        <p14:creationId xmlns:p14="http://schemas.microsoft.com/office/powerpoint/2010/main" val="204736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B980A7-1B29-48D9-A042-6711BA93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משחק קיים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E67D171-C304-458A-94C0-C1ABC72B504A}"/>
              </a:ext>
            </a:extLst>
          </p:cNvPr>
          <p:cNvSpPr/>
          <p:nvPr/>
        </p:nvSpPr>
        <p:spPr>
          <a:xfrm>
            <a:off x="1946246" y="2038525"/>
            <a:ext cx="2986481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Game ID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3132C80-BEA3-43D6-B186-C4B280FC5C78}"/>
              </a:ext>
            </a:extLst>
          </p:cNvPr>
          <p:cNvSpPr/>
          <p:nvPr/>
        </p:nvSpPr>
        <p:spPr>
          <a:xfrm>
            <a:off x="6837028" y="1690688"/>
            <a:ext cx="4516772" cy="4051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29D55BC-8590-4675-9A04-3EB087A26647}"/>
              </a:ext>
            </a:extLst>
          </p:cNvPr>
          <p:cNvSpPr/>
          <p:nvPr/>
        </p:nvSpPr>
        <p:spPr>
          <a:xfrm>
            <a:off x="7382312" y="2114026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DA50FE0-B40E-40F3-A35C-A4D4C5A4EDC5}"/>
              </a:ext>
            </a:extLst>
          </p:cNvPr>
          <p:cNvSpPr/>
          <p:nvPr/>
        </p:nvSpPr>
        <p:spPr>
          <a:xfrm>
            <a:off x="8741329" y="2114026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94F4E21-BB4E-4A35-B206-07E77A58597D}"/>
              </a:ext>
            </a:extLst>
          </p:cNvPr>
          <p:cNvSpPr/>
          <p:nvPr/>
        </p:nvSpPr>
        <p:spPr>
          <a:xfrm>
            <a:off x="10047564" y="2114026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6D14B44-1405-4506-B095-184DBB83C12C}"/>
              </a:ext>
            </a:extLst>
          </p:cNvPr>
          <p:cNvSpPr txBox="1"/>
          <p:nvPr/>
        </p:nvSpPr>
        <p:spPr>
          <a:xfrm>
            <a:off x="7508147" y="5033394"/>
            <a:ext cx="37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מחכה למינימום </a:t>
            </a:r>
            <a:r>
              <a:rPr lang="en-US" dirty="0"/>
              <a:t>X</a:t>
            </a:r>
            <a:r>
              <a:rPr lang="he-IL" dirty="0"/>
              <a:t> משתתפים...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8833E8-856C-46F6-90C6-7B9C099E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דף שאומר לך מה אתה (מופיע ל10 שניות)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11D96D9-7A47-4C3E-AFFD-249E1CB20B21}"/>
              </a:ext>
            </a:extLst>
          </p:cNvPr>
          <p:cNvSpPr/>
          <p:nvPr/>
        </p:nvSpPr>
        <p:spPr>
          <a:xfrm>
            <a:off x="2726422" y="1690688"/>
            <a:ext cx="6996419" cy="390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are the murder</a:t>
            </a:r>
          </a:p>
        </p:txBody>
      </p:sp>
      <p:pic>
        <p:nvPicPr>
          <p:cNvPr id="7" name="תמונה 6" descr="תמונה שמכילה אובייקט, אדם, שעון, יד&#10;&#10;התיאור נוצר באופן אוטומטי">
            <a:extLst>
              <a:ext uri="{FF2B5EF4-FFF2-40B4-BE49-F238E27FC236}">
                <a16:creationId xmlns:a16="http://schemas.microsoft.com/office/drawing/2014/main" id="{317EA36C-0C51-4327-8EF4-132C9152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85949" y="1778466"/>
            <a:ext cx="946867" cy="11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EFFAAE-516F-4F23-8438-9B3C264C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לוח המשחק</a:t>
            </a:r>
            <a:endParaRPr lang="en-US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4A3840D6-3020-4DB8-AE06-F9511C76217D}"/>
              </a:ext>
            </a:extLst>
          </p:cNvPr>
          <p:cNvSpPr/>
          <p:nvPr/>
        </p:nvSpPr>
        <p:spPr>
          <a:xfrm>
            <a:off x="3632433" y="1216404"/>
            <a:ext cx="5704514" cy="54112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994698E-B1CC-43A9-A622-D47BF397317F}"/>
              </a:ext>
            </a:extLst>
          </p:cNvPr>
          <p:cNvSpPr/>
          <p:nvPr/>
        </p:nvSpPr>
        <p:spPr>
          <a:xfrm>
            <a:off x="4608003" y="1898162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28141C0-EEA9-47BE-B5B1-F7464B8EB930}"/>
              </a:ext>
            </a:extLst>
          </p:cNvPr>
          <p:cNvSpPr/>
          <p:nvPr/>
        </p:nvSpPr>
        <p:spPr>
          <a:xfrm>
            <a:off x="6699833" y="1690688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D9CED89-D79C-4919-8090-FFFC0B7E25DA}"/>
              </a:ext>
            </a:extLst>
          </p:cNvPr>
          <p:cNvSpPr/>
          <p:nvPr/>
        </p:nvSpPr>
        <p:spPr>
          <a:xfrm>
            <a:off x="7913790" y="3070371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690FEF0-BC60-414F-B856-DE7B20A34242}"/>
              </a:ext>
            </a:extLst>
          </p:cNvPr>
          <p:cNvSpPr/>
          <p:nvPr/>
        </p:nvSpPr>
        <p:spPr>
          <a:xfrm>
            <a:off x="4004170" y="3504653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4410BB1-3FE1-40E3-9906-A6E2455DAD20}"/>
              </a:ext>
            </a:extLst>
          </p:cNvPr>
          <p:cNvSpPr/>
          <p:nvPr/>
        </p:nvSpPr>
        <p:spPr>
          <a:xfrm>
            <a:off x="5307435" y="5159229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1133B65-656C-45DF-8D1A-4EB39BA49AA9}"/>
              </a:ext>
            </a:extLst>
          </p:cNvPr>
          <p:cNvSpPr/>
          <p:nvPr/>
        </p:nvSpPr>
        <p:spPr>
          <a:xfrm>
            <a:off x="7536460" y="468494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40AC475-14B5-45DA-A43D-16B2596CE6DD}"/>
              </a:ext>
            </a:extLst>
          </p:cNvPr>
          <p:cNvSpPr/>
          <p:nvPr/>
        </p:nvSpPr>
        <p:spPr>
          <a:xfrm>
            <a:off x="5307435" y="3249607"/>
            <a:ext cx="2234618" cy="904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טקסט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9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907F4F-0AE3-41AB-B2AB-EB2F2EFE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Phase1</a:t>
            </a:r>
            <a:r>
              <a:rPr lang="he-IL" dirty="0"/>
              <a:t>- הרוצח בוחר, כולם רואים הודעה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12F471-7DF6-459C-AEF7-4E7E549C9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כולם רואים</a:t>
            </a:r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9032332-BB3B-4D71-9BC6-3031BC09C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B2781383-EB7F-4F02-91EF-0C11CBAB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מה הרוצח רואה</a:t>
            </a:r>
            <a:endParaRPr lang="en-US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CBCC0996-D0CA-42F6-B5AC-939A8655B7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9B7D0BE7-7883-4AB8-A1C4-8DE0CF03B211}"/>
              </a:ext>
            </a:extLst>
          </p:cNvPr>
          <p:cNvGrpSpPr/>
          <p:nvPr/>
        </p:nvGrpSpPr>
        <p:grpSpPr>
          <a:xfrm>
            <a:off x="1518408" y="2505075"/>
            <a:ext cx="3556931" cy="3471353"/>
            <a:chOff x="3632433" y="1216404"/>
            <a:chExt cx="5704514" cy="5411205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C1BAFF22-2F75-42F5-A6B8-13CC16A92992}"/>
                </a:ext>
              </a:extLst>
            </p:cNvPr>
            <p:cNvSpPr/>
            <p:nvPr/>
          </p:nvSpPr>
          <p:spPr>
            <a:xfrm>
              <a:off x="3632433" y="1216404"/>
              <a:ext cx="5704514" cy="5411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9FB55D98-751D-449F-907A-E4EB01E841D3}"/>
                </a:ext>
              </a:extLst>
            </p:cNvPr>
            <p:cNvSpPr/>
            <p:nvPr/>
          </p:nvSpPr>
          <p:spPr>
            <a:xfrm>
              <a:off x="4608003" y="1898162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DC111D8D-D8C7-45B2-8380-F4CA0FA94214}"/>
                </a:ext>
              </a:extLst>
            </p:cNvPr>
            <p:cNvSpPr/>
            <p:nvPr/>
          </p:nvSpPr>
          <p:spPr>
            <a:xfrm>
              <a:off x="6699833" y="1690688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5DFF8068-2807-40D5-A2E3-70E7CE88F59B}"/>
                </a:ext>
              </a:extLst>
            </p:cNvPr>
            <p:cNvSpPr/>
            <p:nvPr/>
          </p:nvSpPr>
          <p:spPr>
            <a:xfrm>
              <a:off x="7913790" y="3070371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F434FFA1-A1F5-476F-93D9-36849514AAFE}"/>
                </a:ext>
              </a:extLst>
            </p:cNvPr>
            <p:cNvSpPr/>
            <p:nvPr/>
          </p:nvSpPr>
          <p:spPr>
            <a:xfrm>
              <a:off x="4004170" y="3504653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A8469E16-94AE-48EE-995E-756E7EA210C7}"/>
                </a:ext>
              </a:extLst>
            </p:cNvPr>
            <p:cNvSpPr/>
            <p:nvPr/>
          </p:nvSpPr>
          <p:spPr>
            <a:xfrm>
              <a:off x="5307435" y="5159229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B8976D74-3C5F-4F8C-8704-872603688CA4}"/>
                </a:ext>
              </a:extLst>
            </p:cNvPr>
            <p:cNvSpPr/>
            <p:nvPr/>
          </p:nvSpPr>
          <p:spPr>
            <a:xfrm>
              <a:off x="7536460" y="468494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422390D9-5103-476B-88EB-5B3DB53F0B36}"/>
                </a:ext>
              </a:extLst>
            </p:cNvPr>
            <p:cNvSpPr/>
            <p:nvPr/>
          </p:nvSpPr>
          <p:spPr>
            <a:xfrm>
              <a:off x="5307435" y="3249607"/>
              <a:ext cx="2234618" cy="904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murder is picking</a:t>
              </a:r>
            </a:p>
          </p:txBody>
        </p:sp>
      </p:grpSp>
      <p:sp>
        <p:nvSpPr>
          <p:cNvPr id="17" name="מלבן 16">
            <a:extLst>
              <a:ext uri="{FF2B5EF4-FFF2-40B4-BE49-F238E27FC236}">
                <a16:creationId xmlns:a16="http://schemas.microsoft.com/office/drawing/2014/main" id="{8D4E4A29-9857-4A96-8529-95C85A299674}"/>
              </a:ext>
            </a:extLst>
          </p:cNvPr>
          <p:cNvSpPr/>
          <p:nvPr/>
        </p:nvSpPr>
        <p:spPr>
          <a:xfrm>
            <a:off x="6545298" y="3251875"/>
            <a:ext cx="4519781" cy="2595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A409E8A-6B9E-4F60-BAEB-443B5012AD05}"/>
              </a:ext>
            </a:extLst>
          </p:cNvPr>
          <p:cNvSpPr txBox="1"/>
          <p:nvPr/>
        </p:nvSpPr>
        <p:spPr>
          <a:xfrm>
            <a:off x="7066960" y="3319462"/>
            <a:ext cx="3503168" cy="3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היי חמודי, את מי תרצה לרצוח מתוק</a:t>
            </a:r>
            <a:endParaRPr lang="en-US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4119AE2-5E81-4D88-AF20-D13905008B5C}"/>
              </a:ext>
            </a:extLst>
          </p:cNvPr>
          <p:cNvSpPr/>
          <p:nvPr/>
        </p:nvSpPr>
        <p:spPr>
          <a:xfrm>
            <a:off x="6917771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86227B7A-2A07-478F-9E58-966031E6C106}"/>
              </a:ext>
            </a:extLst>
          </p:cNvPr>
          <p:cNvSpPr/>
          <p:nvPr/>
        </p:nvSpPr>
        <p:spPr>
          <a:xfrm>
            <a:off x="8276788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4A2A340A-CB48-4B1D-9119-78ABA5ED3E70}"/>
              </a:ext>
            </a:extLst>
          </p:cNvPr>
          <p:cNvSpPr/>
          <p:nvPr/>
        </p:nvSpPr>
        <p:spPr>
          <a:xfrm>
            <a:off x="9583023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2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907F4F-0AE3-41AB-B2AB-EB2F2EFE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</a:t>
            </a:r>
            <a:r>
              <a:rPr lang="he-IL" dirty="0"/>
              <a:t>2- הרופא בוחר, כולם רואים הודעה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12F471-7DF6-459C-AEF7-4E7E549C9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כולם רואים</a:t>
            </a:r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9032332-BB3B-4D71-9BC6-3031BC09C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B2781383-EB7F-4F02-91EF-0C11CBAB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מה הרופא רואה</a:t>
            </a:r>
            <a:endParaRPr lang="en-US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CBCC0996-D0CA-42F6-B5AC-939A8655B7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9B7D0BE7-7883-4AB8-A1C4-8DE0CF03B211}"/>
              </a:ext>
            </a:extLst>
          </p:cNvPr>
          <p:cNvGrpSpPr/>
          <p:nvPr/>
        </p:nvGrpSpPr>
        <p:grpSpPr>
          <a:xfrm>
            <a:off x="1518408" y="2505075"/>
            <a:ext cx="3556931" cy="3471353"/>
            <a:chOff x="3632433" y="1216404"/>
            <a:chExt cx="5704514" cy="5411205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C1BAFF22-2F75-42F5-A6B8-13CC16A92992}"/>
                </a:ext>
              </a:extLst>
            </p:cNvPr>
            <p:cNvSpPr/>
            <p:nvPr/>
          </p:nvSpPr>
          <p:spPr>
            <a:xfrm>
              <a:off x="3632433" y="1216404"/>
              <a:ext cx="5704514" cy="5411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9FB55D98-751D-449F-907A-E4EB01E841D3}"/>
                </a:ext>
              </a:extLst>
            </p:cNvPr>
            <p:cNvSpPr/>
            <p:nvPr/>
          </p:nvSpPr>
          <p:spPr>
            <a:xfrm>
              <a:off x="4608003" y="1898162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DC111D8D-D8C7-45B2-8380-F4CA0FA94214}"/>
                </a:ext>
              </a:extLst>
            </p:cNvPr>
            <p:cNvSpPr/>
            <p:nvPr/>
          </p:nvSpPr>
          <p:spPr>
            <a:xfrm>
              <a:off x="6699833" y="1690688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5DFF8068-2807-40D5-A2E3-70E7CE88F59B}"/>
                </a:ext>
              </a:extLst>
            </p:cNvPr>
            <p:cNvSpPr/>
            <p:nvPr/>
          </p:nvSpPr>
          <p:spPr>
            <a:xfrm>
              <a:off x="7913790" y="3070371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F434FFA1-A1F5-476F-93D9-36849514AAFE}"/>
                </a:ext>
              </a:extLst>
            </p:cNvPr>
            <p:cNvSpPr/>
            <p:nvPr/>
          </p:nvSpPr>
          <p:spPr>
            <a:xfrm>
              <a:off x="4004170" y="3504653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A8469E16-94AE-48EE-995E-756E7EA210C7}"/>
                </a:ext>
              </a:extLst>
            </p:cNvPr>
            <p:cNvSpPr/>
            <p:nvPr/>
          </p:nvSpPr>
          <p:spPr>
            <a:xfrm>
              <a:off x="5307435" y="5159229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B8976D74-3C5F-4F8C-8704-872603688CA4}"/>
                </a:ext>
              </a:extLst>
            </p:cNvPr>
            <p:cNvSpPr/>
            <p:nvPr/>
          </p:nvSpPr>
          <p:spPr>
            <a:xfrm>
              <a:off x="7536460" y="468494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422390D9-5103-476B-88EB-5B3DB53F0B36}"/>
                </a:ext>
              </a:extLst>
            </p:cNvPr>
            <p:cNvSpPr/>
            <p:nvPr/>
          </p:nvSpPr>
          <p:spPr>
            <a:xfrm>
              <a:off x="5307435" y="3249607"/>
              <a:ext cx="2234618" cy="904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doctor is picking</a:t>
              </a:r>
            </a:p>
          </p:txBody>
        </p:sp>
      </p:grpSp>
      <p:sp>
        <p:nvSpPr>
          <p:cNvPr id="17" name="מלבן 16">
            <a:extLst>
              <a:ext uri="{FF2B5EF4-FFF2-40B4-BE49-F238E27FC236}">
                <a16:creationId xmlns:a16="http://schemas.microsoft.com/office/drawing/2014/main" id="{8D4E4A29-9857-4A96-8529-95C85A299674}"/>
              </a:ext>
            </a:extLst>
          </p:cNvPr>
          <p:cNvSpPr/>
          <p:nvPr/>
        </p:nvSpPr>
        <p:spPr>
          <a:xfrm>
            <a:off x="6545298" y="3251875"/>
            <a:ext cx="4519781" cy="2595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A409E8A-6B9E-4F60-BAEB-443B5012AD05}"/>
              </a:ext>
            </a:extLst>
          </p:cNvPr>
          <p:cNvSpPr txBox="1"/>
          <p:nvPr/>
        </p:nvSpPr>
        <p:spPr>
          <a:xfrm>
            <a:off x="7066960" y="3319462"/>
            <a:ext cx="3503168" cy="3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היי חמודי, את מי תרצה לרפא </a:t>
            </a:r>
            <a:r>
              <a:rPr lang="he-IL" dirty="0" err="1"/>
              <a:t>מתוקי</a:t>
            </a:r>
            <a:endParaRPr lang="en-US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4119AE2-5E81-4D88-AF20-D13905008B5C}"/>
              </a:ext>
            </a:extLst>
          </p:cNvPr>
          <p:cNvSpPr/>
          <p:nvPr/>
        </p:nvSpPr>
        <p:spPr>
          <a:xfrm>
            <a:off x="6917771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86227B7A-2A07-478F-9E58-966031E6C106}"/>
              </a:ext>
            </a:extLst>
          </p:cNvPr>
          <p:cNvSpPr/>
          <p:nvPr/>
        </p:nvSpPr>
        <p:spPr>
          <a:xfrm>
            <a:off x="8276788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4A2A340A-CB48-4B1D-9119-78ABA5ED3E70}"/>
              </a:ext>
            </a:extLst>
          </p:cNvPr>
          <p:cNvSpPr/>
          <p:nvPr/>
        </p:nvSpPr>
        <p:spPr>
          <a:xfrm>
            <a:off x="9583023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6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907F4F-0AE3-41AB-B2AB-EB2F2EFE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</a:t>
            </a:r>
            <a:r>
              <a:rPr lang="he-IL" dirty="0"/>
              <a:t>3- הבלש בוחר, כולם רואים הודעה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12F471-7DF6-459C-AEF7-4E7E549C9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כולם רואים</a:t>
            </a:r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9032332-BB3B-4D71-9BC6-3031BC09C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B2781383-EB7F-4F02-91EF-0C11CBAB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מה הבלש רואה</a:t>
            </a:r>
            <a:endParaRPr lang="en-US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CBCC0996-D0CA-42F6-B5AC-939A8655B7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9B7D0BE7-7883-4AB8-A1C4-8DE0CF03B211}"/>
              </a:ext>
            </a:extLst>
          </p:cNvPr>
          <p:cNvGrpSpPr/>
          <p:nvPr/>
        </p:nvGrpSpPr>
        <p:grpSpPr>
          <a:xfrm>
            <a:off x="1518408" y="2505075"/>
            <a:ext cx="3556931" cy="3471353"/>
            <a:chOff x="3632433" y="1216404"/>
            <a:chExt cx="5704514" cy="5411205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C1BAFF22-2F75-42F5-A6B8-13CC16A92992}"/>
                </a:ext>
              </a:extLst>
            </p:cNvPr>
            <p:cNvSpPr/>
            <p:nvPr/>
          </p:nvSpPr>
          <p:spPr>
            <a:xfrm>
              <a:off x="3632433" y="1216404"/>
              <a:ext cx="5704514" cy="5411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9FB55D98-751D-449F-907A-E4EB01E841D3}"/>
                </a:ext>
              </a:extLst>
            </p:cNvPr>
            <p:cNvSpPr/>
            <p:nvPr/>
          </p:nvSpPr>
          <p:spPr>
            <a:xfrm>
              <a:off x="4608003" y="1898162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DC111D8D-D8C7-45B2-8380-F4CA0FA94214}"/>
                </a:ext>
              </a:extLst>
            </p:cNvPr>
            <p:cNvSpPr/>
            <p:nvPr/>
          </p:nvSpPr>
          <p:spPr>
            <a:xfrm>
              <a:off x="6699833" y="1690688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5DFF8068-2807-40D5-A2E3-70E7CE88F59B}"/>
                </a:ext>
              </a:extLst>
            </p:cNvPr>
            <p:cNvSpPr/>
            <p:nvPr/>
          </p:nvSpPr>
          <p:spPr>
            <a:xfrm>
              <a:off x="7913790" y="3070371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F434FFA1-A1F5-476F-93D9-36849514AAFE}"/>
                </a:ext>
              </a:extLst>
            </p:cNvPr>
            <p:cNvSpPr/>
            <p:nvPr/>
          </p:nvSpPr>
          <p:spPr>
            <a:xfrm>
              <a:off x="4004170" y="3504653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אביעד</a:t>
              </a:r>
              <a:endParaRPr lang="en-US" dirty="0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A8469E16-94AE-48EE-995E-756E7EA210C7}"/>
                </a:ext>
              </a:extLst>
            </p:cNvPr>
            <p:cNvSpPr/>
            <p:nvPr/>
          </p:nvSpPr>
          <p:spPr>
            <a:xfrm>
              <a:off x="5307435" y="5159229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אלישע</a:t>
              </a:r>
              <a:endParaRPr lang="en-US" dirty="0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B8976D74-3C5F-4F8C-8704-872603688CA4}"/>
                </a:ext>
              </a:extLst>
            </p:cNvPr>
            <p:cNvSpPr/>
            <p:nvPr/>
          </p:nvSpPr>
          <p:spPr>
            <a:xfrm>
              <a:off x="7536460" y="4684945"/>
              <a:ext cx="1090569" cy="964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להב</a:t>
              </a:r>
              <a:endParaRPr lang="en-US" dirty="0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422390D9-5103-476B-88EB-5B3DB53F0B36}"/>
                </a:ext>
              </a:extLst>
            </p:cNvPr>
            <p:cNvSpPr/>
            <p:nvPr/>
          </p:nvSpPr>
          <p:spPr>
            <a:xfrm>
              <a:off x="5307435" y="3249607"/>
              <a:ext cx="2234618" cy="904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</a:t>
              </a:r>
              <a:r>
                <a:rPr lang="en-US" dirty="0" err="1"/>
                <a:t>balash</a:t>
              </a:r>
              <a:r>
                <a:rPr lang="en-US" dirty="0"/>
                <a:t> is picking</a:t>
              </a:r>
            </a:p>
          </p:txBody>
        </p:sp>
      </p:grpSp>
      <p:sp>
        <p:nvSpPr>
          <p:cNvPr id="17" name="מלבן 16">
            <a:extLst>
              <a:ext uri="{FF2B5EF4-FFF2-40B4-BE49-F238E27FC236}">
                <a16:creationId xmlns:a16="http://schemas.microsoft.com/office/drawing/2014/main" id="{8D4E4A29-9857-4A96-8529-95C85A299674}"/>
              </a:ext>
            </a:extLst>
          </p:cNvPr>
          <p:cNvSpPr/>
          <p:nvPr/>
        </p:nvSpPr>
        <p:spPr>
          <a:xfrm>
            <a:off x="6545298" y="3251875"/>
            <a:ext cx="4519781" cy="2595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A409E8A-6B9E-4F60-BAEB-443B5012AD05}"/>
              </a:ext>
            </a:extLst>
          </p:cNvPr>
          <p:cNvSpPr txBox="1"/>
          <p:nvPr/>
        </p:nvSpPr>
        <p:spPr>
          <a:xfrm>
            <a:off x="7066960" y="3319462"/>
            <a:ext cx="3503168" cy="3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היי חמודי, מי אתה חושב שהרוצח</a:t>
            </a:r>
            <a:endParaRPr lang="en-US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4119AE2-5E81-4D88-AF20-D13905008B5C}"/>
              </a:ext>
            </a:extLst>
          </p:cNvPr>
          <p:cNvSpPr/>
          <p:nvPr/>
        </p:nvSpPr>
        <p:spPr>
          <a:xfrm>
            <a:off x="6917771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אביעד</a:t>
            </a:r>
            <a:endParaRPr lang="en-US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86227B7A-2A07-478F-9E58-966031E6C106}"/>
              </a:ext>
            </a:extLst>
          </p:cNvPr>
          <p:cNvSpPr/>
          <p:nvPr/>
        </p:nvSpPr>
        <p:spPr>
          <a:xfrm>
            <a:off x="8276788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אלישע</a:t>
            </a:r>
            <a:endParaRPr lang="en-US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4A2A340A-CB48-4B1D-9119-78ABA5ED3E70}"/>
              </a:ext>
            </a:extLst>
          </p:cNvPr>
          <p:cNvSpPr/>
          <p:nvPr/>
        </p:nvSpPr>
        <p:spPr>
          <a:xfrm>
            <a:off x="9583023" y="4109535"/>
            <a:ext cx="1090569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771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228</Words>
  <Application>Microsoft Office PowerPoint</Application>
  <PresentationFormat>מסך רחב</PresentationFormat>
  <Paragraphs>113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העיירה</vt:lpstr>
      <vt:lpstr>מצגת של PowerPoint‏</vt:lpstr>
      <vt:lpstr>משחק חדש</vt:lpstr>
      <vt:lpstr>משחק קיים</vt:lpstr>
      <vt:lpstr>דף שאומר לך מה אתה (מופיע ל10 שניות)</vt:lpstr>
      <vt:lpstr>לוח המשחק</vt:lpstr>
      <vt:lpstr>Phase1- הרוצח בוחר, כולם רואים הודעה</vt:lpstr>
      <vt:lpstr>Phase2- הרופא בוחר, כולם רואים הודעה</vt:lpstr>
      <vt:lpstr>Phase3- הבלש בוחר, כולם רואים הודעה</vt:lpstr>
      <vt:lpstr>Phase 4 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העיירה</dc:title>
  <dc:creator>אביעד חמלניק</dc:creator>
  <cp:lastModifiedBy>אביעד חמלניק</cp:lastModifiedBy>
  <cp:revision>6</cp:revision>
  <dcterms:created xsi:type="dcterms:W3CDTF">2020-03-26T08:10:13Z</dcterms:created>
  <dcterms:modified xsi:type="dcterms:W3CDTF">2020-03-26T09:21:55Z</dcterms:modified>
</cp:coreProperties>
</file>