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8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4835-179E-4EE5-B217-9BCB13DF3233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77D4-5190-48B2-A0A7-4A71A5D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0/folders/1Nf85XFGev4yzgqNrt5YcrB0jHKW6ePV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Module 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our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now compile test.c</a:t>
            </a:r>
          </a:p>
          <a:p>
            <a:pPr lvl="1"/>
            <a:r>
              <a:rPr lang="en-US" smtClean="0"/>
              <a:t>Type “gcc test.c –o test”</a:t>
            </a:r>
          </a:p>
          <a:p>
            <a:r>
              <a:rPr lang="en-US" smtClean="0"/>
              <a:t>Run the test and see what is printed on screen</a:t>
            </a:r>
          </a:p>
          <a:p>
            <a:endParaRPr lang="en-US"/>
          </a:p>
          <a:p>
            <a:r>
              <a:rPr lang="en-US" smtClean="0"/>
              <a:t>Congratulation – we have created and run our first module</a:t>
            </a:r>
          </a:p>
          <a:p>
            <a:endParaRPr lang="en-US"/>
          </a:p>
          <a:p>
            <a:r>
              <a:rPr lang="en-US" smtClean="0"/>
              <a:t>Now, lets make things interesting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1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Expanding our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Lets add multiple-device support for our module</a:t>
            </a:r>
          </a:p>
          <a:p>
            <a:r>
              <a:rPr lang="en-US" smtClean="0"/>
              <a:t>Reminder: different devices can be distinguished by different minors</a:t>
            </a:r>
          </a:p>
          <a:p>
            <a:r>
              <a:rPr lang="en-US" smtClean="0"/>
              <a:t>Add the following code to my_open:</a:t>
            </a:r>
          </a:p>
          <a:p>
            <a:pPr marL="0" indent="0">
              <a:buNone/>
            </a:pPr>
            <a:r>
              <a:rPr lang="en-US" smtClean="0"/>
              <a:t>	int minor = MINOR(inode-&gt;i_rdev);;</a:t>
            </a:r>
          </a:p>
          <a:p>
            <a:pPr marL="0" indent="0">
              <a:buNone/>
            </a:pPr>
            <a:r>
              <a:rPr lang="en-US" smtClean="0"/>
              <a:t>	if (minor == 0) {</a:t>
            </a:r>
          </a:p>
          <a:p>
            <a:pPr marL="0" indent="0">
              <a:buNone/>
            </a:pPr>
            <a:r>
              <a:rPr lang="en-US" smtClean="0"/>
              <a:t>		filp-&gt;f_op = &amp;fops0;</a:t>
            </a:r>
          </a:p>
          <a:p>
            <a:pPr marL="0" indent="0">
              <a:buNone/>
            </a:pPr>
            <a:r>
              <a:rPr lang="en-US" smtClean="0"/>
              <a:t>	} else if (minor == 1) {</a:t>
            </a:r>
          </a:p>
          <a:p>
            <a:pPr marL="0" indent="0">
              <a:buNone/>
            </a:pPr>
            <a:r>
              <a:rPr lang="en-US" smtClean="0"/>
              <a:t>		filp-&gt;f_op = &amp;fops1;</a:t>
            </a:r>
          </a:p>
          <a:p>
            <a:pPr marL="0" indent="0">
              <a:buNone/>
            </a:pPr>
            <a:r>
              <a:rPr lang="en-US" smtClean="0"/>
              <a:t>	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Expanded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Before we can test our improved implementation we will first have to remove our previously created device and uninstall the previous module</a:t>
            </a:r>
          </a:p>
          <a:p>
            <a:r>
              <a:rPr lang="en-US" smtClean="0"/>
              <a:t>To remove the device, simply type “rm /dev/template”</a:t>
            </a:r>
          </a:p>
          <a:p>
            <a:r>
              <a:rPr lang="en-US" smtClean="0"/>
              <a:t>To uninstall the module type “rmmod template”</a:t>
            </a:r>
          </a:p>
          <a:p>
            <a:r>
              <a:rPr lang="en-US" smtClean="0"/>
              <a:t>Re-make the module, install it, and create 2 devices that run under it:</a:t>
            </a:r>
          </a:p>
          <a:p>
            <a:pPr lvl="1"/>
            <a:r>
              <a:rPr lang="en-US" smtClean="0"/>
              <a:t>Type “mknod /dev/template c 254 0”</a:t>
            </a:r>
          </a:p>
          <a:p>
            <a:pPr lvl="1"/>
            <a:r>
              <a:rPr lang="en-US" smtClean="0"/>
              <a:t>Type “mknod /dev/template1 c 254 1”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Expanded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Copy and paste these lines into our test:</a:t>
            </a:r>
          </a:p>
          <a:p>
            <a:pPr marL="0" indent="0">
              <a:buNone/>
            </a:pPr>
            <a:r>
              <a:rPr lang="en-US" smtClean="0"/>
              <a:t>int main() {</a:t>
            </a:r>
          </a:p>
          <a:p>
            <a:pPr marL="0" indent="0">
              <a:buNone/>
            </a:pPr>
            <a:r>
              <a:rPr lang="en-US" smtClean="0"/>
              <a:t>	char buf[4];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	int fdTemplate = open("/dev/template", O_RDWR);</a:t>
            </a:r>
          </a:p>
          <a:p>
            <a:pPr marL="0" indent="0">
              <a:buNone/>
            </a:pPr>
            <a:r>
              <a:rPr lang="en-US" smtClean="0"/>
              <a:t>	int fdTemplate1 = open("/dev/template1", O_RDWR);</a:t>
            </a:r>
          </a:p>
          <a:p>
            <a:pPr marL="0" indent="0">
              <a:buNone/>
            </a:pPr>
            <a:r>
              <a:rPr lang="en-US" smtClean="0"/>
              <a:t>	write(fdTemplate, buf, 4);</a:t>
            </a:r>
          </a:p>
          <a:p>
            <a:pPr marL="0" indent="0">
              <a:buNone/>
            </a:pPr>
            <a:r>
              <a:rPr lang="en-US" smtClean="0"/>
              <a:t>	read(fdTemplate, buf, 4);</a:t>
            </a:r>
          </a:p>
          <a:p>
            <a:pPr marL="0" indent="0">
              <a:buNone/>
            </a:pPr>
            <a:r>
              <a:rPr lang="en-US" smtClean="0"/>
              <a:t>	write(fdTemplate1, buf, 4);</a:t>
            </a:r>
          </a:p>
          <a:p>
            <a:pPr marL="0" indent="0">
              <a:buNone/>
            </a:pPr>
            <a:r>
              <a:rPr lang="en-US" smtClean="0"/>
              <a:t>	read(fdTemplate1, buf, 4);</a:t>
            </a:r>
          </a:p>
          <a:p>
            <a:pPr marL="0" indent="0">
              <a:buNone/>
            </a:pPr>
            <a:r>
              <a:rPr lang="en-US" smtClean="0"/>
              <a:t>	close(fdTemplate);</a:t>
            </a:r>
          </a:p>
          <a:p>
            <a:pPr marL="0" indent="0">
              <a:buNone/>
            </a:pPr>
            <a:r>
              <a:rPr lang="en-US" smtClean="0"/>
              <a:t>	close(fdTemplate1);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	return 0;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Expanded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Compile and run the new test, put in a preheated oven for 30 minutes, and enjoy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thing’s first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 to my drive at: </a:t>
            </a:r>
            <a:r>
              <a:rPr lang="en-US" smtClean="0">
                <a:hlinkClick r:id="rId2"/>
              </a:rPr>
              <a:t>https://drive.google.com/drive/u/0/folders/1Nf85XFGev4yzgqNrt5YcrB0jHKW6ePVZ</a:t>
            </a:r>
            <a:endParaRPr lang="en-US" smtClean="0"/>
          </a:p>
          <a:p>
            <a:r>
              <a:rPr lang="en-US" smtClean="0"/>
              <a:t>Under “Module Examples” you will see 2 folders:</a:t>
            </a:r>
          </a:p>
          <a:p>
            <a:pPr lvl="1"/>
            <a:r>
              <a:rPr lang="en-US" smtClean="0"/>
              <a:t>Open_example</a:t>
            </a:r>
          </a:p>
          <a:p>
            <a:pPr lvl="1"/>
            <a:r>
              <a:rPr lang="en-US" smtClean="0"/>
              <a:t>Template</a:t>
            </a:r>
          </a:p>
          <a:p>
            <a:r>
              <a:rPr lang="en-US" smtClean="0"/>
              <a:t>Open_example is an advanced example to review at your own leisure</a:t>
            </a:r>
          </a:p>
          <a:p>
            <a:r>
              <a:rPr lang="en-US" smtClean="0"/>
              <a:t>For now – download the Template folder to your virtual machine’s “shared folder”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folder you will find 3 files:</a:t>
            </a:r>
          </a:p>
          <a:p>
            <a:pPr lvl="1"/>
            <a:r>
              <a:rPr lang="en-US" smtClean="0"/>
              <a:t>Template.c</a:t>
            </a:r>
          </a:p>
          <a:p>
            <a:pPr lvl="1"/>
            <a:r>
              <a:rPr lang="en-US" smtClean="0"/>
              <a:t>Template.h</a:t>
            </a:r>
          </a:p>
          <a:p>
            <a:pPr lvl="1"/>
            <a:r>
              <a:rPr lang="en-US" smtClean="0"/>
              <a:t>Makefile</a:t>
            </a:r>
          </a:p>
          <a:p>
            <a:r>
              <a:rPr lang="en-US" smtClean="0"/>
              <a:t>Open template.c in your favorite text-editor</a:t>
            </a:r>
          </a:p>
          <a:p>
            <a:r>
              <a:rPr lang="en-US" smtClean="0"/>
              <a:t>You should see a very bare-bones module, similar in structure to what we’ve reviewed in the tutorials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5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the Module (1</a:t>
            </a:r>
            <a:r>
              <a:rPr lang="en-US" baseline="30000" smtClean="0"/>
              <a:t>st</a:t>
            </a:r>
            <a:r>
              <a:rPr lang="en-US" smtClean="0"/>
              <a:t> attempt)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Switch to your developer’s screen in the linux VM (using ctrl+alt+F2)</a:t>
            </a:r>
          </a:p>
          <a:p>
            <a:r>
              <a:rPr lang="en-US" smtClean="0"/>
              <a:t>Navigate to your template’s folder (/mnt/hgfs/&lt;shared folder&gt;/Template)</a:t>
            </a:r>
          </a:p>
          <a:p>
            <a:r>
              <a:rPr lang="en-US" smtClean="0"/>
              <a:t>Type “make” in the terminal</a:t>
            </a:r>
          </a:p>
          <a:p>
            <a:pPr lvl="1"/>
            <a:r>
              <a:rPr lang="en-US" smtClean="0"/>
              <a:t>This should activate the makefile in the same folder, which will compile our module</a:t>
            </a:r>
          </a:p>
          <a:p>
            <a:pPr lvl="1"/>
            <a:r>
              <a:rPr lang="en-US" smtClean="0"/>
              <a:t>Verify the appropriate .o file was created (via ls)</a:t>
            </a:r>
          </a:p>
          <a:p>
            <a:r>
              <a:rPr lang="en-US" smtClean="0"/>
              <a:t>Now – let’s attempt to install the module as we’ve learned in the tutorials:</a:t>
            </a:r>
          </a:p>
          <a:p>
            <a:pPr lvl="1"/>
            <a:r>
              <a:rPr lang="en-US" smtClean="0"/>
              <a:t>Type “insmod template.o” in the terminal and see what happens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Verifying Installation (1</a:t>
            </a:r>
            <a:r>
              <a:rPr lang="en-US" baseline="30000" smtClean="0"/>
              <a:t>st</a:t>
            </a:r>
            <a:r>
              <a:rPr lang="en-US" smtClean="0"/>
              <a:t> attempt)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Let’s verify our module was installed</a:t>
            </a:r>
          </a:p>
          <a:p>
            <a:r>
              <a:rPr lang="en-US" smtClean="0"/>
              <a:t>All installed modules are listed in a special file under “/proc/devices”</a:t>
            </a:r>
          </a:p>
          <a:p>
            <a:r>
              <a:rPr lang="en-US" smtClean="0"/>
              <a:t>You can review the file by typing “cat /proc/devices”</a:t>
            </a:r>
          </a:p>
          <a:p>
            <a:endParaRPr lang="en-US"/>
          </a:p>
          <a:p>
            <a:r>
              <a:rPr lang="en-US" smtClean="0"/>
              <a:t>Our module should appear under the name “template”…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the module (2</a:t>
            </a:r>
            <a:r>
              <a:rPr lang="en-US" baseline="30000" smtClean="0"/>
              <a:t>nd</a:t>
            </a:r>
            <a:r>
              <a:rPr lang="en-US" smtClean="0"/>
              <a:t> attempt)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reason our module did not appear in the file was because we didn’t register it with register_chrdev</a:t>
            </a:r>
          </a:p>
          <a:p>
            <a:r>
              <a:rPr lang="en-US" smtClean="0"/>
              <a:t>Add the following lines of code to init_module:</a:t>
            </a:r>
          </a:p>
          <a:p>
            <a:pPr marL="0" indent="0">
              <a:buNone/>
            </a:pPr>
            <a:r>
              <a:rPr lang="en-US" sz="2000" smtClean="0"/>
              <a:t>	major = register_chrdev(0, MY_MODULE, &amp;fops0); </a:t>
            </a:r>
          </a:p>
          <a:p>
            <a:pPr marL="0" indent="0">
              <a:buNone/>
            </a:pPr>
            <a:r>
              <a:rPr lang="en-US" sz="2000" smtClean="0"/>
              <a:t>	if (major &lt; 0)</a:t>
            </a:r>
          </a:p>
          <a:p>
            <a:pPr marL="0" indent="0">
              <a:buNone/>
            </a:pPr>
            <a:r>
              <a:rPr lang="en-US" sz="2000" smtClean="0"/>
              <a:t>	{</a:t>
            </a:r>
          </a:p>
          <a:p>
            <a:pPr marL="0" indent="0">
              <a:buNone/>
            </a:pPr>
            <a:r>
              <a:rPr lang="en-US" sz="2000" smtClean="0"/>
              <a:t>		printk(KERN_ALERT "Registering char device failed with %d\n", major);</a:t>
            </a:r>
          </a:p>
          <a:p>
            <a:pPr marL="0" indent="0">
              <a:buNone/>
            </a:pPr>
            <a:r>
              <a:rPr lang="en-US" sz="2000" smtClean="0"/>
              <a:t>		return major;</a:t>
            </a:r>
          </a:p>
          <a:p>
            <a:pPr marL="0" indent="0">
              <a:buNone/>
            </a:pPr>
            <a:r>
              <a:rPr lang="en-US" sz="2000" smtClean="0"/>
              <a:t>	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481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the module (2</a:t>
            </a:r>
            <a:r>
              <a:rPr lang="en-US" baseline="30000" smtClean="0"/>
              <a:t>nd</a:t>
            </a:r>
            <a:r>
              <a:rPr lang="en-US" smtClean="0"/>
              <a:t> attempt)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And add these to cleanup_module:</a:t>
            </a:r>
          </a:p>
          <a:p>
            <a:pPr marL="0" indent="0">
              <a:buNone/>
            </a:pPr>
            <a:r>
              <a:rPr lang="en-US" sz="2000" smtClean="0"/>
              <a:t>	int ret = unregister_chrdev(major, MY_MODULE);</a:t>
            </a:r>
          </a:p>
          <a:p>
            <a:pPr marL="0" indent="0">
              <a:buNone/>
            </a:pPr>
            <a:r>
              <a:rPr lang="en-US" sz="2000" smtClean="0"/>
              <a:t>	if(ret &lt; 0)</a:t>
            </a:r>
          </a:p>
          <a:p>
            <a:pPr marL="0" indent="0">
              <a:buNone/>
            </a:pPr>
            <a:r>
              <a:rPr lang="en-US" sz="2000" smtClean="0"/>
              <a:t>	{</a:t>
            </a:r>
          </a:p>
          <a:p>
            <a:pPr marL="0" indent="0">
              <a:buNone/>
            </a:pPr>
            <a:r>
              <a:rPr lang="en-US" sz="2000" smtClean="0"/>
              <a:t>		printk(KERN_ALERT "Error in unregister_chrdev: %d\n", ret);</a:t>
            </a:r>
          </a:p>
          <a:p>
            <a:pPr marL="0" indent="0">
              <a:buNone/>
            </a:pPr>
            <a:r>
              <a:rPr lang="en-US" sz="2000" smtClean="0"/>
              <a:t>	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048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Verifying Installation (2</a:t>
            </a:r>
            <a:r>
              <a:rPr lang="en-US" baseline="30000" smtClean="0"/>
              <a:t>nd</a:t>
            </a:r>
            <a:r>
              <a:rPr lang="en-US" smtClean="0"/>
              <a:t> attempt)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Re-make the .o file, and install it via insmod again.</a:t>
            </a:r>
          </a:p>
          <a:p>
            <a:r>
              <a:rPr lang="en-US" smtClean="0"/>
              <a:t>Let’s verify our module was installed (again)</a:t>
            </a:r>
          </a:p>
          <a:p>
            <a:r>
              <a:rPr lang="en-US" smtClean="0"/>
              <a:t>Reminder: “cat /proc/devices”</a:t>
            </a:r>
          </a:p>
          <a:p>
            <a:endParaRPr lang="en-US"/>
          </a:p>
          <a:p>
            <a:r>
              <a:rPr lang="en-US" smtClean="0"/>
              <a:t>Our module should </a:t>
            </a:r>
            <a:r>
              <a:rPr lang="en-US" i="1" smtClean="0"/>
              <a:t>now</a:t>
            </a:r>
            <a:r>
              <a:rPr lang="en-US" smtClean="0"/>
              <a:t> appear under the name “template”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2439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device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that we have a working module, we will now attempt to create a device which operates under it</a:t>
            </a:r>
          </a:p>
          <a:p>
            <a:r>
              <a:rPr lang="en-US" smtClean="0"/>
              <a:t>As we’ve learned from the tutorials we will create a device using the following command:</a:t>
            </a:r>
          </a:p>
          <a:p>
            <a:pPr lvl="1"/>
            <a:r>
              <a:rPr lang="en-US" smtClean="0"/>
              <a:t>Type “mknod /dev/template c 254 0”</a:t>
            </a:r>
          </a:p>
          <a:p>
            <a:r>
              <a:rPr lang="en-US" smtClean="0"/>
              <a:t>Verify the device was created by checking it is registered under the /dev directory:</a:t>
            </a:r>
          </a:p>
          <a:p>
            <a:pPr lvl="1"/>
            <a:r>
              <a:rPr lang="en-US" smtClean="0"/>
              <a:t>Type “ls /dev | grep template”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Module Example</vt:lpstr>
      <vt:lpstr>First thing’s first</vt:lpstr>
      <vt:lpstr>First Steps</vt:lpstr>
      <vt:lpstr>Installing the Module (1st attempt)</vt:lpstr>
      <vt:lpstr>Verifying Installation (1st attempt)</vt:lpstr>
      <vt:lpstr>Installing the module (2nd attempt)</vt:lpstr>
      <vt:lpstr>Installing the module (2nd attempt)</vt:lpstr>
      <vt:lpstr>Verifying Installation (2nd attempt)</vt:lpstr>
      <vt:lpstr>Creating a device</vt:lpstr>
      <vt:lpstr>Testing our module</vt:lpstr>
      <vt:lpstr>Expanding our module</vt:lpstr>
      <vt:lpstr>Testing the Expanded Module</vt:lpstr>
      <vt:lpstr>Testing the Expanded Module</vt:lpstr>
      <vt:lpstr>Testing the Expanded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Example</dc:title>
  <dc:creator>Alon Shtaierman</dc:creator>
  <cp:lastModifiedBy>Alon Shtaierman</cp:lastModifiedBy>
  <cp:revision>5</cp:revision>
  <dcterms:created xsi:type="dcterms:W3CDTF">2018-01-03T13:30:00Z</dcterms:created>
  <dcterms:modified xsi:type="dcterms:W3CDTF">2018-01-03T13:49:27Z</dcterms:modified>
</cp:coreProperties>
</file>