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3" name="PlaceHolder 2"/>
          <p:cNvSpPr>
            <a:spLocks noGrp="1"/>
          </p:cNvSpPr>
          <p:nvPr>
            <p:ph type="body"/>
          </p:nvPr>
        </p:nvSpPr>
        <p:spPr>
          <a:xfrm>
            <a:off x="1097280" y="1845720"/>
            <a:ext cx="10058040" cy="19188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
        <p:nvSpPr>
          <p:cNvPr id="34" name="PlaceHolder 3"/>
          <p:cNvSpPr>
            <a:spLocks noGrp="1"/>
          </p:cNvSpPr>
          <p:nvPr>
            <p:ph type="body"/>
          </p:nvPr>
        </p:nvSpPr>
        <p:spPr>
          <a:xfrm>
            <a:off x="1097280" y="3947040"/>
            <a:ext cx="10058040" cy="19188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6" name="PlaceHolder 2"/>
          <p:cNvSpPr>
            <a:spLocks noGrp="1"/>
          </p:cNvSpPr>
          <p:nvPr>
            <p:ph type="body"/>
          </p:nvPr>
        </p:nvSpPr>
        <p:spPr>
          <a:xfrm>
            <a:off x="1097280" y="1845720"/>
            <a:ext cx="4908240" cy="19188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
        <p:nvSpPr>
          <p:cNvPr id="37" name="PlaceHolder 3"/>
          <p:cNvSpPr>
            <a:spLocks noGrp="1"/>
          </p:cNvSpPr>
          <p:nvPr>
            <p:ph type="body"/>
          </p:nvPr>
        </p:nvSpPr>
        <p:spPr>
          <a:xfrm>
            <a:off x="6251400" y="1845720"/>
            <a:ext cx="4908240" cy="19188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
        <p:nvSpPr>
          <p:cNvPr id="38" name="PlaceHolder 4"/>
          <p:cNvSpPr>
            <a:spLocks noGrp="1"/>
          </p:cNvSpPr>
          <p:nvPr>
            <p:ph type="body"/>
          </p:nvPr>
        </p:nvSpPr>
        <p:spPr>
          <a:xfrm>
            <a:off x="6251400" y="3947040"/>
            <a:ext cx="4908240" cy="19188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
        <p:nvSpPr>
          <p:cNvPr id="39" name="PlaceHolder 5"/>
          <p:cNvSpPr>
            <a:spLocks noGrp="1"/>
          </p:cNvSpPr>
          <p:nvPr>
            <p:ph type="body"/>
          </p:nvPr>
        </p:nvSpPr>
        <p:spPr>
          <a:xfrm>
            <a:off x="1097280" y="3947040"/>
            <a:ext cx="4908240" cy="19188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1" name="PlaceHolder 2"/>
          <p:cNvSpPr>
            <a:spLocks noGrp="1"/>
          </p:cNvSpPr>
          <p:nvPr>
            <p:ph type="body"/>
          </p:nvPr>
        </p:nvSpPr>
        <p:spPr>
          <a:xfrm>
            <a:off x="1097280" y="1845720"/>
            <a:ext cx="10058040" cy="40230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
        <p:nvSpPr>
          <p:cNvPr id="42" name="PlaceHolder 3"/>
          <p:cNvSpPr>
            <a:spLocks noGrp="1"/>
          </p:cNvSpPr>
          <p:nvPr>
            <p:ph type="body"/>
          </p:nvPr>
        </p:nvSpPr>
        <p:spPr>
          <a:xfrm>
            <a:off x="1097280" y="1845720"/>
            <a:ext cx="10058040" cy="40230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pic>
        <p:nvPicPr>
          <p:cNvPr id="43" name="" descr=""/>
          <p:cNvPicPr/>
          <p:nvPr/>
        </p:nvPicPr>
        <p:blipFill>
          <a:blip r:embed="rId2"/>
          <a:stretch/>
        </p:blipFill>
        <p:spPr>
          <a:xfrm>
            <a:off x="3605040" y="1845360"/>
            <a:ext cx="5042160" cy="4023000"/>
          </a:xfrm>
          <a:prstGeom prst="rect">
            <a:avLst/>
          </a:prstGeom>
          <a:ln>
            <a:noFill/>
          </a:ln>
        </p:spPr>
      </p:pic>
      <p:pic>
        <p:nvPicPr>
          <p:cNvPr id="44" name="" descr=""/>
          <p:cNvPicPr/>
          <p:nvPr/>
        </p:nvPicPr>
        <p:blipFill>
          <a:blip r:embed="rId3"/>
          <a:stretch/>
        </p:blipFill>
        <p:spPr>
          <a:xfrm>
            <a:off x="3605040" y="1845360"/>
            <a:ext cx="5042160" cy="402300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4" name="PlaceHolder 2"/>
          <p:cNvSpPr>
            <a:spLocks noGrp="1"/>
          </p:cNvSpPr>
          <p:nvPr>
            <p:ph type="subTitle"/>
          </p:nvPr>
        </p:nvSpPr>
        <p:spPr>
          <a:xfrm>
            <a:off x="1097280" y="1845720"/>
            <a:ext cx="10058040" cy="40230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6" name="PlaceHolder 2"/>
          <p:cNvSpPr>
            <a:spLocks noGrp="1"/>
          </p:cNvSpPr>
          <p:nvPr>
            <p:ph type="body"/>
          </p:nvPr>
        </p:nvSpPr>
        <p:spPr>
          <a:xfrm>
            <a:off x="1097280" y="1845720"/>
            <a:ext cx="10058040" cy="40230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8" name="PlaceHolder 2"/>
          <p:cNvSpPr>
            <a:spLocks noGrp="1"/>
          </p:cNvSpPr>
          <p:nvPr>
            <p:ph type="body"/>
          </p:nvPr>
        </p:nvSpPr>
        <p:spPr>
          <a:xfrm>
            <a:off x="1097280" y="1845720"/>
            <a:ext cx="4908240" cy="40230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
        <p:nvSpPr>
          <p:cNvPr id="59" name="PlaceHolder 3"/>
          <p:cNvSpPr>
            <a:spLocks noGrp="1"/>
          </p:cNvSpPr>
          <p:nvPr>
            <p:ph type="body"/>
          </p:nvPr>
        </p:nvSpPr>
        <p:spPr>
          <a:xfrm>
            <a:off x="6251400" y="1845720"/>
            <a:ext cx="4908240" cy="40230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1097280" y="286560"/>
            <a:ext cx="10058040" cy="6724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3" name="PlaceHolder 2"/>
          <p:cNvSpPr>
            <a:spLocks noGrp="1"/>
          </p:cNvSpPr>
          <p:nvPr>
            <p:ph type="body"/>
          </p:nvPr>
        </p:nvSpPr>
        <p:spPr>
          <a:xfrm>
            <a:off x="1097280" y="1845720"/>
            <a:ext cx="4908240" cy="19188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
        <p:nvSpPr>
          <p:cNvPr id="64" name="PlaceHolder 3"/>
          <p:cNvSpPr>
            <a:spLocks noGrp="1"/>
          </p:cNvSpPr>
          <p:nvPr>
            <p:ph type="body"/>
          </p:nvPr>
        </p:nvSpPr>
        <p:spPr>
          <a:xfrm>
            <a:off x="1097280" y="3947040"/>
            <a:ext cx="4908240" cy="19188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
        <p:nvSpPr>
          <p:cNvPr id="65" name="PlaceHolder 4"/>
          <p:cNvSpPr>
            <a:spLocks noGrp="1"/>
          </p:cNvSpPr>
          <p:nvPr>
            <p:ph type="body"/>
          </p:nvPr>
        </p:nvSpPr>
        <p:spPr>
          <a:xfrm>
            <a:off x="6251400" y="1845720"/>
            <a:ext cx="4908240" cy="40230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2" name="PlaceHolder 2"/>
          <p:cNvSpPr>
            <a:spLocks noGrp="1"/>
          </p:cNvSpPr>
          <p:nvPr>
            <p:ph type="subTitle"/>
          </p:nvPr>
        </p:nvSpPr>
        <p:spPr>
          <a:xfrm>
            <a:off x="1097280" y="1845720"/>
            <a:ext cx="10058040" cy="40230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7" name="PlaceHolder 2"/>
          <p:cNvSpPr>
            <a:spLocks noGrp="1"/>
          </p:cNvSpPr>
          <p:nvPr>
            <p:ph type="body"/>
          </p:nvPr>
        </p:nvSpPr>
        <p:spPr>
          <a:xfrm>
            <a:off x="1097280" y="1845720"/>
            <a:ext cx="4908240" cy="40230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
        <p:nvSpPr>
          <p:cNvPr id="68" name="PlaceHolder 3"/>
          <p:cNvSpPr>
            <a:spLocks noGrp="1"/>
          </p:cNvSpPr>
          <p:nvPr>
            <p:ph type="body"/>
          </p:nvPr>
        </p:nvSpPr>
        <p:spPr>
          <a:xfrm>
            <a:off x="6251400" y="1845720"/>
            <a:ext cx="4908240" cy="19188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
        <p:nvSpPr>
          <p:cNvPr id="69" name="PlaceHolder 4"/>
          <p:cNvSpPr>
            <a:spLocks noGrp="1"/>
          </p:cNvSpPr>
          <p:nvPr>
            <p:ph type="body"/>
          </p:nvPr>
        </p:nvSpPr>
        <p:spPr>
          <a:xfrm>
            <a:off x="6251400" y="3947040"/>
            <a:ext cx="4908240" cy="19188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1" name="PlaceHolder 2"/>
          <p:cNvSpPr>
            <a:spLocks noGrp="1"/>
          </p:cNvSpPr>
          <p:nvPr>
            <p:ph type="body"/>
          </p:nvPr>
        </p:nvSpPr>
        <p:spPr>
          <a:xfrm>
            <a:off x="1097280" y="1845720"/>
            <a:ext cx="4908240" cy="19188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
        <p:nvSpPr>
          <p:cNvPr id="72" name="PlaceHolder 3"/>
          <p:cNvSpPr>
            <a:spLocks noGrp="1"/>
          </p:cNvSpPr>
          <p:nvPr>
            <p:ph type="body"/>
          </p:nvPr>
        </p:nvSpPr>
        <p:spPr>
          <a:xfrm>
            <a:off x="6251400" y="1845720"/>
            <a:ext cx="4908240" cy="19188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
        <p:nvSpPr>
          <p:cNvPr id="73" name="PlaceHolder 4"/>
          <p:cNvSpPr>
            <a:spLocks noGrp="1"/>
          </p:cNvSpPr>
          <p:nvPr>
            <p:ph type="body"/>
          </p:nvPr>
        </p:nvSpPr>
        <p:spPr>
          <a:xfrm>
            <a:off x="1097280" y="3947040"/>
            <a:ext cx="10058040" cy="19188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5" name="PlaceHolder 2"/>
          <p:cNvSpPr>
            <a:spLocks noGrp="1"/>
          </p:cNvSpPr>
          <p:nvPr>
            <p:ph type="body"/>
          </p:nvPr>
        </p:nvSpPr>
        <p:spPr>
          <a:xfrm>
            <a:off x="1097280" y="1845720"/>
            <a:ext cx="10058040" cy="19188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
        <p:nvSpPr>
          <p:cNvPr id="76" name="PlaceHolder 3"/>
          <p:cNvSpPr>
            <a:spLocks noGrp="1"/>
          </p:cNvSpPr>
          <p:nvPr>
            <p:ph type="body"/>
          </p:nvPr>
        </p:nvSpPr>
        <p:spPr>
          <a:xfrm>
            <a:off x="1097280" y="3947040"/>
            <a:ext cx="10058040" cy="19188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8" name="PlaceHolder 2"/>
          <p:cNvSpPr>
            <a:spLocks noGrp="1"/>
          </p:cNvSpPr>
          <p:nvPr>
            <p:ph type="body"/>
          </p:nvPr>
        </p:nvSpPr>
        <p:spPr>
          <a:xfrm>
            <a:off x="1097280" y="1845720"/>
            <a:ext cx="4908240" cy="19188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
        <p:nvSpPr>
          <p:cNvPr id="79" name="PlaceHolder 3"/>
          <p:cNvSpPr>
            <a:spLocks noGrp="1"/>
          </p:cNvSpPr>
          <p:nvPr>
            <p:ph type="body"/>
          </p:nvPr>
        </p:nvSpPr>
        <p:spPr>
          <a:xfrm>
            <a:off x="6251400" y="1845720"/>
            <a:ext cx="4908240" cy="19188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
        <p:nvSpPr>
          <p:cNvPr id="80" name="PlaceHolder 4"/>
          <p:cNvSpPr>
            <a:spLocks noGrp="1"/>
          </p:cNvSpPr>
          <p:nvPr>
            <p:ph type="body"/>
          </p:nvPr>
        </p:nvSpPr>
        <p:spPr>
          <a:xfrm>
            <a:off x="6251400" y="3947040"/>
            <a:ext cx="4908240" cy="19188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
        <p:nvSpPr>
          <p:cNvPr id="81" name="PlaceHolder 5"/>
          <p:cNvSpPr>
            <a:spLocks noGrp="1"/>
          </p:cNvSpPr>
          <p:nvPr>
            <p:ph type="body"/>
          </p:nvPr>
        </p:nvSpPr>
        <p:spPr>
          <a:xfrm>
            <a:off x="1097280" y="3947040"/>
            <a:ext cx="4908240" cy="19188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3" name="PlaceHolder 2"/>
          <p:cNvSpPr>
            <a:spLocks noGrp="1"/>
          </p:cNvSpPr>
          <p:nvPr>
            <p:ph type="body"/>
          </p:nvPr>
        </p:nvSpPr>
        <p:spPr>
          <a:xfrm>
            <a:off x="1097280" y="1845720"/>
            <a:ext cx="10058040" cy="40230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
        <p:nvSpPr>
          <p:cNvPr id="84" name="PlaceHolder 3"/>
          <p:cNvSpPr>
            <a:spLocks noGrp="1"/>
          </p:cNvSpPr>
          <p:nvPr>
            <p:ph type="body"/>
          </p:nvPr>
        </p:nvSpPr>
        <p:spPr>
          <a:xfrm>
            <a:off x="1097280" y="1845720"/>
            <a:ext cx="10058040" cy="40230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pic>
        <p:nvPicPr>
          <p:cNvPr id="85" name="" descr=""/>
          <p:cNvPicPr/>
          <p:nvPr/>
        </p:nvPicPr>
        <p:blipFill>
          <a:blip r:embed="rId2"/>
          <a:stretch/>
        </p:blipFill>
        <p:spPr>
          <a:xfrm>
            <a:off x="3605040" y="1845360"/>
            <a:ext cx="5042160" cy="4023000"/>
          </a:xfrm>
          <a:prstGeom prst="rect">
            <a:avLst/>
          </a:prstGeom>
          <a:ln>
            <a:noFill/>
          </a:ln>
        </p:spPr>
      </p:pic>
      <p:pic>
        <p:nvPicPr>
          <p:cNvPr id="86" name="" descr=""/>
          <p:cNvPicPr/>
          <p:nvPr/>
        </p:nvPicPr>
        <p:blipFill>
          <a:blip r:embed="rId3"/>
          <a:stretch/>
        </p:blipFill>
        <p:spPr>
          <a:xfrm>
            <a:off x="3605040" y="1845360"/>
            <a:ext cx="5042160" cy="402300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98" name="PlaceHolder 2"/>
          <p:cNvSpPr>
            <a:spLocks noGrp="1"/>
          </p:cNvSpPr>
          <p:nvPr>
            <p:ph type="subTitle"/>
          </p:nvPr>
        </p:nvSpPr>
        <p:spPr>
          <a:xfrm>
            <a:off x="1097280" y="1845720"/>
            <a:ext cx="10058040" cy="40230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0" name="PlaceHolder 2"/>
          <p:cNvSpPr>
            <a:spLocks noGrp="1"/>
          </p:cNvSpPr>
          <p:nvPr>
            <p:ph type="body"/>
          </p:nvPr>
        </p:nvSpPr>
        <p:spPr>
          <a:xfrm>
            <a:off x="1097280" y="1845720"/>
            <a:ext cx="10058040" cy="40230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2" name="PlaceHolder 2"/>
          <p:cNvSpPr>
            <a:spLocks noGrp="1"/>
          </p:cNvSpPr>
          <p:nvPr>
            <p:ph type="body"/>
          </p:nvPr>
        </p:nvSpPr>
        <p:spPr>
          <a:xfrm>
            <a:off x="1097280" y="1845720"/>
            <a:ext cx="4908240" cy="40230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
        <p:nvSpPr>
          <p:cNvPr id="103" name="PlaceHolder 3"/>
          <p:cNvSpPr>
            <a:spLocks noGrp="1"/>
          </p:cNvSpPr>
          <p:nvPr>
            <p:ph type="body"/>
          </p:nvPr>
        </p:nvSpPr>
        <p:spPr>
          <a:xfrm>
            <a:off x="6251400" y="1845720"/>
            <a:ext cx="4908240" cy="40230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4" name="PlaceHolder 2"/>
          <p:cNvSpPr>
            <a:spLocks noGrp="1"/>
          </p:cNvSpPr>
          <p:nvPr>
            <p:ph type="body"/>
          </p:nvPr>
        </p:nvSpPr>
        <p:spPr>
          <a:xfrm>
            <a:off x="1097280" y="1845720"/>
            <a:ext cx="10058040" cy="40230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1097280" y="286560"/>
            <a:ext cx="10058040" cy="6724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7" name="PlaceHolder 2"/>
          <p:cNvSpPr>
            <a:spLocks noGrp="1"/>
          </p:cNvSpPr>
          <p:nvPr>
            <p:ph type="body"/>
          </p:nvPr>
        </p:nvSpPr>
        <p:spPr>
          <a:xfrm>
            <a:off x="1097280" y="1845720"/>
            <a:ext cx="4908240" cy="19188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
        <p:nvSpPr>
          <p:cNvPr id="108" name="PlaceHolder 3"/>
          <p:cNvSpPr>
            <a:spLocks noGrp="1"/>
          </p:cNvSpPr>
          <p:nvPr>
            <p:ph type="body"/>
          </p:nvPr>
        </p:nvSpPr>
        <p:spPr>
          <a:xfrm>
            <a:off x="1097280" y="3947040"/>
            <a:ext cx="4908240" cy="19188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
        <p:nvSpPr>
          <p:cNvPr id="109" name="PlaceHolder 4"/>
          <p:cNvSpPr>
            <a:spLocks noGrp="1"/>
          </p:cNvSpPr>
          <p:nvPr>
            <p:ph type="body"/>
          </p:nvPr>
        </p:nvSpPr>
        <p:spPr>
          <a:xfrm>
            <a:off x="6251400" y="1845720"/>
            <a:ext cx="4908240" cy="40230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11" name="PlaceHolder 2"/>
          <p:cNvSpPr>
            <a:spLocks noGrp="1"/>
          </p:cNvSpPr>
          <p:nvPr>
            <p:ph type="body"/>
          </p:nvPr>
        </p:nvSpPr>
        <p:spPr>
          <a:xfrm>
            <a:off x="1097280" y="1845720"/>
            <a:ext cx="4908240" cy="40230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
        <p:nvSpPr>
          <p:cNvPr id="112" name="PlaceHolder 3"/>
          <p:cNvSpPr>
            <a:spLocks noGrp="1"/>
          </p:cNvSpPr>
          <p:nvPr>
            <p:ph type="body"/>
          </p:nvPr>
        </p:nvSpPr>
        <p:spPr>
          <a:xfrm>
            <a:off x="6251400" y="1845720"/>
            <a:ext cx="4908240" cy="19188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
        <p:nvSpPr>
          <p:cNvPr id="113" name="PlaceHolder 4"/>
          <p:cNvSpPr>
            <a:spLocks noGrp="1"/>
          </p:cNvSpPr>
          <p:nvPr>
            <p:ph type="body"/>
          </p:nvPr>
        </p:nvSpPr>
        <p:spPr>
          <a:xfrm>
            <a:off x="6251400" y="3947040"/>
            <a:ext cx="4908240" cy="19188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15" name="PlaceHolder 2"/>
          <p:cNvSpPr>
            <a:spLocks noGrp="1"/>
          </p:cNvSpPr>
          <p:nvPr>
            <p:ph type="body"/>
          </p:nvPr>
        </p:nvSpPr>
        <p:spPr>
          <a:xfrm>
            <a:off x="1097280" y="1845720"/>
            <a:ext cx="4908240" cy="19188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
        <p:nvSpPr>
          <p:cNvPr id="116" name="PlaceHolder 3"/>
          <p:cNvSpPr>
            <a:spLocks noGrp="1"/>
          </p:cNvSpPr>
          <p:nvPr>
            <p:ph type="body"/>
          </p:nvPr>
        </p:nvSpPr>
        <p:spPr>
          <a:xfrm>
            <a:off x="6251400" y="1845720"/>
            <a:ext cx="4908240" cy="19188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
        <p:nvSpPr>
          <p:cNvPr id="117" name="PlaceHolder 4"/>
          <p:cNvSpPr>
            <a:spLocks noGrp="1"/>
          </p:cNvSpPr>
          <p:nvPr>
            <p:ph type="body"/>
          </p:nvPr>
        </p:nvSpPr>
        <p:spPr>
          <a:xfrm>
            <a:off x="1097280" y="3947040"/>
            <a:ext cx="10058040" cy="19188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19" name="PlaceHolder 2"/>
          <p:cNvSpPr>
            <a:spLocks noGrp="1"/>
          </p:cNvSpPr>
          <p:nvPr>
            <p:ph type="body"/>
          </p:nvPr>
        </p:nvSpPr>
        <p:spPr>
          <a:xfrm>
            <a:off x="1097280" y="1845720"/>
            <a:ext cx="10058040" cy="19188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
        <p:nvSpPr>
          <p:cNvPr id="120" name="PlaceHolder 3"/>
          <p:cNvSpPr>
            <a:spLocks noGrp="1"/>
          </p:cNvSpPr>
          <p:nvPr>
            <p:ph type="body"/>
          </p:nvPr>
        </p:nvSpPr>
        <p:spPr>
          <a:xfrm>
            <a:off x="1097280" y="3947040"/>
            <a:ext cx="10058040" cy="19188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22" name="PlaceHolder 2"/>
          <p:cNvSpPr>
            <a:spLocks noGrp="1"/>
          </p:cNvSpPr>
          <p:nvPr>
            <p:ph type="body"/>
          </p:nvPr>
        </p:nvSpPr>
        <p:spPr>
          <a:xfrm>
            <a:off x="1097280" y="1845720"/>
            <a:ext cx="4908240" cy="19188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
        <p:nvSpPr>
          <p:cNvPr id="123" name="PlaceHolder 3"/>
          <p:cNvSpPr>
            <a:spLocks noGrp="1"/>
          </p:cNvSpPr>
          <p:nvPr>
            <p:ph type="body"/>
          </p:nvPr>
        </p:nvSpPr>
        <p:spPr>
          <a:xfrm>
            <a:off x="6251400" y="1845720"/>
            <a:ext cx="4908240" cy="19188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
        <p:nvSpPr>
          <p:cNvPr id="124" name="PlaceHolder 4"/>
          <p:cNvSpPr>
            <a:spLocks noGrp="1"/>
          </p:cNvSpPr>
          <p:nvPr>
            <p:ph type="body"/>
          </p:nvPr>
        </p:nvSpPr>
        <p:spPr>
          <a:xfrm>
            <a:off x="6251400" y="3947040"/>
            <a:ext cx="4908240" cy="19188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
        <p:nvSpPr>
          <p:cNvPr id="125" name="PlaceHolder 5"/>
          <p:cNvSpPr>
            <a:spLocks noGrp="1"/>
          </p:cNvSpPr>
          <p:nvPr>
            <p:ph type="body"/>
          </p:nvPr>
        </p:nvSpPr>
        <p:spPr>
          <a:xfrm>
            <a:off x="1097280" y="3947040"/>
            <a:ext cx="4908240" cy="19188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27" name="PlaceHolder 2"/>
          <p:cNvSpPr>
            <a:spLocks noGrp="1"/>
          </p:cNvSpPr>
          <p:nvPr>
            <p:ph type="body"/>
          </p:nvPr>
        </p:nvSpPr>
        <p:spPr>
          <a:xfrm>
            <a:off x="1097280" y="1845720"/>
            <a:ext cx="10058040" cy="40230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
        <p:nvSpPr>
          <p:cNvPr id="128" name="PlaceHolder 3"/>
          <p:cNvSpPr>
            <a:spLocks noGrp="1"/>
          </p:cNvSpPr>
          <p:nvPr>
            <p:ph type="body"/>
          </p:nvPr>
        </p:nvSpPr>
        <p:spPr>
          <a:xfrm>
            <a:off x="1097280" y="1845720"/>
            <a:ext cx="10058040" cy="40230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pic>
        <p:nvPicPr>
          <p:cNvPr id="129" name="" descr=""/>
          <p:cNvPicPr/>
          <p:nvPr/>
        </p:nvPicPr>
        <p:blipFill>
          <a:blip r:embed="rId2"/>
          <a:stretch/>
        </p:blipFill>
        <p:spPr>
          <a:xfrm>
            <a:off x="3605040" y="1845360"/>
            <a:ext cx="5042160" cy="4023000"/>
          </a:xfrm>
          <a:prstGeom prst="rect">
            <a:avLst/>
          </a:prstGeom>
          <a:ln>
            <a:noFill/>
          </a:ln>
        </p:spPr>
      </p:pic>
      <p:pic>
        <p:nvPicPr>
          <p:cNvPr id="130" name="" descr=""/>
          <p:cNvPicPr/>
          <p:nvPr/>
        </p:nvPicPr>
        <p:blipFill>
          <a:blip r:embed="rId3"/>
          <a:stretch/>
        </p:blipFill>
        <p:spPr>
          <a:xfrm>
            <a:off x="3605040" y="1845360"/>
            <a:ext cx="5042160" cy="402300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6" name="PlaceHolder 2"/>
          <p:cNvSpPr>
            <a:spLocks noGrp="1"/>
          </p:cNvSpPr>
          <p:nvPr>
            <p:ph type="body"/>
          </p:nvPr>
        </p:nvSpPr>
        <p:spPr>
          <a:xfrm>
            <a:off x="1097280" y="1845720"/>
            <a:ext cx="4908240" cy="40230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
        <p:nvSpPr>
          <p:cNvPr id="17" name="PlaceHolder 3"/>
          <p:cNvSpPr>
            <a:spLocks noGrp="1"/>
          </p:cNvSpPr>
          <p:nvPr>
            <p:ph type="body"/>
          </p:nvPr>
        </p:nvSpPr>
        <p:spPr>
          <a:xfrm>
            <a:off x="6251400" y="1845720"/>
            <a:ext cx="4908240" cy="40230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1097280" y="286560"/>
            <a:ext cx="10058040" cy="6724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1" name="PlaceHolder 2"/>
          <p:cNvSpPr>
            <a:spLocks noGrp="1"/>
          </p:cNvSpPr>
          <p:nvPr>
            <p:ph type="body"/>
          </p:nvPr>
        </p:nvSpPr>
        <p:spPr>
          <a:xfrm>
            <a:off x="1097280" y="1845720"/>
            <a:ext cx="4908240" cy="19188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
        <p:nvSpPr>
          <p:cNvPr id="22" name="PlaceHolder 3"/>
          <p:cNvSpPr>
            <a:spLocks noGrp="1"/>
          </p:cNvSpPr>
          <p:nvPr>
            <p:ph type="body"/>
          </p:nvPr>
        </p:nvSpPr>
        <p:spPr>
          <a:xfrm>
            <a:off x="1097280" y="3947040"/>
            <a:ext cx="4908240" cy="19188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
        <p:nvSpPr>
          <p:cNvPr id="23" name="PlaceHolder 4"/>
          <p:cNvSpPr>
            <a:spLocks noGrp="1"/>
          </p:cNvSpPr>
          <p:nvPr>
            <p:ph type="body"/>
          </p:nvPr>
        </p:nvSpPr>
        <p:spPr>
          <a:xfrm>
            <a:off x="6251400" y="1845720"/>
            <a:ext cx="4908240" cy="40230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5" name="PlaceHolder 2"/>
          <p:cNvSpPr>
            <a:spLocks noGrp="1"/>
          </p:cNvSpPr>
          <p:nvPr>
            <p:ph type="body"/>
          </p:nvPr>
        </p:nvSpPr>
        <p:spPr>
          <a:xfrm>
            <a:off x="1097280" y="1845720"/>
            <a:ext cx="4908240" cy="40230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
        <p:nvSpPr>
          <p:cNvPr id="26" name="PlaceHolder 3"/>
          <p:cNvSpPr>
            <a:spLocks noGrp="1"/>
          </p:cNvSpPr>
          <p:nvPr>
            <p:ph type="body"/>
          </p:nvPr>
        </p:nvSpPr>
        <p:spPr>
          <a:xfrm>
            <a:off x="6251400" y="1845720"/>
            <a:ext cx="4908240" cy="19188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
        <p:nvSpPr>
          <p:cNvPr id="27" name="PlaceHolder 4"/>
          <p:cNvSpPr>
            <a:spLocks noGrp="1"/>
          </p:cNvSpPr>
          <p:nvPr>
            <p:ph type="body"/>
          </p:nvPr>
        </p:nvSpPr>
        <p:spPr>
          <a:xfrm>
            <a:off x="6251400" y="3947040"/>
            <a:ext cx="4908240" cy="19188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9" name="PlaceHolder 2"/>
          <p:cNvSpPr>
            <a:spLocks noGrp="1"/>
          </p:cNvSpPr>
          <p:nvPr>
            <p:ph type="body"/>
          </p:nvPr>
        </p:nvSpPr>
        <p:spPr>
          <a:xfrm>
            <a:off x="1097280" y="1845720"/>
            <a:ext cx="4908240" cy="19188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
        <p:nvSpPr>
          <p:cNvPr id="30" name="PlaceHolder 3"/>
          <p:cNvSpPr>
            <a:spLocks noGrp="1"/>
          </p:cNvSpPr>
          <p:nvPr>
            <p:ph type="body"/>
          </p:nvPr>
        </p:nvSpPr>
        <p:spPr>
          <a:xfrm>
            <a:off x="6251400" y="1845720"/>
            <a:ext cx="4908240" cy="19188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
        <p:nvSpPr>
          <p:cNvPr id="31" name="PlaceHolder 4"/>
          <p:cNvSpPr>
            <a:spLocks noGrp="1"/>
          </p:cNvSpPr>
          <p:nvPr>
            <p:ph type="body"/>
          </p:nvPr>
        </p:nvSpPr>
        <p:spPr>
          <a:xfrm>
            <a:off x="1097280" y="3947040"/>
            <a:ext cx="10058040" cy="1918800"/>
          </a:xfrm>
          <a:prstGeom prst="rect">
            <a:avLst/>
          </a:prstGeom>
        </p:spPr>
        <p:txBody>
          <a:bodyPr lIns="0" rIns="0" tIns="0" bIns="0"/>
          <a:p>
            <a:endParaRPr b="0" lang="en-US" sz="2000" spc="-1" strike="noStrike">
              <a:solidFill>
                <a:srgbClr val="40404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0" y="6400800"/>
            <a:ext cx="12191760" cy="456840"/>
          </a:xfrm>
          <a:prstGeom prst="rect">
            <a:avLst/>
          </a:prstGeom>
          <a:solidFill>
            <a:srgbClr val="bd582c"/>
          </a:solidFill>
          <a:ln w="15840">
            <a:noFill/>
          </a:ln>
        </p:spPr>
        <p:style>
          <a:lnRef idx="0"/>
          <a:fillRef idx="0"/>
          <a:effectRef idx="0"/>
          <a:fontRef idx="minor"/>
        </p:style>
      </p:sp>
      <p:sp>
        <p:nvSpPr>
          <p:cNvPr id="1" name="CustomShape 2" hidden="1"/>
          <p:cNvSpPr/>
          <p:nvPr/>
        </p:nvSpPr>
        <p:spPr>
          <a:xfrm>
            <a:off x="0" y="6334200"/>
            <a:ext cx="12191760" cy="65520"/>
          </a:xfrm>
          <a:prstGeom prst="rect">
            <a:avLst/>
          </a:prstGeom>
          <a:solidFill>
            <a:srgbClr val="e48312"/>
          </a:solidFill>
          <a:ln w="15840">
            <a:noFill/>
          </a:ln>
        </p:spPr>
        <p:style>
          <a:lnRef idx="0"/>
          <a:fillRef idx="0"/>
          <a:effectRef idx="0"/>
          <a:fontRef idx="minor"/>
        </p:style>
      </p:sp>
      <p:sp>
        <p:nvSpPr>
          <p:cNvPr id="2" name="Line 3"/>
          <p:cNvSpPr/>
          <p:nvPr/>
        </p:nvSpPr>
        <p:spPr>
          <a:xfrm>
            <a:off x="1193400" y="1737720"/>
            <a:ext cx="9966960" cy="360"/>
          </a:xfrm>
          <a:prstGeom prst="line">
            <a:avLst/>
          </a:prstGeom>
          <a:ln w="6480">
            <a:solidFill>
              <a:srgbClr val="808080"/>
            </a:solidFill>
            <a:round/>
          </a:ln>
        </p:spPr>
        <p:style>
          <a:lnRef idx="0"/>
          <a:fillRef idx="0"/>
          <a:effectRef idx="0"/>
          <a:fontRef idx="minor"/>
        </p:style>
      </p:sp>
      <p:sp>
        <p:nvSpPr>
          <p:cNvPr id="3" name="CustomShape 4"/>
          <p:cNvSpPr/>
          <p:nvPr/>
        </p:nvSpPr>
        <p:spPr>
          <a:xfrm>
            <a:off x="3240" y="6400800"/>
            <a:ext cx="12188520" cy="456840"/>
          </a:xfrm>
          <a:prstGeom prst="rect">
            <a:avLst/>
          </a:prstGeom>
          <a:solidFill>
            <a:srgbClr val="bd582c"/>
          </a:solidFill>
          <a:ln w="15840">
            <a:noFill/>
          </a:ln>
        </p:spPr>
        <p:style>
          <a:lnRef idx="0"/>
          <a:fillRef idx="0"/>
          <a:effectRef idx="0"/>
          <a:fontRef idx="minor"/>
        </p:style>
      </p:sp>
      <p:sp>
        <p:nvSpPr>
          <p:cNvPr id="4" name="CustomShape 5"/>
          <p:cNvSpPr/>
          <p:nvPr/>
        </p:nvSpPr>
        <p:spPr>
          <a:xfrm>
            <a:off x="0" y="6334200"/>
            <a:ext cx="12188520" cy="63720"/>
          </a:xfrm>
          <a:prstGeom prst="rect">
            <a:avLst/>
          </a:prstGeom>
          <a:solidFill>
            <a:srgbClr val="e48312"/>
          </a:solidFill>
          <a:ln w="15840">
            <a:noFill/>
          </a:ln>
        </p:spPr>
        <p:style>
          <a:lnRef idx="0"/>
          <a:fillRef idx="0"/>
          <a:effectRef idx="0"/>
          <a:fontRef idx="minor"/>
        </p:style>
      </p:sp>
      <p:sp>
        <p:nvSpPr>
          <p:cNvPr id="5" name="PlaceHolder 6"/>
          <p:cNvSpPr>
            <a:spLocks noGrp="1"/>
          </p:cNvSpPr>
          <p:nvPr>
            <p:ph type="title"/>
          </p:nvPr>
        </p:nvSpPr>
        <p:spPr>
          <a:xfrm>
            <a:off x="1097280" y="758880"/>
            <a:ext cx="10058040" cy="3565800"/>
          </a:xfrm>
          <a:prstGeom prst="rect">
            <a:avLst/>
          </a:prstGeom>
        </p:spPr>
        <p:txBody>
          <a:bodyPr anchor="b"/>
          <a:p>
            <a:pPr>
              <a:lnSpc>
                <a:spcPct val="85000"/>
              </a:lnSpc>
            </a:pPr>
            <a:r>
              <a:rPr b="0" lang="en-US" sz="8000" spc="-49" strike="noStrike">
                <a:solidFill>
                  <a:srgbClr val="262626"/>
                </a:solidFill>
                <a:uFill>
                  <a:solidFill>
                    <a:srgbClr val="ffffff"/>
                  </a:solidFill>
                </a:uFill>
                <a:latin typeface="Calibri Light"/>
              </a:rPr>
              <a:t>Click to edit Master title style</a:t>
            </a:r>
            <a:endParaRPr b="0" lang="en-US" sz="1800" spc="-1" strike="noStrike">
              <a:solidFill>
                <a:srgbClr val="000000"/>
              </a:solidFill>
              <a:uFill>
                <a:solidFill>
                  <a:srgbClr val="ffffff"/>
                </a:solidFill>
              </a:uFill>
              <a:latin typeface="Calibri"/>
            </a:endParaRPr>
          </a:p>
        </p:txBody>
      </p:sp>
      <p:sp>
        <p:nvSpPr>
          <p:cNvPr id="6" name="PlaceHolder 7"/>
          <p:cNvSpPr>
            <a:spLocks noGrp="1"/>
          </p:cNvSpPr>
          <p:nvPr>
            <p:ph type="dt"/>
          </p:nvPr>
        </p:nvSpPr>
        <p:spPr>
          <a:xfrm>
            <a:off x="1097280" y="6459840"/>
            <a:ext cx="2471760" cy="364680"/>
          </a:xfrm>
          <a:prstGeom prst="rect">
            <a:avLst/>
          </a:prstGeom>
        </p:spPr>
        <p:txBody>
          <a:bodyPr anchor="ctr"/>
          <a:p>
            <a:pPr>
              <a:lnSpc>
                <a:spcPct val="100000"/>
              </a:lnSpc>
            </a:pPr>
            <a:r>
              <a:rPr b="0" lang="en-US" sz="900" spc="-1" strike="noStrike">
                <a:solidFill>
                  <a:srgbClr val="ffffff"/>
                </a:solidFill>
                <a:uFill>
                  <a:solidFill>
                    <a:srgbClr val="ffffff"/>
                  </a:solidFill>
                </a:uFill>
                <a:latin typeface="Calibri"/>
              </a:rPr>
              <a:t>9/30/17</a:t>
            </a:r>
            <a:endParaRPr b="0" lang="en-US" sz="900" spc="-1" strike="noStrike">
              <a:solidFill>
                <a:srgbClr val="000000"/>
              </a:solidFill>
              <a:uFill>
                <a:solidFill>
                  <a:srgbClr val="ffffff"/>
                </a:solidFill>
              </a:uFill>
              <a:latin typeface="Times New Roman"/>
            </a:endParaRPr>
          </a:p>
        </p:txBody>
      </p:sp>
      <p:sp>
        <p:nvSpPr>
          <p:cNvPr id="7" name="PlaceHolder 8"/>
          <p:cNvSpPr>
            <a:spLocks noGrp="1"/>
          </p:cNvSpPr>
          <p:nvPr>
            <p:ph type="ftr"/>
          </p:nvPr>
        </p:nvSpPr>
        <p:spPr>
          <a:xfrm>
            <a:off x="3686040" y="6459840"/>
            <a:ext cx="482256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8" name="PlaceHolder 9"/>
          <p:cNvSpPr>
            <a:spLocks noGrp="1"/>
          </p:cNvSpPr>
          <p:nvPr>
            <p:ph type="sldNum"/>
          </p:nvPr>
        </p:nvSpPr>
        <p:spPr>
          <a:xfrm>
            <a:off x="9900360" y="6459840"/>
            <a:ext cx="1311840" cy="364680"/>
          </a:xfrm>
          <a:prstGeom prst="rect">
            <a:avLst/>
          </a:prstGeom>
        </p:spPr>
        <p:txBody>
          <a:bodyPr anchor="ctr"/>
          <a:p>
            <a:pPr algn="r">
              <a:lnSpc>
                <a:spcPct val="100000"/>
              </a:lnSpc>
            </a:pPr>
            <a:fld id="{7A363320-66DA-48A0-893F-11B1263BEE0D}" type="slidenum">
              <a:rPr b="0" lang="en-US" sz="1050" spc="-1" strike="noStrike">
                <a:solidFill>
                  <a:srgbClr val="ffffff"/>
                </a:solidFill>
                <a:uFill>
                  <a:solidFill>
                    <a:srgbClr val="ffffff"/>
                  </a:solidFill>
                </a:uFill>
                <a:latin typeface="Calibri"/>
              </a:rPr>
              <a:t>1</a:t>
            </a:fld>
            <a:endParaRPr b="0" lang="en-US" sz="1050" spc="-1" strike="noStrike">
              <a:solidFill>
                <a:srgbClr val="000000"/>
              </a:solidFill>
              <a:uFill>
                <a:solidFill>
                  <a:srgbClr val="ffffff"/>
                </a:solidFill>
              </a:uFill>
              <a:latin typeface="Times New Roman"/>
            </a:endParaRPr>
          </a:p>
        </p:txBody>
      </p:sp>
      <p:sp>
        <p:nvSpPr>
          <p:cNvPr id="9" name="Line 10"/>
          <p:cNvSpPr/>
          <p:nvPr/>
        </p:nvSpPr>
        <p:spPr>
          <a:xfrm>
            <a:off x="1207440" y="4343400"/>
            <a:ext cx="9875520" cy="360"/>
          </a:xfrm>
          <a:prstGeom prst="line">
            <a:avLst/>
          </a:prstGeom>
          <a:ln w="6480">
            <a:solidFill>
              <a:srgbClr val="808080"/>
            </a:solidFill>
            <a:round/>
          </a:ln>
        </p:spPr>
        <p:style>
          <a:lnRef idx="0"/>
          <a:fillRef idx="0"/>
          <a:effectRef idx="0"/>
          <a:fontRef idx="minor"/>
        </p:style>
      </p:sp>
      <p:sp>
        <p:nvSpPr>
          <p:cNvPr id="10" name="PlaceHolder 11"/>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000" spc="-1" strike="noStrike">
                <a:solidFill>
                  <a:srgbClr val="404040"/>
                </a:solidFill>
                <a:uFill>
                  <a:solidFill>
                    <a:srgbClr val="ffffff"/>
                  </a:solidFill>
                </a:uFill>
                <a:latin typeface="Calibri"/>
              </a:rPr>
              <a:t>Click to edit the outline text format</a:t>
            </a:r>
            <a:endParaRPr b="0" lang="en-US" sz="2000" spc="-1" strike="noStrike">
              <a:solidFill>
                <a:srgbClr val="404040"/>
              </a:solidFill>
              <a:uFill>
                <a:solidFill>
                  <a:srgbClr val="ffffff"/>
                </a:solidFill>
              </a:uFill>
              <a:latin typeface="Calibri"/>
            </a:endParaRPr>
          </a:p>
          <a:p>
            <a:pPr lvl="1" marL="864000" indent="-324000">
              <a:buClr>
                <a:srgbClr val="000000"/>
              </a:buClr>
              <a:buSzPct val="75000"/>
              <a:buFont typeface="Symbol" charset="2"/>
              <a:buChar char=""/>
            </a:pPr>
            <a:r>
              <a:rPr b="0" lang="en-US" sz="1400" spc="-1" strike="noStrike">
                <a:solidFill>
                  <a:srgbClr val="404040"/>
                </a:solidFill>
                <a:uFill>
                  <a:solidFill>
                    <a:srgbClr val="ffffff"/>
                  </a:solidFill>
                </a:uFill>
                <a:latin typeface="Calibri"/>
              </a:rPr>
              <a:t>Second Outline Level</a:t>
            </a:r>
            <a:endParaRPr b="0" lang="en-US" sz="1400" spc="-1" strike="noStrike">
              <a:solidFill>
                <a:srgbClr val="404040"/>
              </a:solidFill>
              <a:uFill>
                <a:solidFill>
                  <a:srgbClr val="ffffff"/>
                </a:solidFill>
              </a:uFill>
              <a:latin typeface="Calibri"/>
            </a:endParaRPr>
          </a:p>
          <a:p>
            <a:pPr lvl="2" marL="1296000" indent="-288000">
              <a:buClr>
                <a:srgbClr val="000000"/>
              </a:buClr>
              <a:buSzPct val="45000"/>
              <a:buFont typeface="Wingdings" charset="2"/>
              <a:buChar char=""/>
            </a:pPr>
            <a:r>
              <a:rPr b="0" lang="en-US" sz="1400" spc="-1" strike="noStrike">
                <a:solidFill>
                  <a:srgbClr val="404040"/>
                </a:solidFill>
                <a:uFill>
                  <a:solidFill>
                    <a:srgbClr val="ffffff"/>
                  </a:solidFill>
                </a:uFill>
                <a:latin typeface="Calibri"/>
              </a:rPr>
              <a:t>Third Outline Level</a:t>
            </a:r>
            <a:endParaRPr b="0" lang="en-US" sz="1400" spc="-1" strike="noStrike">
              <a:solidFill>
                <a:srgbClr val="404040"/>
              </a:solidFill>
              <a:uFill>
                <a:solidFill>
                  <a:srgbClr val="ffffff"/>
                </a:solidFill>
              </a:uFill>
              <a:latin typeface="Calibri"/>
            </a:endParaRPr>
          </a:p>
          <a:p>
            <a:pPr lvl="3" marL="1728000" indent="-216000">
              <a:buClr>
                <a:srgbClr val="000000"/>
              </a:buClr>
              <a:buSzPct val="75000"/>
              <a:buFont typeface="Symbol" charset="2"/>
              <a:buChar char=""/>
            </a:pPr>
            <a:r>
              <a:rPr b="0" lang="en-US" sz="1400" spc="-1" strike="noStrike">
                <a:solidFill>
                  <a:srgbClr val="404040"/>
                </a:solidFill>
                <a:uFill>
                  <a:solidFill>
                    <a:srgbClr val="ffffff"/>
                  </a:solidFill>
                </a:uFill>
                <a:latin typeface="Calibri"/>
              </a:rPr>
              <a:t>Fourth Outline Level</a:t>
            </a:r>
            <a:endParaRPr b="0" lang="en-US" sz="1400" spc="-1" strike="noStrike">
              <a:solidFill>
                <a:srgbClr val="40404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Calibri"/>
              </a:rPr>
              <a:t>Fifth Outline Level</a:t>
            </a:r>
            <a:endParaRPr b="0" lang="en-US" sz="2000" spc="-1" strike="noStrike">
              <a:solidFill>
                <a:srgbClr val="40404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Calibri"/>
              </a:rPr>
              <a:t>Sixth Outline Level</a:t>
            </a:r>
            <a:endParaRPr b="0" lang="en-US" sz="2000" spc="-1" strike="noStrike">
              <a:solidFill>
                <a:srgbClr val="40404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Calibri"/>
              </a:rPr>
              <a:t>Seventh Outline Level</a:t>
            </a:r>
            <a:endParaRPr b="0" lang="en-US" sz="2000" spc="-1" strike="noStrike">
              <a:solidFill>
                <a:srgbClr val="40404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CustomShape 1"/>
          <p:cNvSpPr/>
          <p:nvPr/>
        </p:nvSpPr>
        <p:spPr>
          <a:xfrm>
            <a:off x="0" y="6400800"/>
            <a:ext cx="12191760" cy="456840"/>
          </a:xfrm>
          <a:prstGeom prst="rect">
            <a:avLst/>
          </a:prstGeom>
          <a:solidFill>
            <a:srgbClr val="bd582c"/>
          </a:solidFill>
          <a:ln w="15840">
            <a:noFill/>
          </a:ln>
        </p:spPr>
        <p:style>
          <a:lnRef idx="0"/>
          <a:fillRef idx="0"/>
          <a:effectRef idx="0"/>
          <a:fontRef idx="minor"/>
        </p:style>
      </p:sp>
      <p:sp>
        <p:nvSpPr>
          <p:cNvPr id="46" name="CustomShape 2"/>
          <p:cNvSpPr/>
          <p:nvPr/>
        </p:nvSpPr>
        <p:spPr>
          <a:xfrm>
            <a:off x="0" y="6334200"/>
            <a:ext cx="12191760" cy="65520"/>
          </a:xfrm>
          <a:prstGeom prst="rect">
            <a:avLst/>
          </a:prstGeom>
          <a:solidFill>
            <a:srgbClr val="e48312"/>
          </a:solidFill>
          <a:ln w="15840">
            <a:noFill/>
          </a:ln>
        </p:spPr>
        <p:style>
          <a:lnRef idx="0"/>
          <a:fillRef idx="0"/>
          <a:effectRef idx="0"/>
          <a:fontRef idx="minor"/>
        </p:style>
      </p:sp>
      <p:sp>
        <p:nvSpPr>
          <p:cNvPr id="47" name="Line 3"/>
          <p:cNvSpPr/>
          <p:nvPr/>
        </p:nvSpPr>
        <p:spPr>
          <a:xfrm>
            <a:off x="1193400" y="1737720"/>
            <a:ext cx="9966960" cy="360"/>
          </a:xfrm>
          <a:prstGeom prst="line">
            <a:avLst/>
          </a:prstGeom>
          <a:ln w="6480">
            <a:solidFill>
              <a:srgbClr val="808080"/>
            </a:solidFill>
            <a:round/>
          </a:ln>
        </p:spPr>
        <p:style>
          <a:lnRef idx="0"/>
          <a:fillRef idx="0"/>
          <a:effectRef idx="0"/>
          <a:fontRef idx="minor"/>
        </p:style>
      </p:sp>
      <p:sp>
        <p:nvSpPr>
          <p:cNvPr id="48" name="PlaceHolder 4"/>
          <p:cNvSpPr>
            <a:spLocks noGrp="1"/>
          </p:cNvSpPr>
          <p:nvPr>
            <p:ph type="title"/>
          </p:nvPr>
        </p:nvSpPr>
        <p:spPr>
          <a:xfrm>
            <a:off x="1097280" y="286560"/>
            <a:ext cx="10058040" cy="1450440"/>
          </a:xfrm>
          <a:prstGeom prst="rect">
            <a:avLst/>
          </a:prstGeom>
        </p:spPr>
        <p:txBody>
          <a:bodyPr anchor="b"/>
          <a:p>
            <a:pPr>
              <a:lnSpc>
                <a:spcPct val="100000"/>
              </a:lnSpc>
            </a:pPr>
            <a:r>
              <a:rPr b="0" lang="en-US" sz="4800" spc="-49" strike="noStrike">
                <a:solidFill>
                  <a:srgbClr val="404040"/>
                </a:solidFill>
                <a:uFill>
                  <a:solidFill>
                    <a:srgbClr val="ffffff"/>
                  </a:solidFill>
                </a:uFill>
                <a:latin typeface="Calibri Light"/>
              </a:rPr>
              <a:t>Click to edit Master title style</a:t>
            </a:r>
            <a:endParaRPr b="0" lang="en-US" sz="1800" spc="-1" strike="noStrike">
              <a:solidFill>
                <a:srgbClr val="000000"/>
              </a:solidFill>
              <a:uFill>
                <a:solidFill>
                  <a:srgbClr val="ffffff"/>
                </a:solidFill>
              </a:uFill>
              <a:latin typeface="Calibri"/>
            </a:endParaRPr>
          </a:p>
        </p:txBody>
      </p:sp>
      <p:sp>
        <p:nvSpPr>
          <p:cNvPr id="49" name="PlaceHolder 5"/>
          <p:cNvSpPr>
            <a:spLocks noGrp="1"/>
          </p:cNvSpPr>
          <p:nvPr>
            <p:ph type="body"/>
          </p:nvPr>
        </p:nvSpPr>
        <p:spPr>
          <a:xfrm>
            <a:off x="1097280" y="1845720"/>
            <a:ext cx="10058040" cy="4023000"/>
          </a:xfrm>
          <a:prstGeom prst="rect">
            <a:avLst/>
          </a:prstGeom>
        </p:spPr>
        <p:txBody>
          <a:bodyPr lIns="0" rIns="0"/>
          <a:p>
            <a:pPr marL="432000" indent="-324000">
              <a:buClr>
                <a:srgbClr val="000000"/>
              </a:buClr>
              <a:buSzPct val="45000"/>
              <a:buFont typeface="Wingdings" charset="2"/>
              <a:buChar char=""/>
            </a:pPr>
            <a:r>
              <a:rPr b="0" lang="en-US" sz="2000" spc="-1" strike="noStrike">
                <a:solidFill>
                  <a:srgbClr val="404040"/>
                </a:solidFill>
                <a:uFill>
                  <a:solidFill>
                    <a:srgbClr val="ffffff"/>
                  </a:solidFill>
                </a:uFill>
                <a:latin typeface="Calibri"/>
              </a:rPr>
              <a:t>Click to edit the outline text format</a:t>
            </a:r>
            <a:endParaRPr b="0" lang="en-US" sz="2000" spc="-1" strike="noStrike">
              <a:solidFill>
                <a:srgbClr val="404040"/>
              </a:solidFill>
              <a:uFill>
                <a:solidFill>
                  <a:srgbClr val="ffffff"/>
                </a:solidFill>
              </a:uFill>
              <a:latin typeface="Calibri"/>
            </a:endParaRPr>
          </a:p>
          <a:p>
            <a:pPr lvl="1" marL="864000" indent="-324000">
              <a:buClr>
                <a:srgbClr val="000000"/>
              </a:buClr>
              <a:buSzPct val="75000"/>
              <a:buFont typeface="Symbol" charset="2"/>
              <a:buChar char=""/>
            </a:pPr>
            <a:r>
              <a:rPr b="0" lang="en-US" sz="2000" spc="-1" strike="noStrike">
                <a:solidFill>
                  <a:srgbClr val="404040"/>
                </a:solidFill>
                <a:uFill>
                  <a:solidFill>
                    <a:srgbClr val="ffffff"/>
                  </a:solidFill>
                </a:uFill>
                <a:latin typeface="Calibri"/>
              </a:rPr>
              <a:t>Second Outline Level</a:t>
            </a:r>
            <a:endParaRPr b="0" lang="en-US" sz="1400" spc="-1" strike="noStrike">
              <a:solidFill>
                <a:srgbClr val="404040"/>
              </a:solidFill>
              <a:uFill>
                <a:solidFill>
                  <a:srgbClr val="ffffff"/>
                </a:solidFill>
              </a:uFill>
              <a:latin typeface="Calibri"/>
            </a:endParaRPr>
          </a:p>
          <a:p>
            <a:pPr lvl="2" marL="1296000" indent="-288000">
              <a:buClr>
                <a:srgbClr val="000000"/>
              </a:buClr>
              <a:buSzPct val="45000"/>
              <a:buFont typeface="Wingdings" charset="2"/>
              <a:buChar char=""/>
            </a:pPr>
            <a:r>
              <a:rPr b="0" lang="en-US" sz="2000" spc="-1" strike="noStrike">
                <a:solidFill>
                  <a:srgbClr val="404040"/>
                </a:solidFill>
                <a:uFill>
                  <a:solidFill>
                    <a:srgbClr val="ffffff"/>
                  </a:solidFill>
                </a:uFill>
                <a:latin typeface="Calibri"/>
              </a:rPr>
              <a:t>Third Outline Level</a:t>
            </a:r>
            <a:endParaRPr b="0" lang="en-US" sz="1400" spc="-1" strike="noStrike">
              <a:solidFill>
                <a:srgbClr val="404040"/>
              </a:solidFill>
              <a:uFill>
                <a:solidFill>
                  <a:srgbClr val="ffffff"/>
                </a:solidFill>
              </a:uFill>
              <a:latin typeface="Calibri"/>
            </a:endParaRPr>
          </a:p>
          <a:p>
            <a:pPr lvl="3" marL="1728000" indent="-216000">
              <a:buClr>
                <a:srgbClr val="000000"/>
              </a:buClr>
              <a:buSzPct val="75000"/>
              <a:buFont typeface="Symbol" charset="2"/>
              <a:buChar char=""/>
            </a:pPr>
            <a:r>
              <a:rPr b="0" lang="en-US" sz="2000" spc="-1" strike="noStrike">
                <a:solidFill>
                  <a:srgbClr val="404040"/>
                </a:solidFill>
                <a:uFill>
                  <a:solidFill>
                    <a:srgbClr val="ffffff"/>
                  </a:solidFill>
                </a:uFill>
                <a:latin typeface="Calibri"/>
              </a:rPr>
              <a:t>Fourth Outline Level</a:t>
            </a:r>
            <a:endParaRPr b="0" lang="en-US" sz="1400" spc="-1" strike="noStrike">
              <a:solidFill>
                <a:srgbClr val="40404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Calibri"/>
              </a:rPr>
              <a:t>Fifth Outline Level</a:t>
            </a:r>
            <a:endParaRPr b="0" lang="en-US" sz="2000" spc="-1" strike="noStrike">
              <a:solidFill>
                <a:srgbClr val="40404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Calibri"/>
              </a:rPr>
              <a:t>Sixth Outline Level</a:t>
            </a:r>
            <a:endParaRPr b="0" lang="en-US" sz="2000" spc="-1" strike="noStrike">
              <a:solidFill>
                <a:srgbClr val="40404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Calibri"/>
              </a:rPr>
              <a:t>Seventh Outline LevelEdit Master text styles</a:t>
            </a:r>
            <a:endParaRPr b="0" lang="en-US" sz="2000" spc="-1" strike="noStrike">
              <a:solidFill>
                <a:srgbClr val="404040"/>
              </a:solidFill>
              <a:uFill>
                <a:solidFill>
                  <a:srgbClr val="ffffff"/>
                </a:solidFill>
              </a:uFill>
              <a:latin typeface="Calibri"/>
            </a:endParaRPr>
          </a:p>
          <a:p>
            <a:pPr lvl="7" marL="3456000" indent="-216000">
              <a:buClr>
                <a:srgbClr val="000000"/>
              </a:buClr>
              <a:buSzPct val="45000"/>
              <a:buFont typeface="Wingdings" charset="2"/>
              <a:buChar char=""/>
            </a:pPr>
            <a:r>
              <a:rPr b="0" lang="en-US" sz="1800" spc="-1" strike="noStrike">
                <a:solidFill>
                  <a:srgbClr val="404040"/>
                </a:solidFill>
                <a:uFill>
                  <a:solidFill>
                    <a:srgbClr val="ffffff"/>
                  </a:solidFill>
                </a:uFill>
                <a:latin typeface="Calibri"/>
              </a:rPr>
              <a:t>Second level</a:t>
            </a:r>
            <a:endParaRPr b="0" lang="en-US" sz="2000" spc="-1" strike="noStrike">
              <a:solidFill>
                <a:srgbClr val="404040"/>
              </a:solidFill>
              <a:uFill>
                <a:solidFill>
                  <a:srgbClr val="ffffff"/>
                </a:solidFill>
              </a:uFill>
              <a:latin typeface="Calibri"/>
            </a:endParaRPr>
          </a:p>
          <a:p>
            <a:pPr lvl="8" marL="3888000" indent="-216000">
              <a:buClr>
                <a:srgbClr val="000000"/>
              </a:buClr>
              <a:buSzPct val="45000"/>
              <a:buFont typeface="Wingdings" charset="2"/>
              <a:buChar char=""/>
            </a:pPr>
            <a:r>
              <a:rPr b="0" lang="en-US" sz="1400" spc="-1" strike="noStrike">
                <a:solidFill>
                  <a:srgbClr val="404040"/>
                </a:solidFill>
                <a:uFill>
                  <a:solidFill>
                    <a:srgbClr val="ffffff"/>
                  </a:solidFill>
                </a:uFill>
                <a:latin typeface="Calibri"/>
              </a:rPr>
              <a:t>Third level</a:t>
            </a:r>
            <a:endParaRPr b="0" lang="en-US" sz="2000" spc="-1" strike="noStrike">
              <a:solidFill>
                <a:srgbClr val="404040"/>
              </a:solidFill>
              <a:uFill>
                <a:solidFill>
                  <a:srgbClr val="ffffff"/>
                </a:solidFill>
              </a:uFill>
              <a:latin typeface="Calibri"/>
            </a:endParaRPr>
          </a:p>
          <a:p>
            <a:pPr lvl="9" marL="4320000" indent="-216000">
              <a:lnSpc>
                <a:spcPct val="100000"/>
              </a:lnSpc>
              <a:buClr>
                <a:srgbClr val="000000"/>
              </a:buClr>
              <a:buSzPct val="45000"/>
              <a:buFont typeface="Wingdings" charset="2"/>
              <a:buChar char=""/>
            </a:pPr>
            <a:r>
              <a:rPr b="0" lang="en-US" sz="1400" spc="-1" strike="noStrike">
                <a:solidFill>
                  <a:srgbClr val="404040"/>
                </a:solidFill>
                <a:uFill>
                  <a:solidFill>
                    <a:srgbClr val="ffffff"/>
                  </a:solidFill>
                </a:uFill>
                <a:latin typeface="Calibri"/>
              </a:rPr>
              <a:t>Fourth level</a:t>
            </a:r>
            <a:endParaRPr b="0" lang="en-US" sz="1400" spc="-1" strike="noStrike">
              <a:solidFill>
                <a:srgbClr val="404040"/>
              </a:solidFill>
              <a:uFill>
                <a:solidFill>
                  <a:srgbClr val="ffffff"/>
                </a:solidFill>
              </a:uFill>
              <a:latin typeface="Calibri"/>
            </a:endParaRPr>
          </a:p>
          <a:p>
            <a:pPr lvl="9" marL="4320000" indent="-216000">
              <a:lnSpc>
                <a:spcPct val="100000"/>
              </a:lnSpc>
              <a:buClr>
                <a:srgbClr val="000000"/>
              </a:buClr>
              <a:buSzPct val="45000"/>
              <a:buFont typeface="Wingdings" charset="2"/>
              <a:buChar char=""/>
            </a:pPr>
            <a:r>
              <a:rPr b="0" lang="en-US" sz="1400" spc="-1" strike="noStrike">
                <a:solidFill>
                  <a:srgbClr val="404040"/>
                </a:solidFill>
                <a:uFill>
                  <a:solidFill>
                    <a:srgbClr val="ffffff"/>
                  </a:solidFill>
                </a:uFill>
                <a:latin typeface="Calibri"/>
              </a:rPr>
              <a:t>Fifth level</a:t>
            </a:r>
            <a:endParaRPr b="0" lang="en-US" sz="2000" spc="-1" strike="noStrike">
              <a:solidFill>
                <a:srgbClr val="404040"/>
              </a:solidFill>
              <a:uFill>
                <a:solidFill>
                  <a:srgbClr val="ffffff"/>
                </a:solidFill>
              </a:uFill>
              <a:latin typeface="Calibri"/>
            </a:endParaRPr>
          </a:p>
        </p:txBody>
      </p:sp>
      <p:sp>
        <p:nvSpPr>
          <p:cNvPr id="50" name="PlaceHolder 6"/>
          <p:cNvSpPr>
            <a:spLocks noGrp="1"/>
          </p:cNvSpPr>
          <p:nvPr>
            <p:ph type="dt"/>
          </p:nvPr>
        </p:nvSpPr>
        <p:spPr>
          <a:xfrm>
            <a:off x="1097280" y="6459840"/>
            <a:ext cx="2471760" cy="364680"/>
          </a:xfrm>
          <a:prstGeom prst="rect">
            <a:avLst/>
          </a:prstGeom>
        </p:spPr>
        <p:txBody>
          <a:bodyPr anchor="ctr"/>
          <a:p>
            <a:pPr>
              <a:lnSpc>
                <a:spcPct val="100000"/>
              </a:lnSpc>
            </a:pPr>
            <a:r>
              <a:rPr b="0" lang="en-US" sz="900" spc="-1" strike="noStrike">
                <a:solidFill>
                  <a:srgbClr val="ffffff"/>
                </a:solidFill>
                <a:uFill>
                  <a:solidFill>
                    <a:srgbClr val="ffffff"/>
                  </a:solidFill>
                </a:uFill>
                <a:latin typeface="Calibri"/>
              </a:rPr>
              <a:t>9/30/17</a:t>
            </a:r>
            <a:endParaRPr b="0" lang="en-US" sz="900" spc="-1" strike="noStrike">
              <a:solidFill>
                <a:srgbClr val="000000"/>
              </a:solidFill>
              <a:uFill>
                <a:solidFill>
                  <a:srgbClr val="ffffff"/>
                </a:solidFill>
              </a:uFill>
              <a:latin typeface="Times New Roman"/>
            </a:endParaRPr>
          </a:p>
        </p:txBody>
      </p:sp>
      <p:sp>
        <p:nvSpPr>
          <p:cNvPr id="51" name="PlaceHolder 7"/>
          <p:cNvSpPr>
            <a:spLocks noGrp="1"/>
          </p:cNvSpPr>
          <p:nvPr>
            <p:ph type="ftr"/>
          </p:nvPr>
        </p:nvSpPr>
        <p:spPr>
          <a:xfrm>
            <a:off x="3686040" y="6459840"/>
            <a:ext cx="482256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52" name="PlaceHolder 8"/>
          <p:cNvSpPr>
            <a:spLocks noGrp="1"/>
          </p:cNvSpPr>
          <p:nvPr>
            <p:ph type="sldNum"/>
          </p:nvPr>
        </p:nvSpPr>
        <p:spPr>
          <a:xfrm>
            <a:off x="9900360" y="6459840"/>
            <a:ext cx="1311840" cy="364680"/>
          </a:xfrm>
          <a:prstGeom prst="rect">
            <a:avLst/>
          </a:prstGeom>
        </p:spPr>
        <p:txBody>
          <a:bodyPr anchor="ctr"/>
          <a:p>
            <a:pPr algn="r">
              <a:lnSpc>
                <a:spcPct val="100000"/>
              </a:lnSpc>
            </a:pPr>
            <a:fld id="{847CD568-6ACF-4A4A-9E98-7C6396E05606}" type="slidenum">
              <a:rPr b="0" lang="en-US" sz="1050" spc="-1" strike="noStrike">
                <a:solidFill>
                  <a:srgbClr val="ffffff"/>
                </a:solidFill>
                <a:uFill>
                  <a:solidFill>
                    <a:srgbClr val="ffffff"/>
                  </a:solidFill>
                </a:uFill>
                <a:latin typeface="Calibri"/>
              </a:rPr>
              <a:t>1</a:t>
            </a:fld>
            <a:endParaRPr b="0" lang="en-US" sz="105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7" name="CustomShape 1" hidden="1"/>
          <p:cNvSpPr/>
          <p:nvPr/>
        </p:nvSpPr>
        <p:spPr>
          <a:xfrm>
            <a:off x="0" y="6400800"/>
            <a:ext cx="12191760" cy="456840"/>
          </a:xfrm>
          <a:prstGeom prst="rect">
            <a:avLst/>
          </a:prstGeom>
          <a:solidFill>
            <a:srgbClr val="bd582c"/>
          </a:solidFill>
          <a:ln w="15840">
            <a:noFill/>
          </a:ln>
        </p:spPr>
        <p:style>
          <a:lnRef idx="0"/>
          <a:fillRef idx="0"/>
          <a:effectRef idx="0"/>
          <a:fontRef idx="minor"/>
        </p:style>
      </p:sp>
      <p:sp>
        <p:nvSpPr>
          <p:cNvPr id="88" name="CustomShape 2" hidden="1"/>
          <p:cNvSpPr/>
          <p:nvPr/>
        </p:nvSpPr>
        <p:spPr>
          <a:xfrm>
            <a:off x="0" y="6334200"/>
            <a:ext cx="12191760" cy="65520"/>
          </a:xfrm>
          <a:prstGeom prst="rect">
            <a:avLst/>
          </a:prstGeom>
          <a:solidFill>
            <a:srgbClr val="e48312"/>
          </a:solidFill>
          <a:ln w="15840">
            <a:noFill/>
          </a:ln>
        </p:spPr>
        <p:style>
          <a:lnRef idx="0"/>
          <a:fillRef idx="0"/>
          <a:effectRef idx="0"/>
          <a:fontRef idx="minor"/>
        </p:style>
      </p:sp>
      <p:sp>
        <p:nvSpPr>
          <p:cNvPr id="89" name="Line 3"/>
          <p:cNvSpPr/>
          <p:nvPr/>
        </p:nvSpPr>
        <p:spPr>
          <a:xfrm>
            <a:off x="1193400" y="1737720"/>
            <a:ext cx="9966960" cy="360"/>
          </a:xfrm>
          <a:prstGeom prst="line">
            <a:avLst/>
          </a:prstGeom>
          <a:ln w="6480">
            <a:solidFill>
              <a:srgbClr val="808080"/>
            </a:solidFill>
            <a:round/>
          </a:ln>
        </p:spPr>
        <p:style>
          <a:lnRef idx="0"/>
          <a:fillRef idx="0"/>
          <a:effectRef idx="0"/>
          <a:fontRef idx="minor"/>
        </p:style>
      </p:sp>
      <p:sp>
        <p:nvSpPr>
          <p:cNvPr id="90" name="CustomShape 4"/>
          <p:cNvSpPr/>
          <p:nvPr/>
        </p:nvSpPr>
        <p:spPr>
          <a:xfrm>
            <a:off x="3240" y="6400800"/>
            <a:ext cx="12188520" cy="456840"/>
          </a:xfrm>
          <a:prstGeom prst="rect">
            <a:avLst/>
          </a:prstGeom>
          <a:solidFill>
            <a:srgbClr val="bd582c"/>
          </a:solidFill>
          <a:ln w="15840">
            <a:noFill/>
          </a:ln>
        </p:spPr>
        <p:style>
          <a:lnRef idx="0"/>
          <a:fillRef idx="0"/>
          <a:effectRef idx="0"/>
          <a:fontRef idx="minor"/>
        </p:style>
      </p:sp>
      <p:sp>
        <p:nvSpPr>
          <p:cNvPr id="91" name="CustomShape 5"/>
          <p:cNvSpPr/>
          <p:nvPr/>
        </p:nvSpPr>
        <p:spPr>
          <a:xfrm>
            <a:off x="0" y="6334200"/>
            <a:ext cx="12188520" cy="63720"/>
          </a:xfrm>
          <a:prstGeom prst="rect">
            <a:avLst/>
          </a:prstGeom>
          <a:solidFill>
            <a:srgbClr val="e48312"/>
          </a:solidFill>
          <a:ln w="15840">
            <a:noFill/>
          </a:ln>
        </p:spPr>
        <p:style>
          <a:lnRef idx="0"/>
          <a:fillRef idx="0"/>
          <a:effectRef idx="0"/>
          <a:fontRef idx="minor"/>
        </p:style>
      </p:sp>
      <p:sp>
        <p:nvSpPr>
          <p:cNvPr id="92" name="PlaceHolder 6"/>
          <p:cNvSpPr>
            <a:spLocks noGrp="1"/>
          </p:cNvSpPr>
          <p:nvPr>
            <p:ph type="dt"/>
          </p:nvPr>
        </p:nvSpPr>
        <p:spPr>
          <a:xfrm>
            <a:off x="1097280" y="6459840"/>
            <a:ext cx="2471760" cy="364680"/>
          </a:xfrm>
          <a:prstGeom prst="rect">
            <a:avLst/>
          </a:prstGeom>
        </p:spPr>
        <p:txBody>
          <a:bodyPr anchor="ctr"/>
          <a:p>
            <a:pPr>
              <a:lnSpc>
                <a:spcPct val="100000"/>
              </a:lnSpc>
            </a:pPr>
            <a:r>
              <a:rPr b="0" lang="en-US" sz="900" spc="-1" strike="noStrike">
                <a:solidFill>
                  <a:srgbClr val="ffffff"/>
                </a:solidFill>
                <a:uFill>
                  <a:solidFill>
                    <a:srgbClr val="ffffff"/>
                  </a:solidFill>
                </a:uFill>
                <a:latin typeface="Calibri"/>
              </a:rPr>
              <a:t>9/30/17</a:t>
            </a:r>
            <a:endParaRPr b="0" lang="en-US" sz="900" spc="-1" strike="noStrike">
              <a:solidFill>
                <a:srgbClr val="000000"/>
              </a:solidFill>
              <a:uFill>
                <a:solidFill>
                  <a:srgbClr val="ffffff"/>
                </a:solidFill>
              </a:uFill>
              <a:latin typeface="Times New Roman"/>
            </a:endParaRPr>
          </a:p>
        </p:txBody>
      </p:sp>
      <p:sp>
        <p:nvSpPr>
          <p:cNvPr id="93" name="PlaceHolder 7"/>
          <p:cNvSpPr>
            <a:spLocks noGrp="1"/>
          </p:cNvSpPr>
          <p:nvPr>
            <p:ph type="ftr"/>
          </p:nvPr>
        </p:nvSpPr>
        <p:spPr>
          <a:xfrm>
            <a:off x="3686040" y="6459840"/>
            <a:ext cx="482256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94" name="PlaceHolder 8"/>
          <p:cNvSpPr>
            <a:spLocks noGrp="1"/>
          </p:cNvSpPr>
          <p:nvPr>
            <p:ph type="sldNum"/>
          </p:nvPr>
        </p:nvSpPr>
        <p:spPr>
          <a:xfrm>
            <a:off x="9900360" y="6459840"/>
            <a:ext cx="1311840" cy="364680"/>
          </a:xfrm>
          <a:prstGeom prst="rect">
            <a:avLst/>
          </a:prstGeom>
        </p:spPr>
        <p:txBody>
          <a:bodyPr anchor="ctr"/>
          <a:p>
            <a:pPr algn="r">
              <a:lnSpc>
                <a:spcPct val="100000"/>
              </a:lnSpc>
            </a:pPr>
            <a:fld id="{3A17739D-32CE-4C8E-97D8-E727E575C804}" type="slidenum">
              <a:rPr b="0" lang="en-US" sz="1050" spc="-1" strike="noStrike">
                <a:solidFill>
                  <a:srgbClr val="ffffff"/>
                </a:solidFill>
                <a:uFill>
                  <a:solidFill>
                    <a:srgbClr val="ffffff"/>
                  </a:solidFill>
                </a:uFill>
                <a:latin typeface="Calibri"/>
              </a:rPr>
              <a:t>1</a:t>
            </a:fld>
            <a:endParaRPr b="0" lang="en-US" sz="1050" spc="-1" strike="noStrike">
              <a:solidFill>
                <a:srgbClr val="000000"/>
              </a:solidFill>
              <a:uFill>
                <a:solidFill>
                  <a:srgbClr val="ffffff"/>
                </a:solidFill>
              </a:uFill>
              <a:latin typeface="Times New Roman"/>
            </a:endParaRPr>
          </a:p>
        </p:txBody>
      </p:sp>
      <p:sp>
        <p:nvSpPr>
          <p:cNvPr id="95" name="PlaceHolder 9"/>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Calibri"/>
              </a:rPr>
              <a:t>Click to edit the title text format</a:t>
            </a:r>
            <a:endParaRPr b="0" lang="en-US" sz="1800" spc="-1" strike="noStrike">
              <a:solidFill>
                <a:srgbClr val="000000"/>
              </a:solidFill>
              <a:uFill>
                <a:solidFill>
                  <a:srgbClr val="ffffff"/>
                </a:solidFill>
              </a:uFill>
              <a:latin typeface="Calibri"/>
            </a:endParaRPr>
          </a:p>
        </p:txBody>
      </p:sp>
      <p:sp>
        <p:nvSpPr>
          <p:cNvPr id="96" name="PlaceHolder 10"/>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000" spc="-1" strike="noStrike">
                <a:solidFill>
                  <a:srgbClr val="404040"/>
                </a:solidFill>
                <a:uFill>
                  <a:solidFill>
                    <a:srgbClr val="ffffff"/>
                  </a:solidFill>
                </a:uFill>
                <a:latin typeface="Calibri"/>
              </a:rPr>
              <a:t>Click to edit the outline text format</a:t>
            </a:r>
            <a:endParaRPr b="0" lang="en-US" sz="2000" spc="-1" strike="noStrike">
              <a:solidFill>
                <a:srgbClr val="404040"/>
              </a:solidFill>
              <a:uFill>
                <a:solidFill>
                  <a:srgbClr val="ffffff"/>
                </a:solidFill>
              </a:uFill>
              <a:latin typeface="Calibri"/>
            </a:endParaRPr>
          </a:p>
          <a:p>
            <a:pPr lvl="1" marL="864000" indent="-324000">
              <a:buClr>
                <a:srgbClr val="000000"/>
              </a:buClr>
              <a:buSzPct val="75000"/>
              <a:buFont typeface="Symbol" charset="2"/>
              <a:buChar char=""/>
            </a:pPr>
            <a:r>
              <a:rPr b="0" lang="en-US" sz="1400" spc="-1" strike="noStrike">
                <a:solidFill>
                  <a:srgbClr val="404040"/>
                </a:solidFill>
                <a:uFill>
                  <a:solidFill>
                    <a:srgbClr val="ffffff"/>
                  </a:solidFill>
                </a:uFill>
                <a:latin typeface="Calibri"/>
              </a:rPr>
              <a:t>Second Outline Level</a:t>
            </a:r>
            <a:endParaRPr b="0" lang="en-US" sz="1400" spc="-1" strike="noStrike">
              <a:solidFill>
                <a:srgbClr val="404040"/>
              </a:solidFill>
              <a:uFill>
                <a:solidFill>
                  <a:srgbClr val="ffffff"/>
                </a:solidFill>
              </a:uFill>
              <a:latin typeface="Calibri"/>
            </a:endParaRPr>
          </a:p>
          <a:p>
            <a:pPr lvl="2" marL="1296000" indent="-288000">
              <a:buClr>
                <a:srgbClr val="000000"/>
              </a:buClr>
              <a:buSzPct val="45000"/>
              <a:buFont typeface="Wingdings" charset="2"/>
              <a:buChar char=""/>
            </a:pPr>
            <a:r>
              <a:rPr b="0" lang="en-US" sz="1400" spc="-1" strike="noStrike">
                <a:solidFill>
                  <a:srgbClr val="404040"/>
                </a:solidFill>
                <a:uFill>
                  <a:solidFill>
                    <a:srgbClr val="ffffff"/>
                  </a:solidFill>
                </a:uFill>
                <a:latin typeface="Calibri"/>
              </a:rPr>
              <a:t>Third Outline Level</a:t>
            </a:r>
            <a:endParaRPr b="0" lang="en-US" sz="1400" spc="-1" strike="noStrike">
              <a:solidFill>
                <a:srgbClr val="404040"/>
              </a:solidFill>
              <a:uFill>
                <a:solidFill>
                  <a:srgbClr val="ffffff"/>
                </a:solidFill>
              </a:uFill>
              <a:latin typeface="Calibri"/>
            </a:endParaRPr>
          </a:p>
          <a:p>
            <a:pPr lvl="3" marL="1728000" indent="-216000">
              <a:buClr>
                <a:srgbClr val="000000"/>
              </a:buClr>
              <a:buSzPct val="75000"/>
              <a:buFont typeface="Symbol" charset="2"/>
              <a:buChar char=""/>
            </a:pPr>
            <a:r>
              <a:rPr b="0" lang="en-US" sz="1400" spc="-1" strike="noStrike">
                <a:solidFill>
                  <a:srgbClr val="404040"/>
                </a:solidFill>
                <a:uFill>
                  <a:solidFill>
                    <a:srgbClr val="ffffff"/>
                  </a:solidFill>
                </a:uFill>
                <a:latin typeface="Calibri"/>
              </a:rPr>
              <a:t>Fourth Outline Level</a:t>
            </a:r>
            <a:endParaRPr b="0" lang="en-US" sz="1400" spc="-1" strike="noStrike">
              <a:solidFill>
                <a:srgbClr val="40404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Calibri"/>
              </a:rPr>
              <a:t>Fifth Outline Level</a:t>
            </a:r>
            <a:endParaRPr b="0" lang="en-US" sz="2000" spc="-1" strike="noStrike">
              <a:solidFill>
                <a:srgbClr val="40404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Calibri"/>
              </a:rPr>
              <a:t>Sixth Outline Level</a:t>
            </a:r>
            <a:endParaRPr b="0" lang="en-US" sz="2000" spc="-1" strike="noStrike">
              <a:solidFill>
                <a:srgbClr val="40404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Calibri"/>
              </a:rPr>
              <a:t>Seventh Outline Level</a:t>
            </a:r>
            <a:endParaRPr b="0" lang="en-US" sz="2000" spc="-1" strike="noStrike">
              <a:solidFill>
                <a:srgbClr val="40404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1097280" y="758880"/>
            <a:ext cx="10058040" cy="3565800"/>
          </a:xfrm>
          <a:prstGeom prst="rect">
            <a:avLst/>
          </a:prstGeom>
          <a:noFill/>
          <a:ln>
            <a:noFill/>
          </a:ln>
        </p:spPr>
        <p:txBody>
          <a:bodyPr anchor="b"/>
          <a:p>
            <a:pPr>
              <a:lnSpc>
                <a:spcPct val="85000"/>
              </a:lnSpc>
            </a:pPr>
            <a:r>
              <a:rPr b="0" lang="en-US" sz="1600" spc="-49" strike="noStrike">
                <a:solidFill>
                  <a:srgbClr val="262626"/>
                </a:solidFill>
                <a:uFill>
                  <a:solidFill>
                    <a:srgbClr val="ffffff"/>
                  </a:solidFill>
                </a:uFill>
                <a:latin typeface="Calibri Light"/>
              </a:rPr>
              <a:t>2016 3rd International Conference on Electrical Engineering and Information Communication Technology (ICEEICT)</a:t>
            </a:r>
            <a:r>
              <a:rPr b="0" lang="en-US" sz="8000" spc="-49" strike="noStrike">
                <a:solidFill>
                  <a:srgbClr val="262626"/>
                </a:solidFill>
                <a:uFill>
                  <a:solidFill>
                    <a:srgbClr val="ffffff"/>
                  </a:solidFill>
                </a:uFill>
                <a:latin typeface="Calibri Light"/>
              </a:rPr>
              <a:t> </a:t>
            </a:r>
            <a:r>
              <a:rPr b="0" lang="en-US" sz="8000" spc="-49" strike="noStrike">
                <a:solidFill>
                  <a:srgbClr val="262626"/>
                </a:solidFill>
                <a:uFill>
                  <a:solidFill>
                    <a:srgbClr val="ffffff"/>
                  </a:solidFill>
                </a:uFill>
                <a:latin typeface="Calibri Light"/>
              </a:rPr>
              <a:t>
</a:t>
            </a:r>
            <a:r>
              <a:rPr b="0" lang="en-US" sz="8000" spc="-49" strike="noStrike">
                <a:solidFill>
                  <a:srgbClr val="262626"/>
                </a:solidFill>
                <a:uFill>
                  <a:solidFill>
                    <a:srgbClr val="ffffff"/>
                  </a:solidFill>
                </a:uFill>
                <a:latin typeface="Calibri Light"/>
              </a:rPr>
              <a:t>Randomized Energy-Based AODV Protocol For</a:t>
            </a:r>
            <a:r>
              <a:rPr b="0" lang="en-US" sz="8000" spc="-49" strike="noStrike">
                <a:solidFill>
                  <a:srgbClr val="262626"/>
                </a:solidFill>
                <a:uFill>
                  <a:solidFill>
                    <a:srgbClr val="ffffff"/>
                  </a:solidFill>
                </a:uFill>
                <a:latin typeface="Calibri Light"/>
              </a:rPr>
              <a:t>
</a:t>
            </a:r>
            <a:r>
              <a:rPr b="0" lang="en-US" sz="8000" spc="-49" strike="noStrike">
                <a:solidFill>
                  <a:srgbClr val="262626"/>
                </a:solidFill>
                <a:uFill>
                  <a:solidFill>
                    <a:srgbClr val="ffffff"/>
                  </a:solidFill>
                </a:uFill>
                <a:latin typeface="Calibri Light"/>
              </a:rPr>
              <a:t>Wireless Ad-Hoc Network</a:t>
            </a:r>
            <a:endParaRPr b="0" lang="en-US" sz="1800" spc="-1" strike="noStrike">
              <a:solidFill>
                <a:srgbClr val="000000"/>
              </a:solidFill>
              <a:uFill>
                <a:solidFill>
                  <a:srgbClr val="ffffff"/>
                </a:solidFill>
              </a:uFill>
              <a:latin typeface="Calibri"/>
            </a:endParaRPr>
          </a:p>
        </p:txBody>
      </p:sp>
      <p:sp>
        <p:nvSpPr>
          <p:cNvPr id="132" name="TextShape 2"/>
          <p:cNvSpPr txBox="1"/>
          <p:nvPr/>
        </p:nvSpPr>
        <p:spPr>
          <a:xfrm>
            <a:off x="1100160" y="4455720"/>
            <a:ext cx="10058040" cy="1142640"/>
          </a:xfrm>
          <a:prstGeom prst="rect">
            <a:avLst/>
          </a:prstGeom>
          <a:noFill/>
          <a:ln>
            <a:noFill/>
          </a:ln>
        </p:spPr>
        <p:txBody>
          <a:bodyPr anchor="ctr"/>
          <a:p>
            <a:pPr>
              <a:lnSpc>
                <a:spcPct val="100000"/>
              </a:lnSpc>
            </a:pPr>
            <a:r>
              <a:rPr b="0" lang="en-US" sz="2400" spc="199" strike="noStrike" cap="all">
                <a:solidFill>
                  <a:srgbClr val="637052"/>
                </a:solidFill>
                <a:uFill>
                  <a:solidFill>
                    <a:srgbClr val="ffffff"/>
                  </a:solidFill>
                </a:uFill>
                <a:latin typeface="Calibri Light"/>
              </a:rPr>
              <a:t>TK KBJ</a:t>
            </a:r>
            <a:endParaRPr b="0" lang="en-US" sz="3200" spc="-1" strike="noStrike">
              <a:solidFill>
                <a:srgbClr val="000000"/>
              </a:solidFill>
              <a:uFill>
                <a:solidFill>
                  <a:srgbClr val="ffffff"/>
                </a:solidFill>
              </a:uFill>
              <a:latin typeface="Arial"/>
            </a:endParaRPr>
          </a:p>
          <a:p>
            <a:pPr>
              <a:lnSpc>
                <a:spcPct val="100000"/>
              </a:lnSpc>
            </a:pPr>
            <a:r>
              <a:rPr b="0" lang="en-US" sz="2400" spc="199" strike="noStrike" cap="all">
                <a:solidFill>
                  <a:srgbClr val="637052"/>
                </a:solidFill>
                <a:uFill>
                  <a:solidFill>
                    <a:srgbClr val="ffffff"/>
                  </a:solidFill>
                </a:uFill>
                <a:latin typeface="Calibri Light"/>
              </a:rPr>
              <a:t>Aviananda Dwirahma – 5114100085</a:t>
            </a:r>
            <a:endParaRPr b="0" lang="en-US" sz="3200" spc="-1" strike="noStrike">
              <a:solidFill>
                <a:srgbClr val="000000"/>
              </a:solidFill>
              <a:uFill>
                <a:solidFill>
                  <a:srgbClr val="ffffff"/>
                </a:solidFill>
              </a:uFill>
              <a:latin typeface="Arial"/>
            </a:endParaRPr>
          </a:p>
          <a:p>
            <a:pPr>
              <a:lnSpc>
                <a:spcPct val="100000"/>
              </a:lnSpc>
            </a:pPr>
            <a:endParaRPr b="0" lang="en-US" sz="3200" spc="-1" strike="noStrike">
              <a:solidFill>
                <a:srgbClr val="000000"/>
              </a:solidFill>
              <a:uFill>
                <a:solidFill>
                  <a:srgbClr val="ffffff"/>
                </a:solidFill>
              </a:uFill>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1092240" y="390240"/>
            <a:ext cx="10058040" cy="5473800"/>
          </a:xfrm>
          <a:prstGeom prst="rect">
            <a:avLst/>
          </a:prstGeom>
          <a:noFill/>
          <a:ln>
            <a:noFill/>
          </a:ln>
        </p:spPr>
        <p:style>
          <a:lnRef idx="0"/>
          <a:fillRef idx="0"/>
          <a:effectRef idx="0"/>
          <a:fontRef idx="minor"/>
        </p:style>
      </p:sp>
      <p:sp>
        <p:nvSpPr>
          <p:cNvPr id="155" name="CustomShape 2"/>
          <p:cNvSpPr/>
          <p:nvPr/>
        </p:nvSpPr>
        <p:spPr>
          <a:xfrm>
            <a:off x="1092600" y="388080"/>
            <a:ext cx="10058040" cy="5473800"/>
          </a:xfrm>
          <a:prstGeom prst="rect">
            <a:avLst/>
          </a:prstGeom>
          <a:noFill/>
          <a:ln>
            <a:noFill/>
          </a:ln>
        </p:spPr>
        <p:style>
          <a:lnRef idx="0"/>
          <a:fillRef idx="0"/>
          <a:effectRef idx="0"/>
          <a:fontRef idx="minor"/>
        </p:style>
        <p:txBody>
          <a:bodyPr/>
          <a:p>
            <a:pPr lvl="1" marL="285840" indent="-285480">
              <a:lnSpc>
                <a:spcPct val="100000"/>
              </a:lnSpc>
              <a:buClr>
                <a:srgbClr val="e48312"/>
              </a:buClr>
              <a:buFont typeface="Calibri"/>
              <a:buChar char="◦"/>
            </a:pPr>
            <a:r>
              <a:rPr b="0" lang="en-US" sz="1800" spc="-1" strike="noStrike">
                <a:solidFill>
                  <a:srgbClr val="404040"/>
                </a:solidFill>
                <a:uFill>
                  <a:solidFill>
                    <a:srgbClr val="ffffff"/>
                  </a:solidFill>
                </a:uFill>
                <a:latin typeface="Calibri"/>
              </a:rPr>
              <a:t>Setelah setiap transmisi, node-node akan kehilangan beberapa energi. Sebuah nilai transmisi yang hilang akan dikurangi setelah tiap transmisi. Sebelum meneruskan sebuah paket, setiap node akan menghitung drop factor. Faktor ini dihitung dengan cara membagi sisa energi dan total energi. Drop faktor ini ada di range 0 sampai 1. Setiap node akan menghasilkan angka random. Jika angka random lebih besar daripada hasil perhitungan drop factor, maka RREQ akan dikirimkan. </a:t>
            </a:r>
            <a:endParaRPr b="0" lang="en-US" sz="1800" spc="-1" strike="noStrike">
              <a:solidFill>
                <a:srgbClr val="000000"/>
              </a:solidFill>
              <a:uFill>
                <a:solidFill>
                  <a:srgbClr val="ffffff"/>
                </a:solidFill>
              </a:uFill>
              <a:latin typeface="Arial"/>
            </a:endParaRPr>
          </a:p>
          <a:p>
            <a:pPr lvl="1" marL="285840" indent="-285480">
              <a:lnSpc>
                <a:spcPct val="100000"/>
              </a:lnSpc>
              <a:buClr>
                <a:srgbClr val="e48312"/>
              </a:buClr>
              <a:buFont typeface="Calibri"/>
              <a:buChar char="◦"/>
            </a:pPr>
            <a:r>
              <a:rPr b="0" lang="en-US" sz="1800" spc="-1" strike="noStrike">
                <a:solidFill>
                  <a:srgbClr val="404040"/>
                </a:solidFill>
                <a:uFill>
                  <a:solidFill>
                    <a:srgbClr val="ffffff"/>
                  </a:solidFill>
                </a:uFill>
                <a:latin typeface="Calibri"/>
              </a:rPr>
              <a:t>Jika terjadi sebaliknya, maka paket RREQ akan didrop. Ketika kecepatan node tersebut meningkat, maka angka paket RREQ yang redundan juga meningkat. Sehingga, tujuan dari algoritma kami adalah untuk mengurangi angka paket RREQ yang redundan sebanyak mungkin. Karena apabila beberapa paket RREQ di-drop, maka kemacetan pada jaringan juga akan rendah dan throughput akan meningkat pada protokol ini. Berikut algoritma yang sudah di modifikasi</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lvl="1" marL="285840" indent="-285480">
              <a:lnSpc>
                <a:spcPct val="100000"/>
              </a:lnSpc>
              <a:buClr>
                <a:srgbClr val="e48312"/>
              </a:buClr>
              <a:buFont typeface="Calibri"/>
              <a:buChar char="◦"/>
            </a:pPr>
            <a:r>
              <a:rPr b="0" lang="en-US" sz="1800" spc="-1" strike="noStrike">
                <a:solidFill>
                  <a:srgbClr val="404040"/>
                </a:solidFill>
                <a:uFill>
                  <a:solidFill>
                    <a:srgbClr val="ffffff"/>
                  </a:solidFill>
                </a:uFill>
                <a:latin typeface="Courier 10 Pitch"/>
              </a:rPr>
              <a:t>1.Calculate drop factor d for every transmitting node.</a:t>
            </a:r>
            <a:endParaRPr b="0" lang="en-US" sz="1800" spc="-1" strike="noStrike">
              <a:solidFill>
                <a:srgbClr val="000000"/>
              </a:solidFill>
              <a:uFill>
                <a:solidFill>
                  <a:srgbClr val="ffffff"/>
                </a:solidFill>
              </a:uFill>
              <a:latin typeface="Arial"/>
            </a:endParaRPr>
          </a:p>
          <a:p>
            <a:pPr lvl="1" marL="285840" indent="-285480">
              <a:lnSpc>
                <a:spcPct val="100000"/>
              </a:lnSpc>
              <a:buClr>
                <a:srgbClr val="e48312"/>
              </a:buClr>
              <a:buFont typeface="Calibri"/>
              <a:buChar char="◦"/>
            </a:pPr>
            <a:r>
              <a:rPr b="0" lang="en-US" sz="1800" spc="-1" strike="noStrike">
                <a:solidFill>
                  <a:srgbClr val="404040"/>
                </a:solidFill>
                <a:uFill>
                  <a:solidFill>
                    <a:srgbClr val="ffffff"/>
                  </a:solidFill>
                </a:uFill>
                <a:latin typeface="Courier 10 Pitch"/>
              </a:rPr>
              <a:t>2.Generate a random number between 0 and 1.</a:t>
            </a:r>
            <a:endParaRPr b="0" lang="en-US" sz="1800" spc="-1" strike="noStrike">
              <a:solidFill>
                <a:srgbClr val="000000"/>
              </a:solidFill>
              <a:uFill>
                <a:solidFill>
                  <a:srgbClr val="ffffff"/>
                </a:solidFill>
              </a:uFill>
              <a:latin typeface="Arial"/>
            </a:endParaRPr>
          </a:p>
          <a:p>
            <a:pPr lvl="1" marL="285840" indent="-285480">
              <a:lnSpc>
                <a:spcPct val="100000"/>
              </a:lnSpc>
              <a:buClr>
                <a:srgbClr val="e48312"/>
              </a:buClr>
              <a:buFont typeface="Calibri"/>
              <a:buChar char="◦"/>
            </a:pPr>
            <a:r>
              <a:rPr b="0" lang="en-US" sz="1800" spc="-1" strike="noStrike">
                <a:solidFill>
                  <a:srgbClr val="404040"/>
                </a:solidFill>
                <a:uFill>
                  <a:solidFill>
                    <a:srgbClr val="ffffff"/>
                  </a:solidFill>
                </a:uFill>
                <a:latin typeface="Courier 10 Pitch"/>
              </a:rPr>
              <a:t>3.If (random_value &gt; drop factor)</a:t>
            </a:r>
            <a:endParaRPr b="0" lang="en-US" sz="1800" spc="-1" strike="noStrike">
              <a:solidFill>
                <a:srgbClr val="000000"/>
              </a:solidFill>
              <a:uFill>
                <a:solidFill>
                  <a:srgbClr val="ffffff"/>
                </a:solidFill>
              </a:uFill>
              <a:latin typeface="Arial"/>
            </a:endParaRPr>
          </a:p>
          <a:p>
            <a:pPr lvl="1" marL="285840" indent="-285480">
              <a:lnSpc>
                <a:spcPct val="100000"/>
              </a:lnSpc>
              <a:buClr>
                <a:srgbClr val="e48312"/>
              </a:buClr>
              <a:buFont typeface="Calibri"/>
              <a:buChar char="◦"/>
            </a:pPr>
            <a:r>
              <a:rPr b="0" lang="en-US" sz="1800" spc="-1" strike="noStrike">
                <a:solidFill>
                  <a:srgbClr val="404040"/>
                </a:solidFill>
                <a:uFill>
                  <a:solidFill>
                    <a:srgbClr val="ffffff"/>
                  </a:solidFill>
                </a:uFill>
                <a:latin typeface="Courier 10 Pitch"/>
              </a:rPr>
              <a:t>4.then broadcast/forward RREQ_packet,</a:t>
            </a:r>
            <a:endParaRPr b="0" lang="en-US" sz="1800" spc="-1" strike="noStrike">
              <a:solidFill>
                <a:srgbClr val="000000"/>
              </a:solidFill>
              <a:uFill>
                <a:solidFill>
                  <a:srgbClr val="ffffff"/>
                </a:solidFill>
              </a:uFill>
              <a:latin typeface="Arial"/>
            </a:endParaRPr>
          </a:p>
          <a:p>
            <a:pPr lvl="1" marL="285840" indent="-285480">
              <a:lnSpc>
                <a:spcPct val="100000"/>
              </a:lnSpc>
              <a:buClr>
                <a:srgbClr val="e48312"/>
              </a:buClr>
              <a:buFont typeface="Calibri"/>
              <a:buChar char="◦"/>
            </a:pPr>
            <a:r>
              <a:rPr b="0" lang="en-US" sz="1800" spc="-1" strike="noStrike">
                <a:solidFill>
                  <a:srgbClr val="404040"/>
                </a:solidFill>
                <a:uFill>
                  <a:solidFill>
                    <a:srgbClr val="ffffff"/>
                  </a:solidFill>
                </a:uFill>
                <a:latin typeface="Courier 10 Pitch"/>
              </a:rPr>
              <a:t>5.else drop RREQ_packet.</a:t>
            </a:r>
            <a:endParaRPr b="0" lang="en-US" sz="1800" spc="-1" strike="noStrike">
              <a:solidFill>
                <a:srgbClr val="000000"/>
              </a:solidFill>
              <a:uFill>
                <a:solidFill>
                  <a:srgbClr val="ffffff"/>
                </a:solidFill>
              </a:uFill>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1097280" y="286560"/>
            <a:ext cx="10058040" cy="1450440"/>
          </a:xfrm>
          <a:prstGeom prst="rect">
            <a:avLst/>
          </a:prstGeom>
          <a:noFill/>
          <a:ln>
            <a:noFill/>
          </a:ln>
        </p:spPr>
        <p:txBody>
          <a:bodyPr anchor="b"/>
          <a:p>
            <a:pPr>
              <a:lnSpc>
                <a:spcPct val="100000"/>
              </a:lnSpc>
            </a:pPr>
            <a:r>
              <a:rPr b="0" lang="en-US" sz="4800" spc="-49" strike="noStrike">
                <a:solidFill>
                  <a:srgbClr val="404040"/>
                </a:solidFill>
                <a:uFill>
                  <a:solidFill>
                    <a:srgbClr val="ffffff"/>
                  </a:solidFill>
                </a:uFill>
                <a:latin typeface="Calibri Light"/>
              </a:rPr>
              <a:t>Simulasi</a:t>
            </a:r>
            <a:endParaRPr b="0" lang="en-US" sz="1800" spc="-1" strike="noStrike">
              <a:solidFill>
                <a:srgbClr val="000000"/>
              </a:solidFill>
              <a:uFill>
                <a:solidFill>
                  <a:srgbClr val="ffffff"/>
                </a:solidFill>
              </a:uFill>
              <a:latin typeface="Calibri"/>
            </a:endParaRPr>
          </a:p>
        </p:txBody>
      </p:sp>
      <p:sp>
        <p:nvSpPr>
          <p:cNvPr id="157" name="TextShape 2"/>
          <p:cNvSpPr txBox="1"/>
          <p:nvPr/>
        </p:nvSpPr>
        <p:spPr>
          <a:xfrm>
            <a:off x="1097280" y="1845720"/>
            <a:ext cx="10058040" cy="4023000"/>
          </a:xfrm>
          <a:prstGeom prst="rect">
            <a:avLst/>
          </a:prstGeom>
          <a:noFill/>
          <a:ln>
            <a:noFill/>
          </a:ln>
        </p:spPr>
        <p:txBody>
          <a:bodyPr lIns="0" rIns="0"/>
          <a:p>
            <a:pPr marL="91440" indent="-91080">
              <a:lnSpc>
                <a:spcPct val="90000"/>
              </a:lnSpc>
              <a:buClr>
                <a:srgbClr val="e48312"/>
              </a:buClr>
              <a:buFont typeface="Calibri"/>
              <a:buChar char=" "/>
            </a:pPr>
            <a:r>
              <a:rPr b="0" lang="en-US" sz="2000" spc="-1" strike="noStrike">
                <a:solidFill>
                  <a:srgbClr val="404040"/>
                </a:solidFill>
                <a:uFill>
                  <a:solidFill>
                    <a:srgbClr val="ffffff"/>
                  </a:solidFill>
                </a:uFill>
                <a:latin typeface="Calibri"/>
              </a:rPr>
              <a:t>Pada section ini, kami akan menjelaskan topologi, parameter yang digunakan pada simulasi ini, dan </a:t>
            </a:r>
            <a:r>
              <a:rPr b="0" i="1" lang="en-US" sz="2000" spc="-1" strike="noStrike">
                <a:solidFill>
                  <a:srgbClr val="404040"/>
                </a:solidFill>
                <a:uFill>
                  <a:solidFill>
                    <a:srgbClr val="ffffff"/>
                  </a:solidFill>
                </a:uFill>
                <a:latin typeface="Calibri"/>
              </a:rPr>
              <a:t>performance metrics </a:t>
            </a:r>
            <a:r>
              <a:rPr b="0" lang="en-US" sz="2000" spc="-1" strike="noStrike">
                <a:solidFill>
                  <a:srgbClr val="404040"/>
                </a:solidFill>
                <a:uFill>
                  <a:solidFill>
                    <a:srgbClr val="ffffff"/>
                  </a:solidFill>
                </a:uFill>
                <a:latin typeface="Calibri"/>
              </a:rPr>
              <a:t>yang diukur untuk skema yang diajukan dan dibandingkan dengan protokol AODV tradisional.</a:t>
            </a:r>
            <a:endParaRPr b="0" lang="en-US" sz="2000" spc="-1" strike="noStrike">
              <a:solidFill>
                <a:srgbClr val="404040"/>
              </a:solidFill>
              <a:uFill>
                <a:solidFill>
                  <a:srgbClr val="ffffff"/>
                </a:solidFill>
              </a:uFill>
              <a:latin typeface="Calibri"/>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0" y="0"/>
            <a:ext cx="12186000" cy="6857640"/>
          </a:xfrm>
          <a:prstGeom prst="rect">
            <a:avLst/>
          </a:prstGeom>
          <a:solidFill>
            <a:srgbClr val="ffffff"/>
          </a:solidFill>
          <a:ln w="15840">
            <a:noFill/>
          </a:ln>
        </p:spPr>
        <p:style>
          <a:lnRef idx="0"/>
          <a:fillRef idx="0"/>
          <a:effectRef idx="0"/>
          <a:fontRef idx="minor"/>
        </p:style>
      </p:sp>
      <p:sp>
        <p:nvSpPr>
          <p:cNvPr id="159" name="CustomShape 2"/>
          <p:cNvSpPr/>
          <p:nvPr/>
        </p:nvSpPr>
        <p:spPr>
          <a:xfrm>
            <a:off x="0" y="0"/>
            <a:ext cx="4050360" cy="6857640"/>
          </a:xfrm>
          <a:prstGeom prst="rect">
            <a:avLst/>
          </a:prstGeom>
          <a:solidFill>
            <a:srgbClr val="bd582c"/>
          </a:solidFill>
          <a:ln w="15840">
            <a:noFill/>
          </a:ln>
        </p:spPr>
        <p:style>
          <a:lnRef idx="0"/>
          <a:fillRef idx="0"/>
          <a:effectRef idx="0"/>
          <a:fontRef idx="minor"/>
        </p:style>
      </p:sp>
      <p:sp>
        <p:nvSpPr>
          <p:cNvPr id="160" name="CustomShape 3"/>
          <p:cNvSpPr/>
          <p:nvPr/>
        </p:nvSpPr>
        <p:spPr>
          <a:xfrm>
            <a:off x="4039920" y="0"/>
            <a:ext cx="63720" cy="6857640"/>
          </a:xfrm>
          <a:prstGeom prst="rect">
            <a:avLst/>
          </a:prstGeom>
          <a:solidFill>
            <a:srgbClr val="e48312"/>
          </a:solidFill>
          <a:ln w="15840">
            <a:noFill/>
          </a:ln>
        </p:spPr>
        <p:style>
          <a:lnRef idx="0"/>
          <a:fillRef idx="0"/>
          <a:effectRef idx="0"/>
          <a:fontRef idx="minor"/>
        </p:style>
      </p:sp>
      <p:pic>
        <p:nvPicPr>
          <p:cNvPr id="161" name="Picture 6" descr=""/>
          <p:cNvPicPr/>
          <p:nvPr/>
        </p:nvPicPr>
        <p:blipFill>
          <a:blip r:embed="rId1"/>
          <a:stretch/>
        </p:blipFill>
        <p:spPr>
          <a:xfrm>
            <a:off x="4741920" y="1202760"/>
            <a:ext cx="6797880" cy="4452480"/>
          </a:xfrm>
          <a:prstGeom prst="rect">
            <a:avLst/>
          </a:prstGeom>
          <a:ln>
            <a:noFill/>
          </a:ln>
        </p:spPr>
      </p:pic>
      <p:sp>
        <p:nvSpPr>
          <p:cNvPr id="162" name="TextShape 4"/>
          <p:cNvSpPr txBox="1"/>
          <p:nvPr/>
        </p:nvSpPr>
        <p:spPr>
          <a:xfrm>
            <a:off x="492480" y="516960"/>
            <a:ext cx="3084480" cy="2103480"/>
          </a:xfrm>
          <a:prstGeom prst="rect">
            <a:avLst/>
          </a:prstGeom>
          <a:noFill/>
          <a:ln>
            <a:noFill/>
          </a:ln>
        </p:spPr>
        <p:txBody>
          <a:bodyPr anchor="b"/>
          <a:p>
            <a:pPr>
              <a:lnSpc>
                <a:spcPct val="100000"/>
              </a:lnSpc>
            </a:pPr>
            <a:r>
              <a:rPr b="0" lang="en-US" sz="3600" spc="-49" strike="noStrike">
                <a:solidFill>
                  <a:srgbClr val="ffffff"/>
                </a:solidFill>
                <a:uFill>
                  <a:solidFill>
                    <a:srgbClr val="ffffff"/>
                  </a:solidFill>
                </a:uFill>
                <a:latin typeface="Calibri Light"/>
              </a:rPr>
              <a:t>Topologi</a:t>
            </a:r>
            <a:endParaRPr b="0" lang="en-US" sz="1800" spc="-1" strike="noStrike">
              <a:solidFill>
                <a:srgbClr val="000000"/>
              </a:solidFill>
              <a:uFill>
                <a:solidFill>
                  <a:srgbClr val="ffffff"/>
                </a:solidFill>
              </a:uFill>
              <a:latin typeface="Calibri"/>
            </a:endParaRPr>
          </a:p>
        </p:txBody>
      </p:sp>
      <p:sp>
        <p:nvSpPr>
          <p:cNvPr id="163" name="TextShape 5"/>
          <p:cNvSpPr txBox="1"/>
          <p:nvPr/>
        </p:nvSpPr>
        <p:spPr>
          <a:xfrm>
            <a:off x="492480" y="2653920"/>
            <a:ext cx="3084480" cy="3335040"/>
          </a:xfrm>
          <a:prstGeom prst="rect">
            <a:avLst/>
          </a:prstGeom>
          <a:noFill/>
          <a:ln>
            <a:noFill/>
          </a:ln>
        </p:spPr>
        <p:txBody>
          <a:bodyPr lIns="0" rIns="0"/>
          <a:p>
            <a:pPr marL="91440" indent="-91080">
              <a:lnSpc>
                <a:spcPct val="90000"/>
              </a:lnSpc>
              <a:buClr>
                <a:srgbClr val="e48312"/>
              </a:buClr>
              <a:buFont typeface="Calibri"/>
              <a:buChar char=" "/>
            </a:pPr>
            <a:r>
              <a:rPr b="0" lang="en-US" sz="1500" spc="-1" strike="noStrike">
                <a:solidFill>
                  <a:srgbClr val="ffffff"/>
                </a:solidFill>
                <a:uFill>
                  <a:solidFill>
                    <a:srgbClr val="ffffff"/>
                  </a:solidFill>
                </a:uFill>
                <a:latin typeface="Calibri"/>
              </a:rPr>
              <a:t>Topologi terdiri dari 10 node</a:t>
            </a:r>
            <a:endParaRPr b="0" lang="en-US" sz="2000" spc="-1" strike="noStrike">
              <a:solidFill>
                <a:srgbClr val="404040"/>
              </a:solidFill>
              <a:uFill>
                <a:solidFill>
                  <a:srgbClr val="ffffff"/>
                </a:solidFill>
              </a:uFill>
              <a:latin typeface="Calibri"/>
            </a:endParaRPr>
          </a:p>
          <a:p>
            <a:pPr>
              <a:lnSpc>
                <a:spcPct val="90000"/>
              </a:lnSpc>
            </a:pPr>
            <a:endParaRPr b="0" lang="en-US" sz="2000" spc="-1" strike="noStrike">
              <a:solidFill>
                <a:srgbClr val="404040"/>
              </a:solidFill>
              <a:uFill>
                <a:solidFill>
                  <a:srgbClr val="ffffff"/>
                </a:solidFill>
              </a:uFill>
              <a:latin typeface="Calibri"/>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0" y="0"/>
            <a:ext cx="12186000" cy="6857640"/>
          </a:xfrm>
          <a:prstGeom prst="rect">
            <a:avLst/>
          </a:prstGeom>
          <a:solidFill>
            <a:srgbClr val="ffffff"/>
          </a:solidFill>
          <a:ln w="15840">
            <a:noFill/>
          </a:ln>
        </p:spPr>
        <p:style>
          <a:lnRef idx="0"/>
          <a:fillRef idx="0"/>
          <a:effectRef idx="0"/>
          <a:fontRef idx="minor"/>
        </p:style>
      </p:sp>
      <p:sp>
        <p:nvSpPr>
          <p:cNvPr id="165" name="CustomShape 2"/>
          <p:cNvSpPr/>
          <p:nvPr/>
        </p:nvSpPr>
        <p:spPr>
          <a:xfrm>
            <a:off x="0" y="0"/>
            <a:ext cx="4050360" cy="6857640"/>
          </a:xfrm>
          <a:prstGeom prst="rect">
            <a:avLst/>
          </a:prstGeom>
          <a:solidFill>
            <a:srgbClr val="bd582c"/>
          </a:solidFill>
          <a:ln w="15840">
            <a:noFill/>
          </a:ln>
        </p:spPr>
        <p:style>
          <a:lnRef idx="0"/>
          <a:fillRef idx="0"/>
          <a:effectRef idx="0"/>
          <a:fontRef idx="minor"/>
        </p:style>
      </p:sp>
      <p:sp>
        <p:nvSpPr>
          <p:cNvPr id="166" name="CustomShape 3"/>
          <p:cNvSpPr/>
          <p:nvPr/>
        </p:nvSpPr>
        <p:spPr>
          <a:xfrm>
            <a:off x="4039920" y="0"/>
            <a:ext cx="63720" cy="6857640"/>
          </a:xfrm>
          <a:prstGeom prst="rect">
            <a:avLst/>
          </a:prstGeom>
          <a:solidFill>
            <a:srgbClr val="e48312"/>
          </a:solidFill>
          <a:ln w="15840">
            <a:noFill/>
          </a:ln>
        </p:spPr>
        <p:style>
          <a:lnRef idx="0"/>
          <a:fillRef idx="0"/>
          <a:effectRef idx="0"/>
          <a:fontRef idx="minor"/>
        </p:style>
      </p:sp>
      <p:sp>
        <p:nvSpPr>
          <p:cNvPr id="167" name="TextShape 4"/>
          <p:cNvSpPr txBox="1"/>
          <p:nvPr/>
        </p:nvSpPr>
        <p:spPr>
          <a:xfrm>
            <a:off x="492480" y="516960"/>
            <a:ext cx="3084480" cy="2103480"/>
          </a:xfrm>
          <a:prstGeom prst="rect">
            <a:avLst/>
          </a:prstGeom>
          <a:noFill/>
          <a:ln>
            <a:noFill/>
          </a:ln>
        </p:spPr>
        <p:txBody>
          <a:bodyPr anchor="b"/>
          <a:p>
            <a:pPr>
              <a:lnSpc>
                <a:spcPct val="100000"/>
              </a:lnSpc>
            </a:pPr>
            <a:r>
              <a:rPr b="0" lang="en-US" sz="3600" spc="-49" strike="noStrike">
                <a:solidFill>
                  <a:srgbClr val="ffffff"/>
                </a:solidFill>
                <a:uFill>
                  <a:solidFill>
                    <a:srgbClr val="ffffff"/>
                  </a:solidFill>
                </a:uFill>
                <a:latin typeface="Calibri Light"/>
              </a:rPr>
              <a:t>Simulation Parameters</a:t>
            </a:r>
            <a:endParaRPr b="0" lang="en-US" sz="1800" spc="-1" strike="noStrike">
              <a:solidFill>
                <a:srgbClr val="000000"/>
              </a:solidFill>
              <a:uFill>
                <a:solidFill>
                  <a:srgbClr val="ffffff"/>
                </a:solidFill>
              </a:uFill>
              <a:latin typeface="Calibri"/>
            </a:endParaRPr>
          </a:p>
        </p:txBody>
      </p:sp>
      <p:sp>
        <p:nvSpPr>
          <p:cNvPr id="168" name="CustomShape 5"/>
          <p:cNvSpPr/>
          <p:nvPr/>
        </p:nvSpPr>
        <p:spPr>
          <a:xfrm>
            <a:off x="4429080" y="517680"/>
            <a:ext cx="7336440" cy="2012040"/>
          </a:xfrm>
          <a:prstGeom prst="rect">
            <a:avLst/>
          </a:prstGeom>
          <a:noFill/>
          <a:ln>
            <a:noFill/>
          </a:ln>
        </p:spPr>
        <p:style>
          <a:lnRef idx="0"/>
          <a:fillRef idx="0"/>
          <a:effectRef idx="0"/>
          <a:fontRef idx="minor"/>
        </p:style>
        <p:txBody>
          <a:bodyPr/>
          <a:p>
            <a:pPr algn="ctr">
              <a:lnSpc>
                <a:spcPct val="100000"/>
              </a:lnSpc>
            </a:pPr>
            <a:r>
              <a:rPr b="0" lang="en-US" sz="1800" spc="-1" strike="noStrike">
                <a:solidFill>
                  <a:srgbClr val="000000"/>
                </a:solidFill>
                <a:uFill>
                  <a:solidFill>
                    <a:srgbClr val="ffffff"/>
                  </a:solidFill>
                </a:uFill>
                <a:latin typeface="Calibri"/>
              </a:rPr>
              <a:t>Untuk pengukuran dari kinerja protokol AODV yang dimodifikasi ini, digunakan NS-2.35 untuk mensimulasikan ide ini. Dibuat skenario dengan ukuran 900m x 400m. Setiap node memiliki sebuah antena omnidirectional dan model propagasi yang digunakan adalah TwoRayGround. Kecepatan rata2 node adalah 20m/s. Digunakan trafik CBR (Constant Bit Rate) pada setiap node dan protokol UDP pada layer transport. Waktu simulasi adalah 200s. Berikut table simulasi:</a:t>
            </a:r>
            <a:endParaRPr b="0" lang="en-US" sz="1800" spc="-1" strike="noStrike">
              <a:solidFill>
                <a:srgbClr val="000000"/>
              </a:solidFill>
              <a:uFill>
                <a:solidFill>
                  <a:srgbClr val="ffffff"/>
                </a:solidFill>
              </a:uFill>
              <a:latin typeface="Arial"/>
            </a:endParaRPr>
          </a:p>
        </p:txBody>
      </p:sp>
      <p:pic>
        <p:nvPicPr>
          <p:cNvPr id="169" name="Picture 6" descr=""/>
          <p:cNvPicPr/>
          <p:nvPr/>
        </p:nvPicPr>
        <p:blipFill>
          <a:blip r:embed="rId1"/>
          <a:stretch/>
        </p:blipFill>
        <p:spPr>
          <a:xfrm>
            <a:off x="5276880" y="2559240"/>
            <a:ext cx="5935680" cy="417312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0" y="0"/>
            <a:ext cx="12186000" cy="6857640"/>
          </a:xfrm>
          <a:prstGeom prst="rect">
            <a:avLst/>
          </a:prstGeom>
          <a:solidFill>
            <a:srgbClr val="ffffff"/>
          </a:solidFill>
          <a:ln w="15840">
            <a:noFill/>
          </a:ln>
        </p:spPr>
        <p:style>
          <a:lnRef idx="0"/>
          <a:fillRef idx="0"/>
          <a:effectRef idx="0"/>
          <a:fontRef idx="minor"/>
        </p:style>
      </p:sp>
      <p:sp>
        <p:nvSpPr>
          <p:cNvPr id="171" name="CustomShape 2"/>
          <p:cNvSpPr/>
          <p:nvPr/>
        </p:nvSpPr>
        <p:spPr>
          <a:xfrm>
            <a:off x="0" y="0"/>
            <a:ext cx="4050360" cy="6857640"/>
          </a:xfrm>
          <a:prstGeom prst="rect">
            <a:avLst/>
          </a:prstGeom>
          <a:solidFill>
            <a:srgbClr val="bd582c"/>
          </a:solidFill>
          <a:ln w="15840">
            <a:noFill/>
          </a:ln>
        </p:spPr>
        <p:style>
          <a:lnRef idx="0"/>
          <a:fillRef idx="0"/>
          <a:effectRef idx="0"/>
          <a:fontRef idx="minor"/>
        </p:style>
      </p:sp>
      <p:sp>
        <p:nvSpPr>
          <p:cNvPr id="172" name="CustomShape 3"/>
          <p:cNvSpPr/>
          <p:nvPr/>
        </p:nvSpPr>
        <p:spPr>
          <a:xfrm>
            <a:off x="4039920" y="0"/>
            <a:ext cx="63720" cy="6857640"/>
          </a:xfrm>
          <a:prstGeom prst="rect">
            <a:avLst/>
          </a:prstGeom>
          <a:solidFill>
            <a:srgbClr val="e48312"/>
          </a:solidFill>
          <a:ln w="15840">
            <a:noFill/>
          </a:ln>
        </p:spPr>
        <p:style>
          <a:lnRef idx="0"/>
          <a:fillRef idx="0"/>
          <a:effectRef idx="0"/>
          <a:fontRef idx="minor"/>
        </p:style>
      </p:sp>
      <p:sp>
        <p:nvSpPr>
          <p:cNvPr id="173" name="TextShape 4"/>
          <p:cNvSpPr txBox="1"/>
          <p:nvPr/>
        </p:nvSpPr>
        <p:spPr>
          <a:xfrm>
            <a:off x="492480" y="516960"/>
            <a:ext cx="3084480" cy="2103480"/>
          </a:xfrm>
          <a:prstGeom prst="rect">
            <a:avLst/>
          </a:prstGeom>
          <a:noFill/>
          <a:ln>
            <a:noFill/>
          </a:ln>
        </p:spPr>
        <p:txBody>
          <a:bodyPr anchor="b"/>
          <a:p>
            <a:pPr>
              <a:lnSpc>
                <a:spcPct val="100000"/>
              </a:lnSpc>
            </a:pPr>
            <a:r>
              <a:rPr b="0" lang="en-US" sz="3600" spc="-49" strike="noStrike">
                <a:solidFill>
                  <a:srgbClr val="ffffff"/>
                </a:solidFill>
                <a:uFill>
                  <a:solidFill>
                    <a:srgbClr val="ffffff"/>
                  </a:solidFill>
                </a:uFill>
                <a:latin typeface="Calibri Light"/>
              </a:rPr>
              <a:t>Performance Metrics</a:t>
            </a:r>
            <a:endParaRPr b="0" lang="en-US" sz="1800" spc="-1" strike="noStrike">
              <a:solidFill>
                <a:srgbClr val="000000"/>
              </a:solidFill>
              <a:uFill>
                <a:solidFill>
                  <a:srgbClr val="ffffff"/>
                </a:solidFill>
              </a:uFill>
              <a:latin typeface="Calibri"/>
            </a:endParaRPr>
          </a:p>
        </p:txBody>
      </p:sp>
      <p:sp>
        <p:nvSpPr>
          <p:cNvPr id="174" name="CustomShape 5"/>
          <p:cNvSpPr/>
          <p:nvPr/>
        </p:nvSpPr>
        <p:spPr>
          <a:xfrm>
            <a:off x="4429080" y="517680"/>
            <a:ext cx="7336440" cy="3657240"/>
          </a:xfrm>
          <a:prstGeom prst="rect">
            <a:avLst/>
          </a:prstGeom>
          <a:noFill/>
          <a:ln>
            <a:noFill/>
          </a:ln>
        </p:spPr>
        <p:style>
          <a:lnRef idx="0"/>
          <a:fillRef idx="0"/>
          <a:effectRef idx="0"/>
          <a:fontRef idx="minor"/>
        </p:style>
        <p:txBody>
          <a:bodyPr/>
          <a:p>
            <a:pPr>
              <a:lnSpc>
                <a:spcPct val="100000"/>
              </a:lnSpc>
            </a:pPr>
            <a:r>
              <a:rPr b="0" lang="en-US" sz="1800" spc="-1" strike="noStrike">
                <a:solidFill>
                  <a:srgbClr val="000000"/>
                </a:solidFill>
                <a:uFill>
                  <a:solidFill>
                    <a:srgbClr val="ffffff"/>
                  </a:solidFill>
                </a:uFill>
                <a:latin typeface="Calibri"/>
              </a:rPr>
              <a:t>- Node sumber-tujuan dipilih secara acak oleh jaringan.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 Tiap node dimulai dari posisi yang acak dan memilih sebuah tujuan. Hasil simulasi diperoleh dengan merata2kan beberapa percobaan. Beberapa performance metrics telah ditentukan untuk mengevaluasi algoritma ini, yaitu:</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1. Packet Delivery Fraction (PDF): Tingkat paket data yang dikirimkan ke tujuan dihasilkan oleh CBR.</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2. Throughput: Rasio jumlah paket yang berhasil diterima oleh node dan jumlah paket yang dikirim oleh node dalam sebuah jaringan komunikasi</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3. Delay: Meliputi kemungkinan delay yang terdiri dari retransmission delay, route discovery latency, dll</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1097280" y="286560"/>
            <a:ext cx="10058040" cy="1450440"/>
          </a:xfrm>
          <a:prstGeom prst="rect">
            <a:avLst/>
          </a:prstGeom>
          <a:noFill/>
          <a:ln>
            <a:noFill/>
          </a:ln>
        </p:spPr>
        <p:txBody>
          <a:bodyPr anchor="b"/>
          <a:p>
            <a:pPr>
              <a:lnSpc>
                <a:spcPct val="100000"/>
              </a:lnSpc>
            </a:pPr>
            <a:r>
              <a:rPr b="0" lang="en-US" sz="4800" spc="-49" strike="noStrike">
                <a:solidFill>
                  <a:srgbClr val="404040"/>
                </a:solidFill>
                <a:uFill>
                  <a:solidFill>
                    <a:srgbClr val="ffffff"/>
                  </a:solidFill>
                </a:uFill>
                <a:latin typeface="Calibri Light"/>
              </a:rPr>
              <a:t>Hasil Simulasi</a:t>
            </a:r>
            <a:endParaRPr b="0" lang="en-US" sz="1800" spc="-1" strike="noStrike">
              <a:solidFill>
                <a:srgbClr val="000000"/>
              </a:solidFill>
              <a:uFill>
                <a:solidFill>
                  <a:srgbClr val="ffffff"/>
                </a:solidFill>
              </a:uFill>
              <a:latin typeface="Calibri"/>
            </a:endParaRPr>
          </a:p>
        </p:txBody>
      </p:sp>
      <p:sp>
        <p:nvSpPr>
          <p:cNvPr id="176" name="TextShape 2"/>
          <p:cNvSpPr txBox="1"/>
          <p:nvPr/>
        </p:nvSpPr>
        <p:spPr>
          <a:xfrm>
            <a:off x="1097280" y="1845720"/>
            <a:ext cx="10058040" cy="4023000"/>
          </a:xfrm>
          <a:prstGeom prst="rect">
            <a:avLst/>
          </a:prstGeom>
          <a:noFill/>
          <a:ln>
            <a:noFill/>
          </a:ln>
        </p:spPr>
        <p:txBody>
          <a:bodyPr lIns="0" rIns="0"/>
          <a:p>
            <a:pPr marL="91440" indent="-91080">
              <a:lnSpc>
                <a:spcPct val="90000"/>
              </a:lnSpc>
              <a:buClr>
                <a:srgbClr val="e48312"/>
              </a:buClr>
              <a:buFont typeface="Calibri"/>
              <a:buChar char=" "/>
            </a:pPr>
            <a:r>
              <a:rPr b="0" lang="en-US" sz="2000" spc="-1" strike="noStrike">
                <a:solidFill>
                  <a:srgbClr val="404040"/>
                </a:solidFill>
                <a:uFill>
                  <a:solidFill>
                    <a:srgbClr val="ffffff"/>
                  </a:solidFill>
                </a:uFill>
                <a:latin typeface="Calibri"/>
              </a:rPr>
              <a:t>Setelah melakukan perbandingan antara AODV tradisional dengan AODV yang telah dimodifikasi, paper ini mengukur kinerja dari PDF, throughput, dan delay. Pada paper ini dilakukan variasi jumlah node dan tingkat mobilitas untuk membandingkan kedua protokol tersebut.</a:t>
            </a:r>
            <a:endParaRPr b="0" lang="en-US" sz="2000" spc="-1" strike="noStrike">
              <a:solidFill>
                <a:srgbClr val="404040"/>
              </a:solidFill>
              <a:uFill>
                <a:solidFill>
                  <a:srgbClr val="ffffff"/>
                </a:solidFill>
              </a:uFill>
              <a:latin typeface="Calibri"/>
            </a:endParaRPr>
          </a:p>
          <a:p>
            <a:pPr>
              <a:lnSpc>
                <a:spcPct val="90000"/>
              </a:lnSpc>
            </a:pPr>
            <a:endParaRPr b="0" lang="en-US" sz="2000" spc="-1" strike="noStrike">
              <a:solidFill>
                <a:srgbClr val="404040"/>
              </a:solidFill>
              <a:uFill>
                <a:solidFill>
                  <a:srgbClr val="ffffff"/>
                </a:solidFill>
              </a:uFill>
              <a:latin typeface="Calibri"/>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5760" y="0"/>
            <a:ext cx="12186000" cy="6857640"/>
          </a:xfrm>
          <a:prstGeom prst="rect">
            <a:avLst/>
          </a:prstGeom>
          <a:solidFill>
            <a:srgbClr val="ffffff"/>
          </a:solidFill>
          <a:ln w="15840">
            <a:noFill/>
          </a:ln>
        </p:spPr>
        <p:style>
          <a:lnRef idx="0"/>
          <a:fillRef idx="0"/>
          <a:effectRef idx="0"/>
          <a:fontRef idx="minor"/>
        </p:style>
      </p:sp>
      <p:pic>
        <p:nvPicPr>
          <p:cNvPr id="178" name="Picture 6" descr=""/>
          <p:cNvPicPr/>
          <p:nvPr/>
        </p:nvPicPr>
        <p:blipFill>
          <a:blip r:embed="rId1"/>
          <a:srcRect l="0" t="0" r="7" b="11940"/>
          <a:stretch/>
        </p:blipFill>
        <p:spPr>
          <a:xfrm>
            <a:off x="8020080" y="38160"/>
            <a:ext cx="3994200" cy="2138040"/>
          </a:xfrm>
          <a:prstGeom prst="rect">
            <a:avLst/>
          </a:prstGeom>
          <a:ln>
            <a:noFill/>
          </a:ln>
        </p:spPr>
      </p:pic>
      <p:sp>
        <p:nvSpPr>
          <p:cNvPr id="179" name="CustomShape 2"/>
          <p:cNvSpPr/>
          <p:nvPr/>
        </p:nvSpPr>
        <p:spPr>
          <a:xfrm>
            <a:off x="0" y="0"/>
            <a:ext cx="7547400" cy="6857640"/>
          </a:xfrm>
          <a:prstGeom prst="rect">
            <a:avLst/>
          </a:prstGeom>
          <a:solidFill>
            <a:srgbClr val="bd582c"/>
          </a:solidFill>
          <a:ln w="15840">
            <a:noFill/>
          </a:ln>
        </p:spPr>
        <p:style>
          <a:lnRef idx="0"/>
          <a:fillRef idx="0"/>
          <a:effectRef idx="0"/>
          <a:fontRef idx="minor"/>
        </p:style>
      </p:sp>
      <p:sp>
        <p:nvSpPr>
          <p:cNvPr id="180" name="CustomShape 3"/>
          <p:cNvSpPr/>
          <p:nvPr/>
        </p:nvSpPr>
        <p:spPr>
          <a:xfrm>
            <a:off x="7547760" y="0"/>
            <a:ext cx="63720" cy="6857640"/>
          </a:xfrm>
          <a:prstGeom prst="rect">
            <a:avLst/>
          </a:prstGeom>
          <a:solidFill>
            <a:srgbClr val="e48312"/>
          </a:solidFill>
          <a:ln w="15840">
            <a:noFill/>
          </a:ln>
        </p:spPr>
        <p:style>
          <a:lnRef idx="0"/>
          <a:fillRef idx="0"/>
          <a:effectRef idx="0"/>
          <a:fontRef idx="minor"/>
        </p:style>
      </p:sp>
      <p:pic>
        <p:nvPicPr>
          <p:cNvPr id="181" name="Picture 8" descr=""/>
          <p:cNvPicPr/>
          <p:nvPr/>
        </p:nvPicPr>
        <p:blipFill>
          <a:blip r:embed="rId2"/>
          <a:srcRect l="0" t="0" r="8" b="12664"/>
          <a:stretch/>
        </p:blipFill>
        <p:spPr>
          <a:xfrm>
            <a:off x="8067600" y="4390920"/>
            <a:ext cx="3691080" cy="1973520"/>
          </a:xfrm>
          <a:prstGeom prst="rect">
            <a:avLst/>
          </a:prstGeom>
          <a:ln>
            <a:noFill/>
          </a:ln>
        </p:spPr>
      </p:pic>
      <p:pic>
        <p:nvPicPr>
          <p:cNvPr id="182" name="Picture 4" descr=""/>
          <p:cNvPicPr/>
          <p:nvPr/>
        </p:nvPicPr>
        <p:blipFill>
          <a:blip r:embed="rId3"/>
          <a:srcRect l="0" t="0" r="8" b="18636"/>
          <a:stretch/>
        </p:blipFill>
        <p:spPr>
          <a:xfrm>
            <a:off x="7924680" y="2133720"/>
            <a:ext cx="3798720" cy="2030760"/>
          </a:xfrm>
          <a:prstGeom prst="rect">
            <a:avLst/>
          </a:prstGeom>
          <a:ln>
            <a:noFill/>
          </a:ln>
        </p:spPr>
      </p:pic>
      <p:sp>
        <p:nvSpPr>
          <p:cNvPr id="183" name="TextShape 4"/>
          <p:cNvSpPr txBox="1"/>
          <p:nvPr/>
        </p:nvSpPr>
        <p:spPr>
          <a:xfrm>
            <a:off x="1097280" y="516960"/>
            <a:ext cx="5977440" cy="1666080"/>
          </a:xfrm>
          <a:prstGeom prst="rect">
            <a:avLst/>
          </a:prstGeom>
          <a:noFill/>
          <a:ln>
            <a:noFill/>
          </a:ln>
        </p:spPr>
        <p:txBody>
          <a:bodyPr anchor="b"/>
          <a:p>
            <a:pPr>
              <a:lnSpc>
                <a:spcPct val="100000"/>
              </a:lnSpc>
            </a:pPr>
            <a:r>
              <a:rPr b="0" lang="en-US" sz="4000" spc="-49" strike="noStrike">
                <a:solidFill>
                  <a:srgbClr val="ffffff"/>
                </a:solidFill>
                <a:uFill>
                  <a:solidFill>
                    <a:srgbClr val="ffffff"/>
                  </a:solidFill>
                </a:uFill>
                <a:latin typeface="Calibri Light"/>
              </a:rPr>
              <a:t>Varying Mobility</a:t>
            </a:r>
            <a:endParaRPr b="0" lang="en-US" sz="1800" spc="-1" strike="noStrike">
              <a:solidFill>
                <a:srgbClr val="000000"/>
              </a:solidFill>
              <a:uFill>
                <a:solidFill>
                  <a:srgbClr val="ffffff"/>
                </a:solidFill>
              </a:uFill>
              <a:latin typeface="Calibri"/>
            </a:endParaRPr>
          </a:p>
        </p:txBody>
      </p:sp>
      <p:sp>
        <p:nvSpPr>
          <p:cNvPr id="184" name="CustomShape 5"/>
          <p:cNvSpPr/>
          <p:nvPr/>
        </p:nvSpPr>
        <p:spPr>
          <a:xfrm>
            <a:off x="1097280" y="2236320"/>
            <a:ext cx="5977440" cy="3652200"/>
          </a:xfrm>
          <a:prstGeom prst="rect">
            <a:avLst/>
          </a:prstGeom>
          <a:noFill/>
          <a:ln>
            <a:noFill/>
          </a:ln>
        </p:spPr>
        <p:style>
          <a:lnRef idx="0"/>
          <a:fillRef idx="0"/>
          <a:effectRef idx="0"/>
          <a:fontRef idx="minor"/>
        </p:style>
        <p:txBody>
          <a:bodyPr lIns="0" rIns="0"/>
          <a:p>
            <a:pPr>
              <a:lnSpc>
                <a:spcPct val="90000"/>
              </a:lnSpc>
            </a:pPr>
            <a:r>
              <a:rPr b="0" lang="en-US" sz="1800" spc="-1" strike="noStrike">
                <a:solidFill>
                  <a:srgbClr val="ffffff"/>
                </a:solidFill>
                <a:uFill>
                  <a:solidFill>
                    <a:srgbClr val="ffffff"/>
                  </a:solidFill>
                </a:uFill>
                <a:latin typeface="Calibri"/>
              </a:rPr>
              <a:t>Pada ketiga gambar disamping, dilakukan perbandingan Delay, Throughput, dan PDF dengan speed.</a:t>
            </a:r>
            <a:endParaRPr b="0" lang="en-US" sz="1800" spc="-1" strike="noStrike">
              <a:solidFill>
                <a:srgbClr val="000000"/>
              </a:solidFill>
              <a:uFill>
                <a:solidFill>
                  <a:srgbClr val="ffffff"/>
                </a:solidFill>
              </a:uFill>
              <a:latin typeface="Arial"/>
            </a:endParaRPr>
          </a:p>
          <a:p>
            <a:pPr>
              <a:lnSpc>
                <a:spcPct val="90000"/>
              </a:lnSpc>
            </a:pPr>
            <a:r>
              <a:rPr b="0" lang="en-US" sz="1800" spc="-1" strike="noStrike">
                <a:solidFill>
                  <a:srgbClr val="ffffff"/>
                </a:solidFill>
                <a:uFill>
                  <a:solidFill>
                    <a:srgbClr val="ffffff"/>
                  </a:solidFill>
                </a:uFill>
                <a:latin typeface="Calibri"/>
              </a:rPr>
              <a:t>Dapat diamati bahwa delay berkurang pada protokol AODV yang dimodifikasi. Ketika mobilitas yang lebih tinggi ditambahkan, protokol menunjukan kinerja yang lebih baik. Saat kecepatan node bertambah, paket RREQ akan semakin sering terbuat, yang menyebabkan kemacetan jaringan, tetapi, protokol baru akan menjatuhkan paket RREQ yang redundan. PDF menurun dan jumlah paket yang berhasil mencapai tujuan juga menurun (terjadi apabila tingkat mobilitas bertambah).</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5760" y="0"/>
            <a:ext cx="12186000" cy="6857640"/>
          </a:xfrm>
          <a:prstGeom prst="rect">
            <a:avLst/>
          </a:prstGeom>
          <a:solidFill>
            <a:srgbClr val="ffffff"/>
          </a:solidFill>
          <a:ln w="15840">
            <a:noFill/>
          </a:ln>
        </p:spPr>
        <p:style>
          <a:lnRef idx="0"/>
          <a:fillRef idx="0"/>
          <a:effectRef idx="0"/>
          <a:fontRef idx="minor"/>
        </p:style>
      </p:sp>
      <p:pic>
        <p:nvPicPr>
          <p:cNvPr id="186" name="Picture 11" descr=""/>
          <p:cNvPicPr/>
          <p:nvPr/>
        </p:nvPicPr>
        <p:blipFill>
          <a:blip r:embed="rId1"/>
          <a:srcRect l="0" t="0" r="8" b="12307"/>
          <a:stretch/>
        </p:blipFill>
        <p:spPr>
          <a:xfrm>
            <a:off x="7916760" y="57240"/>
            <a:ext cx="3864240" cy="2069640"/>
          </a:xfrm>
          <a:prstGeom prst="rect">
            <a:avLst/>
          </a:prstGeom>
          <a:ln>
            <a:noFill/>
          </a:ln>
        </p:spPr>
      </p:pic>
      <p:sp>
        <p:nvSpPr>
          <p:cNvPr id="187" name="CustomShape 2"/>
          <p:cNvSpPr/>
          <p:nvPr/>
        </p:nvSpPr>
        <p:spPr>
          <a:xfrm>
            <a:off x="0" y="0"/>
            <a:ext cx="7547400" cy="6857640"/>
          </a:xfrm>
          <a:prstGeom prst="rect">
            <a:avLst/>
          </a:prstGeom>
          <a:solidFill>
            <a:srgbClr val="bd582c"/>
          </a:solidFill>
          <a:ln w="15840">
            <a:noFill/>
          </a:ln>
        </p:spPr>
        <p:style>
          <a:lnRef idx="0"/>
          <a:fillRef idx="0"/>
          <a:effectRef idx="0"/>
          <a:fontRef idx="minor"/>
        </p:style>
      </p:sp>
      <p:sp>
        <p:nvSpPr>
          <p:cNvPr id="188" name="CustomShape 3"/>
          <p:cNvSpPr/>
          <p:nvPr/>
        </p:nvSpPr>
        <p:spPr>
          <a:xfrm>
            <a:off x="7547760" y="0"/>
            <a:ext cx="63720" cy="6857640"/>
          </a:xfrm>
          <a:prstGeom prst="rect">
            <a:avLst/>
          </a:prstGeom>
          <a:solidFill>
            <a:srgbClr val="e48312"/>
          </a:solidFill>
          <a:ln w="15840">
            <a:noFill/>
          </a:ln>
        </p:spPr>
        <p:style>
          <a:lnRef idx="0"/>
          <a:fillRef idx="0"/>
          <a:effectRef idx="0"/>
          <a:fontRef idx="minor"/>
        </p:style>
      </p:sp>
      <p:pic>
        <p:nvPicPr>
          <p:cNvPr id="189" name="Picture 9" descr=""/>
          <p:cNvPicPr/>
          <p:nvPr/>
        </p:nvPicPr>
        <p:blipFill>
          <a:blip r:embed="rId2"/>
          <a:srcRect l="0" t="65" r="0" b="13654"/>
          <a:stretch/>
        </p:blipFill>
        <p:spPr>
          <a:xfrm>
            <a:off x="8015400" y="4324320"/>
            <a:ext cx="3687840" cy="1973520"/>
          </a:xfrm>
          <a:prstGeom prst="rect">
            <a:avLst/>
          </a:prstGeom>
          <a:ln>
            <a:noFill/>
          </a:ln>
        </p:spPr>
      </p:pic>
      <p:pic>
        <p:nvPicPr>
          <p:cNvPr id="190" name="Picture 6" descr=""/>
          <p:cNvPicPr/>
          <p:nvPr/>
        </p:nvPicPr>
        <p:blipFill>
          <a:blip r:embed="rId3"/>
          <a:srcRect l="0" t="0" r="0" b="16086"/>
          <a:stretch/>
        </p:blipFill>
        <p:spPr>
          <a:xfrm>
            <a:off x="7966080" y="2133720"/>
            <a:ext cx="3749400" cy="2004120"/>
          </a:xfrm>
          <a:prstGeom prst="rect">
            <a:avLst/>
          </a:prstGeom>
          <a:ln>
            <a:noFill/>
          </a:ln>
        </p:spPr>
      </p:pic>
      <p:sp>
        <p:nvSpPr>
          <p:cNvPr id="191" name="TextShape 4"/>
          <p:cNvSpPr txBox="1"/>
          <p:nvPr/>
        </p:nvSpPr>
        <p:spPr>
          <a:xfrm>
            <a:off x="1097280" y="516960"/>
            <a:ext cx="5977440" cy="1666080"/>
          </a:xfrm>
          <a:prstGeom prst="rect">
            <a:avLst/>
          </a:prstGeom>
          <a:noFill/>
          <a:ln>
            <a:noFill/>
          </a:ln>
        </p:spPr>
        <p:txBody>
          <a:bodyPr anchor="b"/>
          <a:p>
            <a:pPr>
              <a:lnSpc>
                <a:spcPct val="100000"/>
              </a:lnSpc>
            </a:pPr>
            <a:r>
              <a:rPr b="0" lang="en-US" sz="4000" spc="-49" strike="noStrike">
                <a:solidFill>
                  <a:srgbClr val="ffffff"/>
                </a:solidFill>
                <a:uFill>
                  <a:solidFill>
                    <a:srgbClr val="ffffff"/>
                  </a:solidFill>
                </a:uFill>
                <a:latin typeface="Calibri Light"/>
              </a:rPr>
              <a:t>Varying Number of Nodes</a:t>
            </a:r>
            <a:endParaRPr b="0" lang="en-US" sz="1800" spc="-1" strike="noStrike">
              <a:solidFill>
                <a:srgbClr val="000000"/>
              </a:solidFill>
              <a:uFill>
                <a:solidFill>
                  <a:srgbClr val="ffffff"/>
                </a:solidFill>
              </a:uFill>
              <a:latin typeface="Calibri"/>
            </a:endParaRPr>
          </a:p>
        </p:txBody>
      </p:sp>
      <p:sp>
        <p:nvSpPr>
          <p:cNvPr id="192" name="CustomShape 5"/>
          <p:cNvSpPr/>
          <p:nvPr/>
        </p:nvSpPr>
        <p:spPr>
          <a:xfrm>
            <a:off x="1097280" y="2236320"/>
            <a:ext cx="5977440" cy="3652200"/>
          </a:xfrm>
          <a:prstGeom prst="rect">
            <a:avLst/>
          </a:prstGeom>
          <a:noFill/>
          <a:ln>
            <a:noFill/>
          </a:ln>
        </p:spPr>
        <p:style>
          <a:lnRef idx="0"/>
          <a:fillRef idx="0"/>
          <a:effectRef idx="0"/>
          <a:fontRef idx="minor"/>
        </p:style>
        <p:txBody>
          <a:bodyPr lIns="0" rIns="0"/>
          <a:p>
            <a:pPr>
              <a:lnSpc>
                <a:spcPct val="90000"/>
              </a:lnSpc>
            </a:pPr>
            <a:r>
              <a:rPr b="0" lang="en-US" sz="1800" spc="-1" strike="noStrike">
                <a:solidFill>
                  <a:srgbClr val="ffffff"/>
                </a:solidFill>
                <a:uFill>
                  <a:solidFill>
                    <a:srgbClr val="ffffff"/>
                  </a:solidFill>
                </a:uFill>
                <a:latin typeface="Calibri"/>
              </a:rPr>
              <a:t>Terlihat sangat jelas, saat jumlah node bertambah, delay juga meningkat. Skema AODV yang diajukan memiliki PDR yang lebih tinggi dibandingkan AODV tradisional. Kita dapat lihat dari Fig 10 bahwa semakin besar ukuran jaringan, maka throughput menurun</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r>
              <a:rPr b="0" lang="en-US" sz="1800" spc="-1" strike="noStrike">
                <a:solidFill>
                  <a:srgbClr val="ffffff"/>
                </a:solidFill>
                <a:uFill>
                  <a:solidFill>
                    <a:srgbClr val="ffffff"/>
                  </a:solidFill>
                </a:uFill>
                <a:latin typeface="Calibri"/>
              </a:rPr>
              <a:t>Kita dapat melihat dari solusi yang ditawarkan memberikan throughput yang lebih baik dibanding AODV biasa karena protokol ini mengurangi kemacetan yang terjadi pada jaringan dan memastikan pengiriman pesan berhasil dengan cara menjatuhkan paket RREQ yang redundan.</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1097280" y="286560"/>
            <a:ext cx="10058040" cy="1450440"/>
          </a:xfrm>
          <a:prstGeom prst="rect">
            <a:avLst/>
          </a:prstGeom>
          <a:noFill/>
          <a:ln>
            <a:noFill/>
          </a:ln>
        </p:spPr>
        <p:txBody>
          <a:bodyPr anchor="b"/>
          <a:p>
            <a:pPr>
              <a:lnSpc>
                <a:spcPct val="100000"/>
              </a:lnSpc>
            </a:pPr>
            <a:r>
              <a:rPr b="0" lang="en-US" sz="4800" spc="-49" strike="noStrike">
                <a:solidFill>
                  <a:srgbClr val="404040"/>
                </a:solidFill>
                <a:uFill>
                  <a:solidFill>
                    <a:srgbClr val="ffffff"/>
                  </a:solidFill>
                </a:uFill>
                <a:latin typeface="Calibri Light"/>
              </a:rPr>
              <a:t>Kesimpulan</a:t>
            </a:r>
            <a:endParaRPr b="0" lang="en-US" sz="1800" spc="-1" strike="noStrike">
              <a:solidFill>
                <a:srgbClr val="000000"/>
              </a:solidFill>
              <a:uFill>
                <a:solidFill>
                  <a:srgbClr val="ffffff"/>
                </a:solidFill>
              </a:uFill>
              <a:latin typeface="Calibri"/>
            </a:endParaRPr>
          </a:p>
        </p:txBody>
      </p:sp>
      <p:sp>
        <p:nvSpPr>
          <p:cNvPr id="194" name="TextShape 2"/>
          <p:cNvSpPr txBox="1"/>
          <p:nvPr/>
        </p:nvSpPr>
        <p:spPr>
          <a:xfrm>
            <a:off x="1097280" y="1845720"/>
            <a:ext cx="10058040" cy="4023000"/>
          </a:xfrm>
          <a:prstGeom prst="rect">
            <a:avLst/>
          </a:prstGeom>
          <a:noFill/>
          <a:ln>
            <a:noFill/>
          </a:ln>
        </p:spPr>
        <p:txBody>
          <a:bodyPr lIns="0" rIns="0"/>
          <a:p>
            <a:pPr marL="91440" indent="-91080">
              <a:lnSpc>
                <a:spcPct val="90000"/>
              </a:lnSpc>
              <a:buClr>
                <a:srgbClr val="e48312"/>
              </a:buClr>
              <a:buFont typeface="Calibri"/>
              <a:buChar char=" "/>
            </a:pPr>
            <a:r>
              <a:rPr b="0" lang="en-US" sz="2000" spc="-1" strike="noStrike">
                <a:solidFill>
                  <a:srgbClr val="404040"/>
                </a:solidFill>
                <a:uFill>
                  <a:solidFill>
                    <a:srgbClr val="ffffff"/>
                  </a:solidFill>
                </a:uFill>
                <a:latin typeface="Calibri"/>
              </a:rPr>
              <a:t>Pada paper ini, beberapa skema baru untuk routing AODV yang efektif diajukan. Tetapi solusi ini masih terkena dampak dari peningkatan masalah jaringan seumur hidup. Berdasarkan simulasi, algoritma yang dimodifikasi pada paper ini menunjukan kinerja yang lebih baik daripada AODV tradisional dalam hal throughput, rata-rata end-to-end delay, dan paket delivery fraction.</a:t>
            </a:r>
            <a:endParaRPr b="0" lang="en-US" sz="2000" spc="-1" strike="noStrike">
              <a:solidFill>
                <a:srgbClr val="404040"/>
              </a:solidFill>
              <a:uFill>
                <a:solidFill>
                  <a:srgbClr val="ffffff"/>
                </a:solidFill>
              </a:uFill>
              <a:latin typeface="Calibri"/>
            </a:endParaRPr>
          </a:p>
          <a:p>
            <a:pPr marL="91440" indent="-91080">
              <a:lnSpc>
                <a:spcPct val="90000"/>
              </a:lnSpc>
              <a:buClr>
                <a:srgbClr val="e48312"/>
              </a:buClr>
              <a:buFont typeface="Calibri"/>
              <a:buChar char=" "/>
            </a:pPr>
            <a:r>
              <a:rPr b="0" lang="en-US" sz="2000" spc="-1" strike="noStrike">
                <a:solidFill>
                  <a:srgbClr val="404040"/>
                </a:solidFill>
                <a:uFill>
                  <a:solidFill>
                    <a:srgbClr val="ffffff"/>
                  </a:solidFill>
                </a:uFill>
                <a:latin typeface="Calibri"/>
              </a:rPr>
              <a:t>      </a:t>
            </a:r>
            <a:endParaRPr b="0" lang="en-US" sz="2000" spc="-1" strike="noStrike">
              <a:solidFill>
                <a:srgbClr val="404040"/>
              </a:solidFill>
              <a:uFill>
                <a:solidFill>
                  <a:srgbClr val="ffffff"/>
                </a:solidFill>
              </a:uFill>
              <a:latin typeface="Calibri"/>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1097280" y="286560"/>
            <a:ext cx="10058040" cy="1450440"/>
          </a:xfrm>
          <a:prstGeom prst="rect">
            <a:avLst/>
          </a:prstGeom>
          <a:noFill/>
          <a:ln>
            <a:noFill/>
          </a:ln>
        </p:spPr>
        <p:txBody>
          <a:bodyPr anchor="b"/>
          <a:p>
            <a:pPr>
              <a:lnSpc>
                <a:spcPct val="100000"/>
              </a:lnSpc>
            </a:pPr>
            <a:r>
              <a:rPr b="0" lang="en-US" sz="4800" spc="-49" strike="noStrike">
                <a:solidFill>
                  <a:srgbClr val="404040"/>
                </a:solidFill>
                <a:uFill>
                  <a:solidFill>
                    <a:srgbClr val="ffffff"/>
                  </a:solidFill>
                </a:uFill>
                <a:latin typeface="Calibri Light"/>
              </a:rPr>
              <a:t>Pendahuluan</a:t>
            </a:r>
            <a:endParaRPr b="0" lang="en-US" sz="1800" spc="-1" strike="noStrike">
              <a:solidFill>
                <a:srgbClr val="000000"/>
              </a:solidFill>
              <a:uFill>
                <a:solidFill>
                  <a:srgbClr val="ffffff"/>
                </a:solidFill>
              </a:uFill>
              <a:latin typeface="Calibri"/>
            </a:endParaRPr>
          </a:p>
        </p:txBody>
      </p:sp>
      <p:sp>
        <p:nvSpPr>
          <p:cNvPr id="134" name="TextShape 2"/>
          <p:cNvSpPr txBox="1"/>
          <p:nvPr/>
        </p:nvSpPr>
        <p:spPr>
          <a:xfrm>
            <a:off x="1097280" y="1845720"/>
            <a:ext cx="10058040" cy="4023000"/>
          </a:xfrm>
          <a:prstGeom prst="rect">
            <a:avLst/>
          </a:prstGeom>
          <a:noFill/>
          <a:ln>
            <a:noFill/>
          </a:ln>
        </p:spPr>
        <p:txBody>
          <a:bodyPr/>
          <a:p>
            <a:pPr lvl="1" marL="383400" indent="-182520">
              <a:lnSpc>
                <a:spcPct val="100000"/>
              </a:lnSpc>
              <a:buClr>
                <a:srgbClr val="e48312"/>
              </a:buClr>
              <a:buFont typeface="Calibri"/>
              <a:buChar char="◦"/>
            </a:pPr>
            <a:r>
              <a:rPr b="0" lang="en-US" sz="1800" spc="-1" strike="noStrike">
                <a:solidFill>
                  <a:srgbClr val="404040"/>
                </a:solidFill>
                <a:uFill>
                  <a:solidFill>
                    <a:srgbClr val="ffffff"/>
                  </a:solidFill>
                </a:uFill>
                <a:latin typeface="Calibri"/>
              </a:rPr>
              <a:t>MANET terbentuk dari sebuah kumpulan node-node yang terhubung melalui penghubung wireless tanpa adanya persiapan infrastruktur jaringan sebelumnya. Node - node tersebut bergerak secara acak pada jaringan, hal ini menyebabkan perubahan yang cepat dan topologi menjadi tidak dapat diprediksi. Pergerakan node pada manet ini membuat routing pada jaringan menjadi sebuah masalah yang menantang. Manet dapat di terapkan pada berbagai macam bidang, seperti komputasi kolaboratif dan terdistribusi, operasi darurat, manajemen bencana, dan lain lain</a:t>
            </a:r>
            <a:endParaRPr b="0" lang="en-US" sz="1400" spc="-1" strike="noStrike">
              <a:solidFill>
                <a:srgbClr val="404040"/>
              </a:solidFill>
              <a:uFill>
                <a:solidFill>
                  <a:srgbClr val="ffffff"/>
                </a:solidFill>
              </a:uFill>
              <a:latin typeface="Calibri"/>
            </a:endParaRPr>
          </a:p>
          <a:p>
            <a:endParaRPr b="0" lang="en-US" sz="2000" spc="-1" strike="noStrike">
              <a:solidFill>
                <a:srgbClr val="404040"/>
              </a:solidFill>
              <a:uFill>
                <a:solidFill>
                  <a:srgbClr val="ffffff"/>
                </a:solidFill>
              </a:uFill>
              <a:latin typeface="Calibri"/>
            </a:endParaRPr>
          </a:p>
          <a:p>
            <a:pPr lvl="1" marL="383400" indent="-182520">
              <a:lnSpc>
                <a:spcPct val="100000"/>
              </a:lnSpc>
              <a:buClr>
                <a:srgbClr val="e48312"/>
              </a:buClr>
              <a:buFont typeface="Calibri"/>
              <a:buChar char="◦"/>
            </a:pPr>
            <a:r>
              <a:rPr b="0" lang="en-US" sz="1800" spc="-1" strike="noStrike">
                <a:solidFill>
                  <a:srgbClr val="404040"/>
                </a:solidFill>
                <a:uFill>
                  <a:solidFill>
                    <a:srgbClr val="ffffff"/>
                  </a:solidFill>
                </a:uFill>
                <a:latin typeface="Calibri"/>
              </a:rPr>
              <a:t>Manet terdiri dari banyak node - node mobile yang beroperasi dengan power baterai yang terbatas. Sehingga, efisensi energi merupakan sebuah kriteria yang penting sebagai pertimbangan dalam perancangan routing protocol di MANET.</a:t>
            </a:r>
            <a:endParaRPr b="0" lang="en-US" sz="1400" spc="-1" strike="noStrike">
              <a:solidFill>
                <a:srgbClr val="404040"/>
              </a:solidFill>
              <a:uFill>
                <a:solidFill>
                  <a:srgbClr val="ffffff"/>
                </a:solidFill>
              </a:uFill>
              <a:latin typeface="Calibri"/>
            </a:endParaRPr>
          </a:p>
          <a:p>
            <a:r>
              <a:rPr b="0" lang="en-US" sz="1800" spc="-1" strike="noStrike">
                <a:solidFill>
                  <a:srgbClr val="404040"/>
                </a:solidFill>
                <a:uFill>
                  <a:solidFill>
                    <a:srgbClr val="ffffff"/>
                  </a:solidFill>
                </a:uFill>
                <a:latin typeface="Calibri"/>
              </a:rPr>
              <a:t>.</a:t>
            </a:r>
            <a:endParaRPr b="0" lang="en-US" sz="2000" spc="-1" strike="noStrike">
              <a:solidFill>
                <a:srgbClr val="404040"/>
              </a:solidFill>
              <a:uFill>
                <a:solidFill>
                  <a:srgbClr val="ffffff"/>
                </a:solidFill>
              </a:uFill>
              <a:latin typeface="Calibri"/>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1097280" y="286560"/>
            <a:ext cx="10058040" cy="1450440"/>
          </a:xfrm>
          <a:prstGeom prst="rect">
            <a:avLst/>
          </a:prstGeom>
          <a:noFill/>
          <a:ln>
            <a:noFill/>
          </a:ln>
        </p:spPr>
        <p:txBody>
          <a:bodyPr anchor="b"/>
          <a:p>
            <a:pPr>
              <a:lnSpc>
                <a:spcPct val="100000"/>
              </a:lnSpc>
            </a:pPr>
            <a:r>
              <a:rPr b="0" lang="en-US" sz="4800" spc="-49" strike="noStrike">
                <a:solidFill>
                  <a:srgbClr val="404040"/>
                </a:solidFill>
                <a:uFill>
                  <a:solidFill>
                    <a:srgbClr val="ffffff"/>
                  </a:solidFill>
                </a:uFill>
                <a:latin typeface="Calibri Light"/>
              </a:rPr>
              <a:t>Tipe – Tipe </a:t>
            </a:r>
            <a:r>
              <a:rPr b="0" lang="en-US" sz="4800" spc="-49" strike="noStrike">
                <a:solidFill>
                  <a:srgbClr val="404040"/>
                </a:solidFill>
                <a:uFill>
                  <a:solidFill>
                    <a:srgbClr val="ffffff"/>
                  </a:solidFill>
                </a:uFill>
                <a:latin typeface="Calibri Light"/>
              </a:rPr>
              <a:t>Protokol </a:t>
            </a:r>
            <a:r>
              <a:rPr b="0" lang="en-US" sz="4800" spc="-49" strike="noStrike">
                <a:solidFill>
                  <a:srgbClr val="404040"/>
                </a:solidFill>
                <a:uFill>
                  <a:solidFill>
                    <a:srgbClr val="ffffff"/>
                  </a:solidFill>
                </a:uFill>
                <a:latin typeface="Calibri Light"/>
              </a:rPr>
              <a:t>Routing </a:t>
            </a:r>
            <a:endParaRPr b="0" lang="en-US" sz="1800" spc="-1" strike="noStrike">
              <a:solidFill>
                <a:srgbClr val="000000"/>
              </a:solidFill>
              <a:uFill>
                <a:solidFill>
                  <a:srgbClr val="ffffff"/>
                </a:solidFill>
              </a:uFill>
              <a:latin typeface="Calibri"/>
            </a:endParaRPr>
          </a:p>
        </p:txBody>
      </p:sp>
      <p:sp>
        <p:nvSpPr>
          <p:cNvPr id="136" name="TextShape 2"/>
          <p:cNvSpPr txBox="1"/>
          <p:nvPr/>
        </p:nvSpPr>
        <p:spPr>
          <a:xfrm>
            <a:off x="1097280" y="1845720"/>
            <a:ext cx="10058040" cy="4023000"/>
          </a:xfrm>
          <a:prstGeom prst="rect">
            <a:avLst/>
          </a:prstGeom>
          <a:noFill/>
          <a:ln>
            <a:noFill/>
          </a:ln>
        </p:spPr>
        <p:txBody>
          <a:bodyPr/>
          <a:p>
            <a:r>
              <a:rPr b="0" lang="en-US" sz="2000" spc="-1" strike="noStrike">
                <a:solidFill>
                  <a:srgbClr val="404040"/>
                </a:solidFill>
                <a:uFill>
                  <a:solidFill>
                    <a:srgbClr val="ffffff"/>
                  </a:solidFill>
                </a:uFill>
                <a:latin typeface="Calibri"/>
              </a:rPr>
              <a:t>Berdasarkan route discovery, protokol-protokol routing pada dasarnya dibagi menjadi tiga kategori, yaitu:</a:t>
            </a:r>
            <a:endParaRPr b="0" lang="en-US" sz="2000" spc="-1" strike="noStrike">
              <a:solidFill>
                <a:srgbClr val="404040"/>
              </a:solidFill>
              <a:uFill>
                <a:solidFill>
                  <a:srgbClr val="ffffff"/>
                </a:solidFill>
              </a:uFill>
              <a:latin typeface="Calibri"/>
            </a:endParaRPr>
          </a:p>
          <a:p>
            <a:endParaRPr b="0" lang="en-US" sz="2000" spc="-1" strike="noStrike">
              <a:solidFill>
                <a:srgbClr val="404040"/>
              </a:solidFill>
              <a:uFill>
                <a:solidFill>
                  <a:srgbClr val="ffffff"/>
                </a:solidFill>
              </a:uFill>
              <a:latin typeface="Calibri"/>
            </a:endParaRPr>
          </a:p>
          <a:p>
            <a:endParaRPr b="0" lang="en-US" sz="2000" spc="-1" strike="noStrike">
              <a:solidFill>
                <a:srgbClr val="404040"/>
              </a:solidFill>
              <a:uFill>
                <a:solidFill>
                  <a:srgbClr val="ffffff"/>
                </a:solidFill>
              </a:uFill>
              <a:latin typeface="Calibri"/>
            </a:endParaRPr>
          </a:p>
          <a:p>
            <a:endParaRPr b="0" lang="en-US" sz="2000" spc="-1" strike="noStrike">
              <a:solidFill>
                <a:srgbClr val="404040"/>
              </a:solidFill>
              <a:uFill>
                <a:solidFill>
                  <a:srgbClr val="ffffff"/>
                </a:solidFill>
              </a:uFill>
              <a:latin typeface="Calibri"/>
            </a:endParaRPr>
          </a:p>
          <a:p>
            <a:endParaRPr b="0" lang="en-US" sz="2000" spc="-1" strike="noStrike">
              <a:solidFill>
                <a:srgbClr val="404040"/>
              </a:solidFill>
              <a:uFill>
                <a:solidFill>
                  <a:srgbClr val="ffffff"/>
                </a:solidFill>
              </a:uFill>
              <a:latin typeface="Calibri"/>
            </a:endParaRPr>
          </a:p>
          <a:p>
            <a:r>
              <a:rPr b="0" lang="en-US" sz="2000" spc="-1" strike="noStrike">
                <a:solidFill>
                  <a:srgbClr val="404040"/>
                </a:solidFill>
                <a:uFill>
                  <a:solidFill>
                    <a:srgbClr val="ffffff"/>
                  </a:solidFill>
                </a:uFill>
                <a:latin typeface="Calibri"/>
              </a:rPr>
              <a:t>    </a:t>
            </a:r>
            <a:r>
              <a:rPr b="0" lang="en-US" sz="2000" spc="-1" strike="noStrike">
                <a:solidFill>
                  <a:srgbClr val="404040"/>
                </a:solidFill>
                <a:uFill>
                  <a:solidFill>
                    <a:srgbClr val="ffffff"/>
                  </a:solidFill>
                </a:uFill>
                <a:latin typeface="Calibri"/>
              </a:rPr>
              <a:t>- Reactive (On Demand) Routing Protocols</a:t>
            </a:r>
            <a:endParaRPr b="0" lang="en-US" sz="2000" spc="-1" strike="noStrike">
              <a:solidFill>
                <a:srgbClr val="404040"/>
              </a:solidFill>
              <a:uFill>
                <a:solidFill>
                  <a:srgbClr val="ffffff"/>
                </a:solidFill>
              </a:uFill>
              <a:latin typeface="Calibri"/>
            </a:endParaRPr>
          </a:p>
          <a:p>
            <a:r>
              <a:rPr b="0" lang="en-US" sz="2000" spc="-1" strike="noStrike">
                <a:solidFill>
                  <a:srgbClr val="404040"/>
                </a:solidFill>
                <a:uFill>
                  <a:solidFill>
                    <a:srgbClr val="ffffff"/>
                  </a:solidFill>
                </a:uFill>
                <a:latin typeface="Calibri"/>
              </a:rPr>
              <a:t>    </a:t>
            </a:r>
            <a:r>
              <a:rPr b="0" lang="en-US" sz="2000" spc="-1" strike="noStrike">
                <a:solidFill>
                  <a:srgbClr val="404040"/>
                </a:solidFill>
                <a:uFill>
                  <a:solidFill>
                    <a:srgbClr val="ffffff"/>
                  </a:solidFill>
                </a:uFill>
                <a:latin typeface="Calibri"/>
              </a:rPr>
              <a:t>- Proactive (Table Driven) Routing Protocols</a:t>
            </a:r>
            <a:endParaRPr b="0" lang="en-US" sz="2000" spc="-1" strike="noStrike">
              <a:solidFill>
                <a:srgbClr val="404040"/>
              </a:solidFill>
              <a:uFill>
                <a:solidFill>
                  <a:srgbClr val="ffffff"/>
                </a:solidFill>
              </a:uFill>
              <a:latin typeface="Calibri"/>
            </a:endParaRPr>
          </a:p>
          <a:p>
            <a:r>
              <a:rPr b="0" lang="en-US" sz="2000" spc="-1" strike="noStrike">
                <a:solidFill>
                  <a:srgbClr val="404040"/>
                </a:solidFill>
                <a:uFill>
                  <a:solidFill>
                    <a:srgbClr val="ffffff"/>
                  </a:solidFill>
                </a:uFill>
                <a:latin typeface="Calibri"/>
              </a:rPr>
              <a:t>    </a:t>
            </a:r>
            <a:r>
              <a:rPr b="0" lang="en-US" sz="2000" spc="-1" strike="noStrike">
                <a:solidFill>
                  <a:srgbClr val="404040"/>
                </a:solidFill>
                <a:uFill>
                  <a:solidFill>
                    <a:srgbClr val="ffffff"/>
                  </a:solidFill>
                </a:uFill>
                <a:latin typeface="Calibri"/>
              </a:rPr>
              <a:t>- Hybrid Routing Protocol</a:t>
            </a:r>
            <a:endParaRPr b="0" lang="en-US" sz="2000" spc="-1" strike="noStrike">
              <a:solidFill>
                <a:srgbClr val="404040"/>
              </a:solidFill>
              <a:uFill>
                <a:solidFill>
                  <a:srgbClr val="ffffff"/>
                </a:solidFill>
              </a:uFill>
              <a:latin typeface="Calibri"/>
            </a:endParaRPr>
          </a:p>
        </p:txBody>
      </p:sp>
      <p:pic>
        <p:nvPicPr>
          <p:cNvPr id="137" name="" descr=""/>
          <p:cNvPicPr/>
          <p:nvPr/>
        </p:nvPicPr>
        <p:blipFill>
          <a:blip r:embed="rId1"/>
          <a:stretch/>
        </p:blipFill>
        <p:spPr>
          <a:xfrm>
            <a:off x="3840480" y="2386440"/>
            <a:ext cx="4343040" cy="2104560"/>
          </a:xfrm>
          <a:prstGeom prst="rect">
            <a:avLst/>
          </a:prstGeom>
          <a:ln>
            <a:noFill/>
          </a:ln>
        </p:spPr>
      </p:pic>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1097280" y="286560"/>
            <a:ext cx="10058040" cy="1450440"/>
          </a:xfrm>
          <a:prstGeom prst="rect">
            <a:avLst/>
          </a:prstGeom>
          <a:noFill/>
          <a:ln>
            <a:noFill/>
          </a:ln>
        </p:spPr>
        <p:txBody>
          <a:bodyPr anchor="b"/>
          <a:p>
            <a:pPr>
              <a:lnSpc>
                <a:spcPct val="100000"/>
              </a:lnSpc>
            </a:pPr>
            <a:r>
              <a:rPr b="0" lang="en-US" sz="4800" spc="-49" strike="noStrike">
                <a:solidFill>
                  <a:srgbClr val="404040"/>
                </a:solidFill>
                <a:uFill>
                  <a:solidFill>
                    <a:srgbClr val="ffffff"/>
                  </a:solidFill>
                </a:uFill>
                <a:latin typeface="Calibri Light"/>
              </a:rPr>
              <a:t>Modifikasi</a:t>
            </a:r>
            <a:endParaRPr b="0" lang="en-US" sz="1800" spc="-1" strike="noStrike">
              <a:solidFill>
                <a:srgbClr val="000000"/>
              </a:solidFill>
              <a:uFill>
                <a:solidFill>
                  <a:srgbClr val="ffffff"/>
                </a:solidFill>
              </a:uFill>
              <a:latin typeface="Calibri"/>
            </a:endParaRPr>
          </a:p>
        </p:txBody>
      </p:sp>
      <p:sp>
        <p:nvSpPr>
          <p:cNvPr id="139" name="TextShape 2"/>
          <p:cNvSpPr txBox="1"/>
          <p:nvPr/>
        </p:nvSpPr>
        <p:spPr>
          <a:xfrm>
            <a:off x="1097280" y="1845720"/>
            <a:ext cx="10058040" cy="4023000"/>
          </a:xfrm>
          <a:prstGeom prst="rect">
            <a:avLst/>
          </a:prstGeom>
          <a:noFill/>
          <a:ln>
            <a:noFill/>
          </a:ln>
        </p:spPr>
        <p:txBody>
          <a:bodyPr/>
          <a:p>
            <a:r>
              <a:rPr b="0" lang="en-US" sz="1800" spc="-1" strike="noStrike">
                <a:solidFill>
                  <a:srgbClr val="404040"/>
                </a:solidFill>
                <a:uFill>
                  <a:solidFill>
                    <a:srgbClr val="ffffff"/>
                  </a:solidFill>
                </a:uFill>
                <a:latin typeface="Calibri"/>
              </a:rPr>
              <a:t>Pada paper ini digunakan protokol AODV yang merupakan tipe </a:t>
            </a:r>
            <a:r>
              <a:rPr b="0" i="1" lang="en-US" sz="1800" spc="-1" strike="noStrike">
                <a:solidFill>
                  <a:srgbClr val="404040"/>
                </a:solidFill>
                <a:uFill>
                  <a:solidFill>
                    <a:srgbClr val="ffffff"/>
                  </a:solidFill>
                </a:uFill>
                <a:latin typeface="Calibri"/>
              </a:rPr>
              <a:t>reactive </a:t>
            </a:r>
            <a:r>
              <a:rPr b="0" lang="en-US" sz="1800" spc="-1" strike="noStrike">
                <a:solidFill>
                  <a:srgbClr val="404040"/>
                </a:solidFill>
                <a:uFill>
                  <a:solidFill>
                    <a:srgbClr val="ffffff"/>
                  </a:solidFill>
                </a:uFill>
                <a:latin typeface="Calibri"/>
              </a:rPr>
              <a:t>atau</a:t>
            </a:r>
            <a:r>
              <a:rPr b="0" i="1" lang="en-US" sz="1800" spc="-1" strike="noStrike">
                <a:solidFill>
                  <a:srgbClr val="404040"/>
                </a:solidFill>
                <a:uFill>
                  <a:solidFill>
                    <a:srgbClr val="ffffff"/>
                  </a:solidFill>
                </a:uFill>
                <a:latin typeface="Calibri"/>
              </a:rPr>
              <a:t> On demand routing protocol.</a:t>
            </a:r>
            <a:r>
              <a:rPr b="0" lang="en-US" sz="1800" spc="-1" strike="noStrike">
                <a:solidFill>
                  <a:srgbClr val="404040"/>
                </a:solidFill>
                <a:uFill>
                  <a:solidFill>
                    <a:srgbClr val="ffffff"/>
                  </a:solidFill>
                </a:uFill>
                <a:latin typeface="Calibri"/>
              </a:rPr>
              <a:t> Sesuai dengan namanya, </a:t>
            </a:r>
            <a:r>
              <a:rPr b="0" i="1" lang="en-US" sz="1800" spc="-1" strike="noStrike">
                <a:solidFill>
                  <a:srgbClr val="404040"/>
                </a:solidFill>
                <a:uFill>
                  <a:solidFill>
                    <a:srgbClr val="ffffff"/>
                  </a:solidFill>
                </a:uFill>
                <a:latin typeface="Calibri"/>
              </a:rPr>
              <a:t>on demand</a:t>
            </a:r>
            <a:r>
              <a:rPr b="0" lang="en-US" sz="1800" spc="-1" strike="noStrike">
                <a:solidFill>
                  <a:srgbClr val="404040"/>
                </a:solidFill>
                <a:uFill>
                  <a:solidFill>
                    <a:srgbClr val="ffffff"/>
                  </a:solidFill>
                </a:uFill>
                <a:latin typeface="Calibri"/>
              </a:rPr>
              <a:t>, yang berarti hanya bekerja sesuai permintaan. Protokol ini hanya menyimpan rute yang aktif saja. Sehingga, memory yang dibutuhkan juga berkurang. </a:t>
            </a:r>
            <a:endParaRPr b="0" lang="en-US" sz="2000" spc="-1" strike="noStrike">
              <a:solidFill>
                <a:srgbClr val="404040"/>
              </a:solidFill>
              <a:uFill>
                <a:solidFill>
                  <a:srgbClr val="ffffff"/>
                </a:solidFill>
              </a:uFill>
              <a:latin typeface="Calibri"/>
            </a:endParaRPr>
          </a:p>
          <a:p>
            <a:endParaRPr b="0" lang="en-US" sz="2000" spc="-1" strike="noStrike">
              <a:solidFill>
                <a:srgbClr val="404040"/>
              </a:solidFill>
              <a:uFill>
                <a:solidFill>
                  <a:srgbClr val="ffffff"/>
                </a:solidFill>
              </a:uFill>
              <a:latin typeface="Calibri"/>
            </a:endParaRPr>
          </a:p>
          <a:p>
            <a:r>
              <a:rPr b="0" lang="en-US" sz="1800" spc="-1" strike="noStrike">
                <a:solidFill>
                  <a:srgbClr val="404040"/>
                </a:solidFill>
                <a:uFill>
                  <a:solidFill>
                    <a:srgbClr val="ffffff"/>
                  </a:solidFill>
                </a:uFill>
                <a:latin typeface="Calibri"/>
              </a:rPr>
              <a:t>Paper ini mengajukan solusi baru untuk menentukan routing yang efisien yang terdiri dari:</a:t>
            </a:r>
            <a:endParaRPr b="0" lang="en-US" sz="2000" spc="-1" strike="noStrike">
              <a:solidFill>
                <a:srgbClr val="404040"/>
              </a:solidFill>
              <a:uFill>
                <a:solidFill>
                  <a:srgbClr val="ffffff"/>
                </a:solidFill>
              </a:uFill>
              <a:latin typeface="Calibri"/>
            </a:endParaRPr>
          </a:p>
          <a:p>
            <a:r>
              <a:rPr b="0" lang="en-US" sz="1800" spc="-1" strike="noStrike">
                <a:solidFill>
                  <a:srgbClr val="404040"/>
                </a:solidFill>
                <a:uFill>
                  <a:solidFill>
                    <a:srgbClr val="ffffff"/>
                  </a:solidFill>
                </a:uFill>
                <a:latin typeface="Calibri"/>
              </a:rPr>
              <a:t>1. Mengusulkan protokol AODV berbasis energi</a:t>
            </a:r>
            <a:endParaRPr b="0" lang="en-US" sz="2000" spc="-1" strike="noStrike">
              <a:solidFill>
                <a:srgbClr val="404040"/>
              </a:solidFill>
              <a:uFill>
                <a:solidFill>
                  <a:srgbClr val="ffffff"/>
                </a:solidFill>
              </a:uFill>
              <a:latin typeface="Calibri"/>
            </a:endParaRPr>
          </a:p>
          <a:p>
            <a:r>
              <a:rPr b="0" lang="en-US" sz="1800" spc="-1" strike="noStrike">
                <a:solidFill>
                  <a:srgbClr val="404040"/>
                </a:solidFill>
                <a:uFill>
                  <a:solidFill>
                    <a:srgbClr val="ffffff"/>
                  </a:solidFill>
                </a:uFill>
                <a:latin typeface="Calibri"/>
              </a:rPr>
              <a:t>2. Mengusulkan hello message pada protokol AODV  untuk mendapatkan stabilitas rute yang lebih baik</a:t>
            </a:r>
            <a:r>
              <a:rPr b="0" lang="en-US" sz="1800" spc="-1" strike="noStrike">
                <a:solidFill>
                  <a:srgbClr val="404040"/>
                </a:solidFill>
                <a:uFill>
                  <a:solidFill>
                    <a:srgbClr val="ffffff"/>
                  </a:solidFill>
                </a:uFill>
                <a:latin typeface="Calibri"/>
              </a:rPr>
              <a:t>
</a:t>
            </a:r>
            <a:endParaRPr b="0" lang="en-US" sz="2000" spc="-1" strike="noStrike">
              <a:solidFill>
                <a:srgbClr val="404040"/>
              </a:solidFill>
              <a:uFill>
                <a:solidFill>
                  <a:srgbClr val="ffffff"/>
                </a:solidFill>
              </a:uFill>
              <a:latin typeface="Calibri"/>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1097280" y="286560"/>
            <a:ext cx="10058040" cy="1450440"/>
          </a:xfrm>
          <a:prstGeom prst="rect">
            <a:avLst/>
          </a:prstGeom>
          <a:noFill/>
          <a:ln>
            <a:noFill/>
          </a:ln>
        </p:spPr>
        <p:txBody>
          <a:bodyPr anchor="b"/>
          <a:p>
            <a:pPr>
              <a:lnSpc>
                <a:spcPct val="100000"/>
              </a:lnSpc>
            </a:pPr>
            <a:r>
              <a:rPr b="0" lang="en-US" sz="4800" spc="-49" strike="noStrike">
                <a:solidFill>
                  <a:srgbClr val="404040"/>
                </a:solidFill>
                <a:uFill>
                  <a:solidFill>
                    <a:srgbClr val="ffffff"/>
                  </a:solidFill>
                </a:uFill>
                <a:latin typeface="Calibri Light"/>
              </a:rPr>
              <a:t>AODV Tradisional</a:t>
            </a:r>
            <a:endParaRPr b="0" lang="en-US" sz="1800" spc="-1" strike="noStrike">
              <a:solidFill>
                <a:srgbClr val="000000"/>
              </a:solidFill>
              <a:uFill>
                <a:solidFill>
                  <a:srgbClr val="ffffff"/>
                </a:solidFill>
              </a:uFill>
              <a:latin typeface="Calibri"/>
            </a:endParaRPr>
          </a:p>
        </p:txBody>
      </p:sp>
      <p:sp>
        <p:nvSpPr>
          <p:cNvPr id="141" name="TextShape 2"/>
          <p:cNvSpPr txBox="1"/>
          <p:nvPr/>
        </p:nvSpPr>
        <p:spPr>
          <a:xfrm>
            <a:off x="1097280" y="1845720"/>
            <a:ext cx="10058040" cy="4023000"/>
          </a:xfrm>
          <a:prstGeom prst="rect">
            <a:avLst/>
          </a:prstGeom>
          <a:noFill/>
          <a:ln>
            <a:noFill/>
          </a:ln>
        </p:spPr>
        <p:txBody>
          <a:bodyPr/>
          <a:p>
            <a:r>
              <a:rPr b="0" lang="en-US" sz="1800" spc="-1" strike="noStrike">
                <a:solidFill>
                  <a:srgbClr val="404040"/>
                </a:solidFill>
                <a:uFill>
                  <a:solidFill>
                    <a:srgbClr val="ffffff"/>
                  </a:solidFill>
                </a:uFill>
                <a:latin typeface="Calibri"/>
              </a:rPr>
              <a:t>Ad-hoc On-demand Distance Vector Routing Protocol, disingkat AODV adalah routing protocol yang sering digunakan. Merupakan pengembangan dari protokol routing DSDV. Path komunikasi ditentukan ketika dibutuhkan saja. Pada AODV, node memelihara rute ketika mereka digunakan oleh node sumber. Protokol ini menggunakan sequence number untuk menjaga informasi routing tetap yang paling terbaru dan untuk mencegah pembentukan loop pada routing. Ada tiga jenis paket di protokol AODV:</a:t>
            </a:r>
            <a:endParaRPr b="0" lang="en-US" sz="2000" spc="-1" strike="noStrike">
              <a:solidFill>
                <a:srgbClr val="404040"/>
              </a:solidFill>
              <a:uFill>
                <a:solidFill>
                  <a:srgbClr val="ffffff"/>
                </a:solidFill>
              </a:uFill>
              <a:latin typeface="Calibri"/>
            </a:endParaRPr>
          </a:p>
          <a:p>
            <a:r>
              <a:rPr b="0" lang="en-US" sz="1800" spc="-1" strike="noStrike">
                <a:solidFill>
                  <a:srgbClr val="404040"/>
                </a:solidFill>
                <a:uFill>
                  <a:solidFill>
                    <a:srgbClr val="ffffff"/>
                  </a:solidFill>
                </a:uFill>
                <a:latin typeface="Calibri"/>
              </a:rPr>
              <a:t>1. RREQ: Untuk mengirim sebuah paket dari sumber ke tujuan, Node awal memulai proses pencarian path dan mengirimkan paket RREQ yang berisi alamat tujuan ke node tetangganya untuk mencari jalan menuju node tujuan yang sesuai. Ketika sebuah node menerima RREQ, sebuah jalur kembali dari node tujuan ke node sumber terbentuk pada routing table. Setiap sebuah paket RREQ dengan alamat  sumber yang dikenal dan memiliki broadcast id diterima oleh sebuah node, maka paket RREQ yang redundan tersebut di drop oleh node penerima. </a:t>
            </a:r>
            <a:endParaRPr b="0" lang="en-US" sz="2000" spc="-1" strike="noStrike">
              <a:solidFill>
                <a:srgbClr val="404040"/>
              </a:solidFill>
              <a:uFill>
                <a:solidFill>
                  <a:srgbClr val="ffffff"/>
                </a:solidFill>
              </a:uFill>
              <a:latin typeface="Calibri"/>
            </a:endParaRPr>
          </a:p>
          <a:p>
            <a:r>
              <a:rPr b="0" lang="en-US" sz="1800" spc="-1" strike="noStrike">
                <a:solidFill>
                  <a:srgbClr val="404040"/>
                </a:solidFill>
                <a:uFill>
                  <a:solidFill>
                    <a:srgbClr val="ffffff"/>
                  </a:solidFill>
                </a:uFill>
                <a:latin typeface="Calibri"/>
              </a:rPr>
              <a:t>2. RREP: Ketika paket RREQ sampai ke node tujuan atau node perantara yang mengetahui rute ke node tujuan, sebuah paket balasan (RREP) akan dikirimkan ke node sumber melalui node yang digunakan untuk meneruskan paket RREP.</a:t>
            </a:r>
            <a:endParaRPr b="0" lang="en-US" sz="2000" spc="-1" strike="noStrike">
              <a:solidFill>
                <a:srgbClr val="404040"/>
              </a:solidFill>
              <a:uFill>
                <a:solidFill>
                  <a:srgbClr val="ffffff"/>
                </a:solidFill>
              </a:uFill>
              <a:latin typeface="Calibri"/>
            </a:endParaRPr>
          </a:p>
          <a:p>
            <a:r>
              <a:rPr b="0" lang="en-US" sz="1800" spc="-1" strike="noStrike">
                <a:solidFill>
                  <a:srgbClr val="404040"/>
                </a:solidFill>
                <a:uFill>
                  <a:solidFill>
                    <a:srgbClr val="ffffff"/>
                  </a:solidFill>
                </a:uFill>
                <a:latin typeface="Calibri"/>
              </a:rPr>
              <a:t>3. RERR: Banyak kerusakan link yang terjadi diakibatkan oleh adanya pergerakan node - node secara dinamis pada jaringan ad-hoc. Kerusakan ini menyebabkan adanya drop paket dan sebuah pesan yang bernama RERR terbentuk. Pesan ini dikirimkan ke node tetangga atau perbaikan secara lokal akan dilakukan.</a:t>
            </a:r>
            <a:endParaRPr b="0" lang="en-US" sz="2000" spc="-1" strike="noStrike">
              <a:solidFill>
                <a:srgbClr val="404040"/>
              </a:solidFill>
              <a:uFill>
                <a:solidFill>
                  <a:srgbClr val="ffffff"/>
                </a:solidFill>
              </a:uFill>
              <a:latin typeface="Calibri"/>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1092240" y="390240"/>
            <a:ext cx="10058040" cy="5473800"/>
          </a:xfrm>
          <a:prstGeom prst="rect">
            <a:avLst/>
          </a:prstGeom>
          <a:noFill/>
          <a:ln>
            <a:noFill/>
          </a:ln>
        </p:spPr>
        <p:style>
          <a:lnRef idx="0"/>
          <a:fillRef idx="0"/>
          <a:effectRef idx="0"/>
          <a:fontRef idx="minor"/>
        </p:style>
      </p:sp>
      <p:sp>
        <p:nvSpPr>
          <p:cNvPr id="143" name="CustomShape 2"/>
          <p:cNvSpPr/>
          <p:nvPr/>
        </p:nvSpPr>
        <p:spPr>
          <a:xfrm>
            <a:off x="1092600" y="388080"/>
            <a:ext cx="10058040" cy="5473800"/>
          </a:xfrm>
          <a:prstGeom prst="rect">
            <a:avLst/>
          </a:prstGeom>
          <a:noFill/>
          <a:ln>
            <a:noFill/>
          </a:ln>
        </p:spPr>
        <p:style>
          <a:lnRef idx="0"/>
          <a:fillRef idx="0"/>
          <a:effectRef idx="0"/>
          <a:fontRef idx="minor"/>
        </p:style>
        <p:txBody>
          <a:bodyPr/>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40404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404040"/>
                </a:solidFill>
                <a:uFill>
                  <a:solidFill>
                    <a:srgbClr val="ffffff"/>
                  </a:solidFill>
                </a:uFill>
                <a:latin typeface="Calibri"/>
              </a:rPr>
              <a:t>	</a:t>
            </a:r>
            <a:r>
              <a:rPr b="0" lang="en-US" sz="1800" spc="-1" strike="noStrike">
                <a:solidFill>
                  <a:srgbClr val="404040"/>
                </a:solidFill>
                <a:uFill>
                  <a:solidFill>
                    <a:srgbClr val="ffffff"/>
                  </a:solidFill>
                </a:uFill>
                <a:latin typeface="Calibri"/>
              </a:rPr>
              <a:t>	</a:t>
            </a:r>
            <a:r>
              <a:rPr b="0" lang="en-US" sz="1800" spc="-1" strike="noStrike">
                <a:solidFill>
                  <a:srgbClr val="404040"/>
                </a:solidFill>
                <a:uFill>
                  <a:solidFill>
                    <a:srgbClr val="ffffff"/>
                  </a:solidFill>
                </a:uFill>
                <a:latin typeface="Calibri"/>
              </a:rPr>
              <a:t>	</a:t>
            </a:r>
            <a:r>
              <a:rPr b="0" lang="en-US" sz="1800" spc="-1" strike="noStrike">
                <a:solidFill>
                  <a:srgbClr val="404040"/>
                </a:solidFill>
                <a:uFill>
                  <a:solidFill>
                    <a:srgbClr val="ffffff"/>
                  </a:solidFill>
                </a:uFill>
                <a:latin typeface="Calibri"/>
              </a:rPr>
              <a:t>	</a:t>
            </a:r>
            <a:r>
              <a:rPr b="0" lang="en-US" sz="1800" spc="-1" strike="noStrike">
                <a:solidFill>
                  <a:srgbClr val="404040"/>
                </a:solidFill>
                <a:uFill>
                  <a:solidFill>
                    <a:srgbClr val="ffffff"/>
                  </a:solidFill>
                </a:uFill>
                <a:latin typeface="Calibri"/>
              </a:rPr>
              <a:t>	</a:t>
            </a:r>
            <a:r>
              <a:rPr b="0" lang="en-US" sz="1800" spc="-1" strike="noStrike">
                <a:solidFill>
                  <a:srgbClr val="404040"/>
                </a:solidFill>
                <a:uFill>
                  <a:solidFill>
                    <a:srgbClr val="ffffff"/>
                  </a:solidFill>
                </a:uFill>
                <a:latin typeface="Calibri"/>
              </a:rPr>
              <a:t>	</a:t>
            </a:r>
            <a:r>
              <a:rPr b="0" lang="en-US" sz="1800" spc="-1" strike="noStrike">
                <a:solidFill>
                  <a:srgbClr val="404040"/>
                </a:solidFill>
                <a:uFill>
                  <a:solidFill>
                    <a:srgbClr val="ffffff"/>
                  </a:solidFill>
                </a:uFill>
                <a:latin typeface="Calibri"/>
              </a:rPr>
              <a:t>	</a:t>
            </a:r>
            <a:r>
              <a:rPr b="0" lang="en-US" sz="1800" spc="-1" strike="noStrike">
                <a:solidFill>
                  <a:srgbClr val="404040"/>
                </a:solidFill>
                <a:uFill>
                  <a:solidFill>
                    <a:srgbClr val="ffffff"/>
                  </a:solidFill>
                </a:uFill>
                <a:latin typeface="Calibri"/>
              </a:rPr>
              <a:t>	</a:t>
            </a:r>
            <a:r>
              <a:rPr b="0" lang="en-US" sz="1800" spc="-1" strike="noStrike">
                <a:solidFill>
                  <a:srgbClr val="404040"/>
                </a:solidFill>
                <a:uFill>
                  <a:solidFill>
                    <a:srgbClr val="ffffff"/>
                  </a:solidFill>
                </a:uFill>
                <a:latin typeface="Calibri"/>
              </a:rPr>
              <a:t>	</a:t>
            </a:r>
            <a:r>
              <a:rPr b="0" lang="en-US" sz="1800" spc="-1" strike="noStrike">
                <a:solidFill>
                  <a:srgbClr val="404040"/>
                </a:solidFill>
                <a:uFill>
                  <a:solidFill>
                    <a:srgbClr val="ffffff"/>
                  </a:solidFill>
                </a:uFill>
                <a:latin typeface="Calibri"/>
              </a:rPr>
              <a:t>	</a:t>
            </a:r>
            <a:r>
              <a:rPr b="0" lang="en-US" sz="1800" spc="-1" strike="noStrike">
                <a:solidFill>
                  <a:srgbClr val="404040"/>
                </a:solidFill>
                <a:uFill>
                  <a:solidFill>
                    <a:srgbClr val="ffffff"/>
                  </a:solidFill>
                </a:uFill>
                <a:latin typeface="Calibri"/>
              </a:rPr>
              <a:t>	</a:t>
            </a:r>
            <a:r>
              <a:rPr b="0" lang="en-US" sz="1800" spc="-1" strike="noStrike">
                <a:solidFill>
                  <a:srgbClr val="404040"/>
                </a:solidFill>
                <a:uFill>
                  <a:solidFill>
                    <a:srgbClr val="ffffff"/>
                  </a:solidFill>
                </a:uFill>
                <a:latin typeface="Calibri"/>
              </a:rPr>
              <a:t>	</a:t>
            </a:r>
            <a:r>
              <a:rPr b="0" lang="en-US" sz="1800" spc="-1" strike="noStrike">
                <a:solidFill>
                  <a:srgbClr val="404040"/>
                </a:solidFill>
                <a:uFill>
                  <a:solidFill>
                    <a:srgbClr val="ffffff"/>
                  </a:solidFill>
                </a:uFill>
                <a:latin typeface="Calibri"/>
              </a:rPr>
              <a:t>	</a:t>
            </a:r>
            <a:r>
              <a:rPr b="0" lang="en-US" sz="1800" spc="-1" strike="noStrike">
                <a:solidFill>
                  <a:srgbClr val="404040"/>
                </a:solidFill>
                <a:uFill>
                  <a:solidFill>
                    <a:srgbClr val="ffffff"/>
                  </a:solidFill>
                </a:uFill>
                <a:latin typeface="Calibri"/>
              </a:rPr>
              <a:t>	</a:t>
            </a:r>
            <a:r>
              <a:rPr b="0" lang="en-US" sz="1800" spc="-1" strike="noStrike">
                <a:solidFill>
                  <a:srgbClr val="404040"/>
                </a:solidFill>
                <a:uFill>
                  <a:solidFill>
                    <a:srgbClr val="ffffff"/>
                  </a:solidFill>
                </a:uFill>
                <a:latin typeface="Calibri"/>
              </a:rPr>
              <a:t>	</a:t>
            </a:r>
            <a:r>
              <a:rPr b="0" lang="en-US" sz="1800" spc="-1" strike="noStrike">
                <a:solidFill>
                  <a:srgbClr val="404040"/>
                </a:solidFill>
                <a:uFill>
                  <a:solidFill>
                    <a:srgbClr val="ffffff"/>
                  </a:solidFill>
                </a:uFill>
                <a:latin typeface="Calibri"/>
              </a:rPr>
              <a:t>	</a:t>
            </a:r>
            <a:r>
              <a:rPr b="0" lang="en-US" sz="1800" spc="-1" strike="noStrike">
                <a:solidFill>
                  <a:srgbClr val="404040"/>
                </a:solidFill>
                <a:uFill>
                  <a:solidFill>
                    <a:srgbClr val="ffffff"/>
                  </a:solidFill>
                </a:uFill>
                <a:latin typeface="Calibri"/>
              </a:rPr>
              <a:t>	</a:t>
            </a:r>
            <a:r>
              <a:rPr b="0" lang="en-US" sz="1800" spc="-1" strike="noStrike">
                <a:solidFill>
                  <a:srgbClr val="40404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404040"/>
                </a:solidFill>
                <a:uFill>
                  <a:solidFill>
                    <a:srgbClr val="ffffff"/>
                  </a:solidFill>
                </a:uFill>
                <a:latin typeface="Calibri"/>
              </a:rPr>
              <a:t>Pada gambar 1, N1 ingin mengirim data ke N4, sehingga N1 membutuhkan sebuah jalur untuk berkomunikasi dengan N2. Untuk mengetahui jalurnya, N1 akan mengirimkan RREQ ke tetangganya N2 dan N5. N2 dan N5 akan membangun sebuah jalur kembali dengan cara membuat tujuan mereka masing2 yaitu N1, Next hop N1, Hop Count 1. N2 tidak mengetahui jalur ke N4. Sehingga, N2 akan mengirimkan paket RREQ ke N3 yang mengetahui jalur ke tujuan, yaitu N4.</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404040"/>
                </a:solidFill>
                <a:uFill>
                  <a:solidFill>
                    <a:srgbClr val="ffffff"/>
                  </a:solidFill>
                </a:uFill>
                <a:latin typeface="Calibri"/>
              </a:rPr>
              <a:t>Pada gambar 2, N4 mengirimkan paket RREP ke N3, kemudian N3 akan meneruskan RREP ke N2 dan N1. </a:t>
            </a:r>
            <a:endParaRPr b="0" lang="en-US" sz="1800" spc="-1" strike="noStrike">
              <a:solidFill>
                <a:srgbClr val="000000"/>
              </a:solidFill>
              <a:uFill>
                <a:solidFill>
                  <a:srgbClr val="ffffff"/>
                </a:solidFill>
              </a:uFill>
              <a:latin typeface="Arial"/>
            </a:endParaRPr>
          </a:p>
        </p:txBody>
      </p:sp>
      <p:pic>
        <p:nvPicPr>
          <p:cNvPr id="144" name="Picture 4" descr=""/>
          <p:cNvPicPr/>
          <p:nvPr/>
        </p:nvPicPr>
        <p:blipFill>
          <a:blip r:embed="rId1"/>
          <a:stretch/>
        </p:blipFill>
        <p:spPr>
          <a:xfrm>
            <a:off x="1130400" y="405360"/>
            <a:ext cx="5595120" cy="2530080"/>
          </a:xfrm>
          <a:prstGeom prst="rect">
            <a:avLst/>
          </a:prstGeom>
          <a:ln>
            <a:noFill/>
          </a:ln>
        </p:spPr>
      </p:pic>
      <p:pic>
        <p:nvPicPr>
          <p:cNvPr id="145" name="Picture 6" descr=""/>
          <p:cNvPicPr/>
          <p:nvPr/>
        </p:nvPicPr>
        <p:blipFill>
          <a:blip r:embed="rId2"/>
          <a:stretch/>
        </p:blipFill>
        <p:spPr>
          <a:xfrm>
            <a:off x="6389280" y="470520"/>
            <a:ext cx="5401080" cy="2408040"/>
          </a:xfrm>
          <a:prstGeom prst="rect">
            <a:avLst/>
          </a:prstGeom>
          <a:ln>
            <a:noFill/>
          </a:ln>
        </p:spPr>
      </p:pic>
      <p:sp>
        <p:nvSpPr>
          <p:cNvPr id="146" name="TextShape 3"/>
          <p:cNvSpPr txBox="1"/>
          <p:nvPr/>
        </p:nvSpPr>
        <p:spPr>
          <a:xfrm>
            <a:off x="3657600" y="2762640"/>
            <a:ext cx="1371600" cy="34632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Gambar 1</a:t>
            </a:r>
            <a:endParaRPr b="0" lang="en-US" sz="1800" spc="-1" strike="noStrike">
              <a:solidFill>
                <a:srgbClr val="000000"/>
              </a:solidFill>
              <a:uFill>
                <a:solidFill>
                  <a:srgbClr val="ffffff"/>
                </a:solidFill>
              </a:uFill>
              <a:latin typeface="Arial"/>
            </a:endParaRPr>
          </a:p>
        </p:txBody>
      </p:sp>
      <p:sp>
        <p:nvSpPr>
          <p:cNvPr id="147" name="TextShape 4"/>
          <p:cNvSpPr txBox="1"/>
          <p:nvPr/>
        </p:nvSpPr>
        <p:spPr>
          <a:xfrm>
            <a:off x="8229600" y="2743200"/>
            <a:ext cx="1371600" cy="34632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Gambar 2</a:t>
            </a:r>
            <a:endParaRPr b="0" lang="en-US" sz="1800" spc="-1" strike="noStrike">
              <a:solidFill>
                <a:srgbClr val="000000"/>
              </a:solidFill>
              <a:uFill>
                <a:solidFill>
                  <a:srgbClr val="ffffff"/>
                </a:solidFill>
              </a:uFill>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1097280" y="286560"/>
            <a:ext cx="10058040" cy="1450440"/>
          </a:xfrm>
          <a:prstGeom prst="rect">
            <a:avLst/>
          </a:prstGeom>
          <a:noFill/>
          <a:ln>
            <a:noFill/>
          </a:ln>
        </p:spPr>
        <p:txBody>
          <a:bodyPr anchor="b"/>
          <a:p>
            <a:pPr>
              <a:lnSpc>
                <a:spcPct val="100000"/>
              </a:lnSpc>
            </a:pPr>
            <a:r>
              <a:rPr b="0" lang="en-US" sz="4800" spc="-49" strike="noStrike">
                <a:solidFill>
                  <a:srgbClr val="404040"/>
                </a:solidFill>
                <a:uFill>
                  <a:solidFill>
                    <a:srgbClr val="ffffff"/>
                  </a:solidFill>
                </a:uFill>
                <a:latin typeface="Calibri Light"/>
              </a:rPr>
              <a:t>AODV yang dimodifikasi</a:t>
            </a:r>
            <a:endParaRPr b="0" lang="en-US" sz="1800" spc="-1" strike="noStrike">
              <a:solidFill>
                <a:srgbClr val="000000"/>
              </a:solidFill>
              <a:uFill>
                <a:solidFill>
                  <a:srgbClr val="ffffff"/>
                </a:solidFill>
              </a:uFill>
              <a:latin typeface="Calibri"/>
            </a:endParaRPr>
          </a:p>
        </p:txBody>
      </p:sp>
      <p:sp>
        <p:nvSpPr>
          <p:cNvPr id="149" name="TextShape 2"/>
          <p:cNvSpPr txBox="1"/>
          <p:nvPr/>
        </p:nvSpPr>
        <p:spPr>
          <a:xfrm>
            <a:off x="1097280" y="1845720"/>
            <a:ext cx="10058040" cy="4023000"/>
          </a:xfrm>
          <a:prstGeom prst="rect">
            <a:avLst/>
          </a:prstGeom>
          <a:noFill/>
          <a:ln>
            <a:noFill/>
          </a:ln>
        </p:spPr>
        <p:txBody>
          <a:bodyPr lIns="0" rIns="0"/>
          <a:p>
            <a:pPr marL="91440" indent="-91080">
              <a:lnSpc>
                <a:spcPct val="90000"/>
              </a:lnSpc>
              <a:buClr>
                <a:srgbClr val="e48312"/>
              </a:buClr>
              <a:buFont typeface="Calibri"/>
              <a:buChar char=" "/>
            </a:pPr>
            <a:r>
              <a:rPr b="1" lang="en-US" sz="2000" spc="-1" strike="noStrike">
                <a:solidFill>
                  <a:srgbClr val="404040"/>
                </a:solidFill>
                <a:uFill>
                  <a:solidFill>
                    <a:srgbClr val="ffffff"/>
                  </a:solidFill>
                </a:uFill>
                <a:latin typeface="Calibri"/>
              </a:rPr>
              <a:t>A. Menggunakan Hello Packet</a:t>
            </a:r>
            <a:endParaRPr b="0" lang="en-US" sz="2000" spc="-1" strike="noStrike">
              <a:solidFill>
                <a:srgbClr val="404040"/>
              </a:solidFill>
              <a:uFill>
                <a:solidFill>
                  <a:srgbClr val="ffffff"/>
                </a:solidFill>
              </a:uFill>
              <a:latin typeface="Calibri"/>
            </a:endParaRPr>
          </a:p>
          <a:p>
            <a:pPr marL="91440" indent="-91080">
              <a:lnSpc>
                <a:spcPct val="90000"/>
              </a:lnSpc>
              <a:buClr>
                <a:srgbClr val="e48312"/>
              </a:buClr>
              <a:buFont typeface="Calibri"/>
              <a:buChar char=" "/>
            </a:pPr>
            <a:r>
              <a:rPr b="0" lang="en-US" sz="2000" spc="-1" strike="noStrike">
                <a:solidFill>
                  <a:srgbClr val="404040"/>
                </a:solidFill>
                <a:uFill>
                  <a:solidFill>
                    <a:srgbClr val="ffffff"/>
                  </a:solidFill>
                </a:uFill>
                <a:latin typeface="Calibri"/>
              </a:rPr>
              <a:t>Karena adanya kemungkinan perubahan node – node pada MANET, Hello packets digunakan untuk menentukan informasi konektivitas node tetangga. Secara default, informasi konektivitas ini didapatkan di AODV oleh mekanisme Link Layer Detection. Kegagalan penerimaan hello message dapat diartikan node tidak berada pada jangkauan komunikasi. Berdasarkan pengajuan skema pada proposal ini, semua node akan mendengarkan beberapa interval waktu yang telah ditentukan (c) untuk menghitung jumlah Hello packets. Ukuran tiap interval akan disebut dengan d seconds. </a:t>
            </a:r>
            <a:endParaRPr b="0" lang="en-US" sz="2000" spc="-1" strike="noStrike">
              <a:solidFill>
                <a:srgbClr val="404040"/>
              </a:solidFill>
              <a:uFill>
                <a:solidFill>
                  <a:srgbClr val="ffffff"/>
                </a:solidFill>
              </a:uFill>
              <a:latin typeface="Calibri"/>
            </a:endParaRPr>
          </a:p>
          <a:p>
            <a:pPr marL="91440" indent="-91080">
              <a:lnSpc>
                <a:spcPct val="90000"/>
              </a:lnSpc>
              <a:buClr>
                <a:srgbClr val="e48312"/>
              </a:buClr>
              <a:buFont typeface="Calibri"/>
              <a:buChar char=" "/>
            </a:pPr>
            <a:r>
              <a:rPr b="0" lang="en-US" sz="2000" spc="-1" strike="noStrike">
                <a:solidFill>
                  <a:srgbClr val="404040"/>
                </a:solidFill>
                <a:uFill>
                  <a:solidFill>
                    <a:srgbClr val="ffffff"/>
                  </a:solidFill>
                </a:uFill>
                <a:latin typeface="Calibri"/>
              </a:rPr>
              <a:t>Mendapatkan lebih banyak hello packet dari node ith untuk node (i+1)th dapat diartikan node i akan bertahan lebih lama pada jangkauan transmisi node (i+1)th. Sehingga, node tersebut stabil untuk dilakukannya komunikasi. Setelah c intervals, node (i+1)th akan membagi jumlah total hello packet yang diterima oleh c. Nilai ini kemudian akan menjadi node pada range factor dan akan menjadi angka antara 0 dan d. Node-node pada MANET sangat tidak stabil. Sehingga, node pada range factor ini akan menentukan, node mana yang akan dikirimkan RREQ, sehingga mengurangi pengiriman paket RREQ yang tidak perlu. Karena beberapa paket RREQ di-drop, maka kemacetan jaringan akan lebih rendah.</a:t>
            </a:r>
            <a:endParaRPr b="0" lang="en-US" sz="2000" spc="-1" strike="noStrike">
              <a:solidFill>
                <a:srgbClr val="404040"/>
              </a:solidFill>
              <a:uFill>
                <a:solidFill>
                  <a:srgbClr val="ffffff"/>
                </a:solidFill>
              </a:uFill>
              <a:latin typeface="Calibri"/>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1092240" y="390240"/>
            <a:ext cx="10058040" cy="5473800"/>
          </a:xfrm>
          <a:prstGeom prst="rect">
            <a:avLst/>
          </a:prstGeom>
          <a:noFill/>
          <a:ln>
            <a:noFill/>
          </a:ln>
        </p:spPr>
        <p:style>
          <a:lnRef idx="0"/>
          <a:fillRef idx="0"/>
          <a:effectRef idx="0"/>
          <a:fontRef idx="minor"/>
        </p:style>
      </p:sp>
      <p:sp>
        <p:nvSpPr>
          <p:cNvPr id="151" name="CustomShape 2"/>
          <p:cNvSpPr/>
          <p:nvPr/>
        </p:nvSpPr>
        <p:spPr>
          <a:xfrm>
            <a:off x="1092600" y="388080"/>
            <a:ext cx="10058040" cy="5473800"/>
          </a:xfrm>
          <a:prstGeom prst="rect">
            <a:avLst/>
          </a:prstGeom>
          <a:noFill/>
          <a:ln>
            <a:noFill/>
          </a:ln>
        </p:spPr>
        <p:style>
          <a:lnRef idx="0"/>
          <a:fillRef idx="0"/>
          <a:effectRef idx="0"/>
          <a:fontRef idx="minor"/>
        </p:style>
        <p:txBody>
          <a:bodyPr/>
          <a:p>
            <a:pPr lvl="1" marL="383400" indent="-182520">
              <a:lnSpc>
                <a:spcPct val="100000"/>
              </a:lnSpc>
              <a:buClr>
                <a:srgbClr val="e48312"/>
              </a:buClr>
              <a:buFont typeface="Calibri"/>
              <a:buChar char="◦"/>
            </a:pPr>
            <a:r>
              <a:rPr b="0" lang="en-US" sz="1800" spc="-1" strike="noStrike">
                <a:solidFill>
                  <a:srgbClr val="404040"/>
                </a:solidFill>
                <a:uFill>
                  <a:solidFill>
                    <a:srgbClr val="ffffff"/>
                  </a:solidFill>
                </a:uFill>
                <a:latin typeface="Calibri"/>
              </a:rPr>
              <a:t>Berikut algoritmanya:</a:t>
            </a:r>
            <a:endParaRPr b="0" lang="en-US" sz="1800" spc="-1" strike="noStrike">
              <a:solidFill>
                <a:srgbClr val="000000"/>
              </a:solidFill>
              <a:uFill>
                <a:solidFill>
                  <a:srgbClr val="ffffff"/>
                </a:solidFill>
              </a:uFill>
              <a:latin typeface="Arial"/>
            </a:endParaRPr>
          </a:p>
          <a:p>
            <a:pPr lvl="1" marL="285840" indent="-285480">
              <a:lnSpc>
                <a:spcPct val="100000"/>
              </a:lnSpc>
              <a:buClr>
                <a:srgbClr val="e48312"/>
              </a:buClr>
              <a:buFont typeface="Calibri"/>
              <a:buChar char="◦"/>
            </a:pPr>
            <a:r>
              <a:rPr b="0" lang="en-US" sz="1800" spc="-1" strike="noStrike">
                <a:solidFill>
                  <a:srgbClr val="404040"/>
                </a:solidFill>
                <a:uFill>
                  <a:solidFill>
                    <a:srgbClr val="ffffff"/>
                  </a:solidFill>
                </a:uFill>
                <a:latin typeface="Courier 10 Pitch"/>
              </a:rPr>
              <a:t>1.Calculate node in range factor.</a:t>
            </a:r>
            <a:endParaRPr b="0" lang="en-US" sz="1800" spc="-1" strike="noStrike">
              <a:solidFill>
                <a:srgbClr val="000000"/>
              </a:solidFill>
              <a:uFill>
                <a:solidFill>
                  <a:srgbClr val="ffffff"/>
                </a:solidFill>
              </a:uFill>
              <a:latin typeface="Arial"/>
            </a:endParaRPr>
          </a:p>
          <a:p>
            <a:pPr lvl="1" marL="285840" indent="-285480">
              <a:lnSpc>
                <a:spcPct val="100000"/>
              </a:lnSpc>
              <a:buClr>
                <a:srgbClr val="e48312"/>
              </a:buClr>
              <a:buFont typeface="Calibri"/>
              <a:buChar char="◦"/>
            </a:pPr>
            <a:r>
              <a:rPr b="0" lang="en-US" sz="1800" spc="-1" strike="noStrike">
                <a:solidFill>
                  <a:srgbClr val="404040"/>
                </a:solidFill>
                <a:uFill>
                  <a:solidFill>
                    <a:srgbClr val="ffffff"/>
                  </a:solidFill>
                </a:uFill>
                <a:latin typeface="Courier 10 Pitch"/>
              </a:rPr>
              <a:t>2.Generate a random number between 0 and d.</a:t>
            </a:r>
            <a:endParaRPr b="0" lang="en-US" sz="1800" spc="-1" strike="noStrike">
              <a:solidFill>
                <a:srgbClr val="000000"/>
              </a:solidFill>
              <a:uFill>
                <a:solidFill>
                  <a:srgbClr val="ffffff"/>
                </a:solidFill>
              </a:uFill>
              <a:latin typeface="Arial"/>
            </a:endParaRPr>
          </a:p>
          <a:p>
            <a:pPr lvl="1" marL="285840" indent="-285480">
              <a:lnSpc>
                <a:spcPct val="100000"/>
              </a:lnSpc>
              <a:buClr>
                <a:srgbClr val="e48312"/>
              </a:buClr>
              <a:buFont typeface="Calibri"/>
              <a:buChar char="◦"/>
            </a:pPr>
            <a:r>
              <a:rPr b="0" lang="en-US" sz="1800" spc="-1" strike="noStrike">
                <a:solidFill>
                  <a:srgbClr val="404040"/>
                </a:solidFill>
                <a:uFill>
                  <a:solidFill>
                    <a:srgbClr val="ffffff"/>
                  </a:solidFill>
                </a:uFill>
                <a:latin typeface="Courier 10 Pitch"/>
              </a:rPr>
              <a:t>3.If (random_value &gt; node in range factor</a:t>
            </a:r>
            <a:endParaRPr b="0" lang="en-US" sz="1800" spc="-1" strike="noStrike">
              <a:solidFill>
                <a:srgbClr val="000000"/>
              </a:solidFill>
              <a:uFill>
                <a:solidFill>
                  <a:srgbClr val="ffffff"/>
                </a:solidFill>
              </a:uFill>
              <a:latin typeface="Arial"/>
            </a:endParaRPr>
          </a:p>
          <a:p>
            <a:pPr lvl="1" marL="285840" indent="-285480">
              <a:lnSpc>
                <a:spcPct val="100000"/>
              </a:lnSpc>
              <a:buClr>
                <a:srgbClr val="e48312"/>
              </a:buClr>
              <a:buFont typeface="Calibri"/>
              <a:buChar char="◦"/>
            </a:pPr>
            <a:r>
              <a:rPr b="0" lang="en-US" sz="1800" spc="-1" strike="noStrike">
                <a:solidFill>
                  <a:srgbClr val="404040"/>
                </a:solidFill>
                <a:uFill>
                  <a:solidFill>
                    <a:srgbClr val="ffffff"/>
                  </a:solidFill>
                </a:uFill>
                <a:latin typeface="Courier 10 Pitch"/>
              </a:rPr>
              <a:t>4.then broadcast/forward RREQ_packet,</a:t>
            </a:r>
            <a:endParaRPr b="0" lang="en-US" sz="1800" spc="-1" strike="noStrike">
              <a:solidFill>
                <a:srgbClr val="000000"/>
              </a:solidFill>
              <a:uFill>
                <a:solidFill>
                  <a:srgbClr val="ffffff"/>
                </a:solidFill>
              </a:uFill>
              <a:latin typeface="Arial"/>
            </a:endParaRPr>
          </a:p>
          <a:p>
            <a:pPr lvl="1" marL="285840" indent="-285480">
              <a:lnSpc>
                <a:spcPct val="100000"/>
              </a:lnSpc>
              <a:buClr>
                <a:srgbClr val="e48312"/>
              </a:buClr>
              <a:buFont typeface="Calibri"/>
              <a:buChar char="◦"/>
            </a:pPr>
            <a:r>
              <a:rPr b="0" lang="en-US" sz="1800" spc="-1" strike="noStrike">
                <a:solidFill>
                  <a:srgbClr val="404040"/>
                </a:solidFill>
                <a:uFill>
                  <a:solidFill>
                    <a:srgbClr val="ffffff"/>
                  </a:solidFill>
                </a:uFill>
                <a:latin typeface="Courier 10 Pitch"/>
              </a:rPr>
              <a:t>5.else drop RREQ_packet.</a:t>
            </a:r>
            <a:endParaRPr b="0" lang="en-US" sz="1800" spc="-1" strike="noStrike">
              <a:solidFill>
                <a:srgbClr val="000000"/>
              </a:solidFill>
              <a:uFill>
                <a:solidFill>
                  <a:srgbClr val="ffffff"/>
                </a:solidFill>
              </a:uFill>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1092240" y="390240"/>
            <a:ext cx="10058040" cy="5473800"/>
          </a:xfrm>
          <a:prstGeom prst="rect">
            <a:avLst/>
          </a:prstGeom>
          <a:noFill/>
          <a:ln>
            <a:noFill/>
          </a:ln>
        </p:spPr>
        <p:style>
          <a:lnRef idx="0"/>
          <a:fillRef idx="0"/>
          <a:effectRef idx="0"/>
          <a:fontRef idx="minor"/>
        </p:style>
      </p:sp>
      <p:sp>
        <p:nvSpPr>
          <p:cNvPr id="153" name="CustomShape 2"/>
          <p:cNvSpPr/>
          <p:nvPr/>
        </p:nvSpPr>
        <p:spPr>
          <a:xfrm>
            <a:off x="1092600" y="388080"/>
            <a:ext cx="10058040" cy="5473800"/>
          </a:xfrm>
          <a:prstGeom prst="rect">
            <a:avLst/>
          </a:prstGeom>
          <a:noFill/>
          <a:ln>
            <a:noFill/>
          </a:ln>
        </p:spPr>
        <p:style>
          <a:lnRef idx="0"/>
          <a:fillRef idx="0"/>
          <a:effectRef idx="0"/>
          <a:fontRef idx="minor"/>
        </p:style>
        <p:txBody>
          <a:bodyPr/>
          <a:p>
            <a:pPr lvl="1" marL="285840" indent="-285480">
              <a:lnSpc>
                <a:spcPct val="100000"/>
              </a:lnSpc>
              <a:buClr>
                <a:srgbClr val="e48312"/>
              </a:buClr>
              <a:buFont typeface="Calibri"/>
              <a:buChar char="◦"/>
            </a:pPr>
            <a:r>
              <a:rPr b="1" lang="en-US" sz="1800" spc="-1" strike="noStrike">
                <a:solidFill>
                  <a:srgbClr val="404040"/>
                </a:solidFill>
                <a:uFill>
                  <a:solidFill>
                    <a:srgbClr val="ffffff"/>
                  </a:solidFill>
                </a:uFill>
                <a:latin typeface="Calibri"/>
              </a:rPr>
              <a:t>B. Menggunakan Parameter berbasis Energi</a:t>
            </a:r>
            <a:endParaRPr b="0" lang="en-US" sz="1800" spc="-1" strike="noStrike">
              <a:solidFill>
                <a:srgbClr val="000000"/>
              </a:solidFill>
              <a:uFill>
                <a:solidFill>
                  <a:srgbClr val="ffffff"/>
                </a:solidFill>
              </a:uFill>
              <a:latin typeface="Arial"/>
            </a:endParaRPr>
          </a:p>
          <a:p>
            <a:pPr lvl="1" marL="383400" indent="-182520">
              <a:lnSpc>
                <a:spcPct val="100000"/>
              </a:lnSpc>
              <a:buClr>
                <a:srgbClr val="e48312"/>
              </a:buClr>
              <a:buFont typeface="Calibri"/>
              <a:buChar char="◦"/>
            </a:pPr>
            <a:r>
              <a:rPr b="0" lang="en-US" sz="1800" spc="-1" strike="noStrike">
                <a:solidFill>
                  <a:srgbClr val="404040"/>
                </a:solidFill>
                <a:uFill>
                  <a:solidFill>
                    <a:srgbClr val="ffffff"/>
                  </a:solidFill>
                </a:uFill>
                <a:latin typeface="Calibri"/>
              </a:rPr>
              <a:t>Node- node pada MANET sangat bergantung dengan baterai. Sehingga, merancang sebuah routing protocol berdasarkan kriteria energi dapat menjadi sebuah solusi yang optimal untuk MANET. Selama proses route discovery berlangsung, setiap node menentukan untuk meneruskan RREQ atau drop RREQ tersebut. Semua node memuat energi tertentu. Sebuah field baru akan ditambahkan pada RREQ untuk menghitung transmisi energi. Isi dari RREQ pada AODV yang akan dimodifikasi adalah seperti ini</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404040"/>
                </a:solidFill>
                <a:uFill>
                  <a:solidFill>
                    <a:srgbClr val="ffffff"/>
                  </a:solidFill>
                </a:uFill>
                <a:latin typeface="Courier 10 Pitch"/>
              </a:rPr>
              <a:t>	</a:t>
            </a:r>
            <a:r>
              <a:rPr b="0" lang="en-US" sz="1800" spc="-1" strike="noStrike">
                <a:solidFill>
                  <a:srgbClr val="404040"/>
                </a:solidFill>
                <a:uFill>
                  <a:solidFill>
                    <a:srgbClr val="ffffff"/>
                  </a:solidFill>
                </a:uFill>
                <a:latin typeface="Courier 10 Pitch"/>
              </a:rPr>
              <a:t>&lt;source_address, dest_sequence_id, source_sequence_id,</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404040"/>
                </a:solidFill>
                <a:uFill>
                  <a:solidFill>
                    <a:srgbClr val="ffffff"/>
                  </a:solidFill>
                </a:uFill>
                <a:latin typeface="Courier 10 Pitch"/>
              </a:rPr>
              <a:t>	</a:t>
            </a:r>
            <a:r>
              <a:rPr b="0" lang="en-US" sz="1800" spc="-1" strike="noStrike">
                <a:solidFill>
                  <a:srgbClr val="404040"/>
                </a:solidFill>
                <a:uFill>
                  <a:solidFill>
                    <a:srgbClr val="ffffff"/>
                  </a:solidFill>
                </a:uFill>
                <a:latin typeface="Courier 10 Pitch"/>
              </a:rPr>
              <a:t>broadcast_id, dest_address, hop_count, transmission_energy&gt;</a:t>
            </a:r>
            <a:endParaRPr b="0" lang="en-US" sz="18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Retrospect</Template>
  <TotalTime>26</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2013-07-15T20:26:40Z</dcterms:created>
  <dc:creator/>
  <dc:description/>
  <dc:language>en-US</dc:language>
  <cp:lastModifiedBy/>
  <dcterms:modified xsi:type="dcterms:W3CDTF">2017-09-30T03:33:21Z</dcterms:modified>
  <cp:revision>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18</vt:i4>
  </property>
</Properties>
</file>