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9437183-664F-43BA-B5F6-814380CE8A53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82A71AB-D648-4BB5-B457-5D820D95C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7183-664F-43BA-B5F6-814380CE8A53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71AB-D648-4BB5-B457-5D820D95C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7183-664F-43BA-B5F6-814380CE8A53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71AB-D648-4BB5-B457-5D820D95C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7183-664F-43BA-B5F6-814380CE8A53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71AB-D648-4BB5-B457-5D820D95C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7183-664F-43BA-B5F6-814380CE8A53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71AB-D648-4BB5-B457-5D820D95C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7183-664F-43BA-B5F6-814380CE8A53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71AB-D648-4BB5-B457-5D820D95C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9437183-664F-43BA-B5F6-814380CE8A53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82A71AB-D648-4BB5-B457-5D820D95C9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9437183-664F-43BA-B5F6-814380CE8A53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82A71AB-D648-4BB5-B457-5D820D95C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7183-664F-43BA-B5F6-814380CE8A53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71AB-D648-4BB5-B457-5D820D95C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7183-664F-43BA-B5F6-814380CE8A53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71AB-D648-4BB5-B457-5D820D95C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7183-664F-43BA-B5F6-814380CE8A53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71AB-D648-4BB5-B457-5D820D95C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9437183-664F-43BA-B5F6-814380CE8A53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82A71AB-D648-4BB5-B457-5D820D95C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Lua</a:t>
            </a:r>
            <a:r>
              <a:rPr lang="en-US" dirty="0" smtClean="0"/>
              <a:t> &amp; Love2D Game Engine</a:t>
            </a:r>
            <a:br>
              <a:rPr lang="en-US" dirty="0" smtClean="0"/>
            </a:br>
            <a:r>
              <a:rPr lang="en-US" dirty="0" smtClean="0"/>
              <a:t>GALAGUH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Bradley </a:t>
            </a:r>
            <a:r>
              <a:rPr lang="en-US" dirty="0" smtClean="0"/>
              <a:t>Carey</a:t>
            </a:r>
            <a:endParaRPr lang="en-US" dirty="0" smtClean="0"/>
          </a:p>
        </p:txBody>
      </p:sp>
      <p:pic>
        <p:nvPicPr>
          <p:cNvPr id="4" name="Picture 3" descr="play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762000"/>
            <a:ext cx="1219200" cy="1295400"/>
          </a:xfrm>
          <a:prstGeom prst="rect">
            <a:avLst/>
          </a:prstGeom>
        </p:spPr>
      </p:pic>
      <p:pic>
        <p:nvPicPr>
          <p:cNvPr id="5" name="Picture 4" descr="playerr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9400" y="762000"/>
            <a:ext cx="1219200" cy="12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0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GALAGUH – </a:t>
            </a:r>
            <a:r>
              <a:rPr lang="en-US" dirty="0" err="1" smtClean="0"/>
              <a:t>enemy.lua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err="1" smtClean="0"/>
              <a:t>player.lua</a:t>
            </a:r>
            <a:r>
              <a:rPr lang="en-US" dirty="0" smtClean="0"/>
              <a:t>, except it holds info on currently spawned enemies.</a:t>
            </a:r>
          </a:p>
          <a:p>
            <a:r>
              <a:rPr lang="en-US" dirty="0" smtClean="0"/>
              <a:t>Contains member functions to spawn enemies, initialize its variables, handle collisions, and update the enemy to perform simple movements.</a:t>
            </a:r>
          </a:p>
          <a:p>
            <a:r>
              <a:rPr lang="en-US" dirty="0" smtClean="0"/>
              <a:t>There are 4 different types of enemies, each with different behaviors.</a:t>
            </a:r>
            <a:endParaRPr lang="en-US" dirty="0"/>
          </a:p>
        </p:txBody>
      </p:sp>
      <p:pic>
        <p:nvPicPr>
          <p:cNvPr id="4" name="Picture 3" descr="galag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6019800"/>
            <a:ext cx="634921" cy="482540"/>
          </a:xfrm>
          <a:prstGeom prst="rect">
            <a:avLst/>
          </a:prstGeom>
        </p:spPr>
      </p:pic>
      <p:pic>
        <p:nvPicPr>
          <p:cNvPr id="5" name="Picture 4" descr="galaga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6019800"/>
            <a:ext cx="634921" cy="482540"/>
          </a:xfrm>
          <a:prstGeom prst="rect">
            <a:avLst/>
          </a:prstGeom>
        </p:spPr>
      </p:pic>
      <p:pic>
        <p:nvPicPr>
          <p:cNvPr id="6" name="Picture 5" descr="galaga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2800" y="5943600"/>
            <a:ext cx="634921" cy="673016"/>
          </a:xfrm>
          <a:prstGeom prst="rect">
            <a:avLst/>
          </a:prstGeom>
        </p:spPr>
      </p:pic>
      <p:pic>
        <p:nvPicPr>
          <p:cNvPr id="7" name="Picture 6" descr="galaga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01000" y="5943600"/>
            <a:ext cx="634921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1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basicWeapon.lua &amp; enemyWeapon.lua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member functions that spawn a new bullet, destroy one that is </a:t>
            </a:r>
            <a:r>
              <a:rPr lang="en-US" dirty="0" err="1" smtClean="0"/>
              <a:t>offscreen</a:t>
            </a:r>
            <a:r>
              <a:rPr lang="en-US" dirty="0" smtClean="0"/>
              <a:t>, handle collisions, and movement.</a:t>
            </a:r>
          </a:p>
          <a:p>
            <a:r>
              <a:rPr lang="en-US" dirty="0" err="1" smtClean="0"/>
              <a:t>BasicWeapon.lua</a:t>
            </a:r>
            <a:r>
              <a:rPr lang="en-US" dirty="0" smtClean="0"/>
              <a:t> contains the code for the player’s weapon</a:t>
            </a:r>
          </a:p>
          <a:p>
            <a:r>
              <a:rPr lang="en-US" dirty="0" err="1" smtClean="0"/>
              <a:t>enemyWeapon.lua</a:t>
            </a:r>
            <a:r>
              <a:rPr lang="en-US" dirty="0" smtClean="0"/>
              <a:t> contains the code for the enemy’s weapons.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5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GALAGUH – background.lua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Member of the updatable class.</a:t>
            </a:r>
          </a:p>
          <a:p>
            <a:r>
              <a:rPr lang="en-US" dirty="0" smtClean="0"/>
              <a:t>Tiles images together in the background, which continually scroll.</a:t>
            </a:r>
          </a:p>
          <a:p>
            <a:r>
              <a:rPr lang="en-US" dirty="0" err="1" smtClean="0"/>
              <a:t>Background:new</a:t>
            </a:r>
            <a:r>
              <a:rPr lang="en-US" dirty="0" smtClean="0"/>
              <a:t>() – creates a list of backgrounds that is used by the update function</a:t>
            </a:r>
          </a:p>
          <a:p>
            <a:r>
              <a:rPr lang="en-US" dirty="0" err="1" smtClean="0"/>
              <a:t>Background:update</a:t>
            </a:r>
            <a:r>
              <a:rPr lang="en-US" dirty="0" smtClean="0"/>
              <a:t>() – scrolls the background at a rate specified by the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scrollSpeed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GALAGUH – </a:t>
            </a:r>
            <a:r>
              <a:rPr lang="en-US" dirty="0" err="1" smtClean="0"/>
              <a:t>functions.lua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Contains many common functions such as: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removeItems</a:t>
            </a:r>
            <a:r>
              <a:rPr lang="en-US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drawBackground</a:t>
            </a:r>
            <a:r>
              <a:rPr lang="en-US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clearScreen</a:t>
            </a:r>
            <a:r>
              <a:rPr lang="en-US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resetPlayer</a:t>
            </a:r>
            <a:r>
              <a:rPr lang="en-US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newGame</a:t>
            </a:r>
            <a:r>
              <a:rPr lang="en-US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newEnemy</a:t>
            </a:r>
            <a:r>
              <a:rPr lang="en-US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toggleOptions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9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GALAGUH – </a:t>
            </a:r>
            <a:r>
              <a:rPr lang="en-US" dirty="0" err="1" smtClean="0"/>
              <a:t>collisionManager.lua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the x and y values of the two objects to see if there is a collision.</a:t>
            </a:r>
          </a:p>
          <a:p>
            <a:endParaRPr lang="en-US" dirty="0" smtClean="0"/>
          </a:p>
          <a:p>
            <a:r>
              <a:rPr lang="en-US" dirty="0" smtClean="0"/>
              <a:t>If there is a collision, it calls the member function </a:t>
            </a:r>
            <a:r>
              <a:rPr lang="en-US" dirty="0" err="1" smtClean="0"/>
              <a:t>ObjectName:collide</a:t>
            </a:r>
            <a:r>
              <a:rPr lang="en-US" dirty="0" smtClean="0"/>
              <a:t>(), which then handles the events that occur after the collision.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5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LOVE2D Review – Callback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love.load</a:t>
            </a:r>
            <a:r>
              <a:rPr lang="en-US" dirty="0" smtClean="0"/>
              <a:t>() – Ran once at program start</a:t>
            </a:r>
          </a:p>
          <a:p>
            <a:r>
              <a:rPr lang="en-US" dirty="0" err="1" smtClean="0"/>
              <a:t>love.update</a:t>
            </a:r>
            <a:r>
              <a:rPr lang="en-US" dirty="0" smtClean="0"/>
              <a:t>() – Called continuously, used to update any game data.</a:t>
            </a:r>
          </a:p>
          <a:p>
            <a:r>
              <a:rPr lang="en-US" dirty="0" err="1" smtClean="0"/>
              <a:t>love.draw</a:t>
            </a:r>
            <a:r>
              <a:rPr lang="en-US" dirty="0" smtClean="0"/>
              <a:t>() – Called continuously, used to draw and update graphics.</a:t>
            </a:r>
          </a:p>
          <a:p>
            <a:r>
              <a:rPr lang="en-US" dirty="0" err="1" smtClean="0"/>
              <a:t>love.quit</a:t>
            </a:r>
            <a:r>
              <a:rPr lang="en-US" dirty="0" smtClean="0"/>
              <a:t>() – Called once upon exit of the program.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ove.keypressed</a:t>
            </a:r>
            <a:r>
              <a:rPr lang="en-US" dirty="0" smtClean="0"/>
              <a:t>(), </a:t>
            </a:r>
            <a:r>
              <a:rPr lang="en-US" dirty="0" err="1" smtClean="0"/>
              <a:t>love.mousepressed</a:t>
            </a:r>
            <a:r>
              <a:rPr lang="en-US" dirty="0" smtClean="0"/>
              <a:t>(),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Oriented Programming in </a:t>
            </a:r>
            <a:r>
              <a:rPr lang="en-US" dirty="0" err="1" smtClean="0"/>
              <a:t>Lua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Recall</a:t>
            </a:r>
            <a:r>
              <a:rPr lang="en-US" dirty="0" smtClean="0"/>
              <a:t>: </a:t>
            </a:r>
            <a:r>
              <a:rPr lang="en-US" dirty="0" err="1" smtClean="0"/>
              <a:t>Lua</a:t>
            </a:r>
            <a:r>
              <a:rPr lang="en-US" dirty="0" smtClean="0"/>
              <a:t> does not natively support OOP. There is a workaround to do pseudo-OOP using code snippets from the official </a:t>
            </a:r>
            <a:r>
              <a:rPr lang="en-US" dirty="0" err="1" smtClean="0"/>
              <a:t>Lua</a:t>
            </a:r>
            <a:r>
              <a:rPr lang="en-US" dirty="0" smtClean="0"/>
              <a:t> handbook. See: class.lua</a:t>
            </a:r>
            <a:endParaRPr lang="en-US" dirty="0"/>
          </a:p>
          <a:p>
            <a:r>
              <a:rPr lang="en-US" dirty="0" smtClean="0"/>
              <a:t>Our program creates 2 subclasses that our player/enemy class will be derived from: </a:t>
            </a:r>
            <a:r>
              <a:rPr lang="en-US" dirty="0" err="1" smtClean="0"/>
              <a:t>drawable</a:t>
            </a:r>
            <a:r>
              <a:rPr lang="en-US" dirty="0" smtClean="0"/>
              <a:t> and updatable.</a:t>
            </a:r>
            <a:endParaRPr lang="en-US" dirty="0"/>
          </a:p>
        </p:txBody>
      </p:sp>
      <p:pic>
        <p:nvPicPr>
          <p:cNvPr id="4" name="Picture 3" descr="galaga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8591163">
            <a:off x="7899939" y="5657063"/>
            <a:ext cx="110289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in </a:t>
            </a:r>
            <a:r>
              <a:rPr lang="en-US" dirty="0" err="1" smtClean="0"/>
              <a:t>Lua</a:t>
            </a:r>
            <a:r>
              <a:rPr lang="en-US" dirty="0" smtClean="0"/>
              <a:t> pt.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err="1" smtClean="0"/>
              <a:t>Drawable</a:t>
            </a:r>
            <a:r>
              <a:rPr lang="en-US" dirty="0" smtClean="0"/>
              <a:t>: If the object is a superclass of this class, this means that it is a </a:t>
            </a:r>
            <a:r>
              <a:rPr lang="en-US" dirty="0" err="1" smtClean="0"/>
              <a:t>drawable</a:t>
            </a:r>
            <a:r>
              <a:rPr lang="en-US" dirty="0" smtClean="0"/>
              <a:t> object. The </a:t>
            </a:r>
            <a:r>
              <a:rPr lang="en-US" dirty="0" err="1" smtClean="0"/>
              <a:t>drawable</a:t>
            </a:r>
            <a:r>
              <a:rPr lang="en-US" dirty="0" smtClean="0"/>
              <a:t> class stores the current x, y, and z values which are used to do so.</a:t>
            </a:r>
          </a:p>
          <a:p>
            <a:r>
              <a:rPr lang="en-US" u="sng" dirty="0" smtClean="0"/>
              <a:t>Updatable</a:t>
            </a:r>
            <a:r>
              <a:rPr lang="en-US" dirty="0" smtClean="0"/>
              <a:t>: If an object is a superclass of this, this means it will update in </a:t>
            </a:r>
            <a:r>
              <a:rPr lang="en-US" dirty="0" err="1" smtClean="0"/>
              <a:t>love.update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Throughout our program’s execution, we have lists containing: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items needed to be updated.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items needed to draw on the screen.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items that need to be removed from these lists.</a:t>
            </a:r>
            <a:endParaRPr lang="en-US" dirty="0"/>
          </a:p>
        </p:txBody>
      </p:sp>
      <p:pic>
        <p:nvPicPr>
          <p:cNvPr id="4" name="Picture 3" descr="galaga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5905500" y="800100"/>
            <a:ext cx="1219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GALAGUH - </a:t>
            </a:r>
            <a:r>
              <a:rPr lang="en-US" dirty="0" err="1" smtClean="0"/>
              <a:t>love.load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Initializes all global variables.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Sets images, font, and graphics settings.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Initializes and creates the game window.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Creates an instance of the player and the collision tables for collision detection.</a:t>
            </a:r>
            <a:endParaRPr lang="en-US" dirty="0"/>
          </a:p>
        </p:txBody>
      </p:sp>
      <p:pic>
        <p:nvPicPr>
          <p:cNvPr id="4" name="Picture 3" descr="galaga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51816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GALAGUH – </a:t>
            </a:r>
            <a:r>
              <a:rPr lang="en-US" dirty="0" err="1" smtClean="0"/>
              <a:t>love.draw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Our game has 5 different states, which are:</a:t>
            </a:r>
          </a:p>
          <a:p>
            <a:pPr marL="0" indent="0">
              <a:buNone/>
            </a:pPr>
            <a:r>
              <a:rPr lang="en-US" dirty="0" smtClean="0"/>
              <a:t>1. Game is in progress</a:t>
            </a:r>
          </a:p>
          <a:p>
            <a:pPr marL="0" indent="0">
              <a:buNone/>
            </a:pPr>
            <a:r>
              <a:rPr lang="en-US" dirty="0" smtClean="0"/>
              <a:t>2. Main Menu</a:t>
            </a:r>
          </a:p>
          <a:p>
            <a:pPr marL="0" indent="0">
              <a:buNone/>
            </a:pPr>
            <a:r>
              <a:rPr lang="en-US" dirty="0" smtClean="0"/>
              <a:t>3. Pause Screen</a:t>
            </a:r>
          </a:p>
          <a:p>
            <a:pPr marL="0" indent="0">
              <a:buNone/>
            </a:pPr>
            <a:r>
              <a:rPr lang="en-US" dirty="0" smtClean="0"/>
              <a:t>4. Game over Screen</a:t>
            </a:r>
          </a:p>
          <a:p>
            <a:pPr marL="0" indent="0">
              <a:buNone/>
            </a:pPr>
            <a:r>
              <a:rPr lang="en-US" dirty="0" smtClean="0"/>
              <a:t>5. Options Screen</a:t>
            </a:r>
          </a:p>
          <a:p>
            <a:pPr marL="0" indent="0">
              <a:buNone/>
            </a:pPr>
            <a:r>
              <a:rPr lang="en-US" dirty="0" smtClean="0"/>
              <a:t>Using the values of the current game state, we draw only the appropriate graphics for that screen.</a:t>
            </a:r>
            <a:endParaRPr lang="en-US" dirty="0"/>
          </a:p>
        </p:txBody>
      </p:sp>
      <p:pic>
        <p:nvPicPr>
          <p:cNvPr id="4" name="Picture 3" descr="galag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066800"/>
            <a:ext cx="110289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GALAGUH – </a:t>
            </a:r>
            <a:r>
              <a:rPr lang="en-US" dirty="0" err="1" smtClean="0"/>
              <a:t>love.update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the </a:t>
            </a:r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to update the current game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all items from the updatable, </a:t>
            </a:r>
            <a:r>
              <a:rPr lang="en-US" dirty="0" err="1" smtClean="0"/>
              <a:t>drawable</a:t>
            </a:r>
            <a:r>
              <a:rPr lang="en-US" dirty="0" smtClean="0"/>
              <a:t>, enemy, player, weapon lists.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through the </a:t>
            </a:r>
            <a:r>
              <a:rPr lang="en-US" dirty="0" err="1" smtClean="0"/>
              <a:t>updatableList</a:t>
            </a:r>
            <a:r>
              <a:rPr lang="en-US" dirty="0" smtClean="0"/>
              <a:t> and call the update() function of each object contained within.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no enemies are on the screen, spawn more at random.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game is paused, update the pause label.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GALAGUH – </a:t>
            </a:r>
            <a:r>
              <a:rPr lang="en-US" dirty="0" err="1" smtClean="0"/>
              <a:t>love.keyreleased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Depending on the current game state, </a:t>
            </a:r>
            <a:r>
              <a:rPr lang="en-US" dirty="0" err="1" smtClean="0"/>
              <a:t>keypresses</a:t>
            </a:r>
            <a:r>
              <a:rPr lang="en-US" dirty="0" smtClean="0"/>
              <a:t> may have different outcomes.</a:t>
            </a:r>
          </a:p>
          <a:p>
            <a:endParaRPr lang="en-US" dirty="0" smtClean="0"/>
          </a:p>
          <a:p>
            <a:r>
              <a:rPr lang="en-US" dirty="0" smtClean="0"/>
              <a:t>This callback function is used to switch between game states and toggle miscellaneous items such as the items contained on the options screen.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4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GALAGUH – </a:t>
            </a:r>
            <a:r>
              <a:rPr lang="en-US" dirty="0" err="1" smtClean="0"/>
              <a:t>player.lua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all information regarding the player.</a:t>
            </a:r>
          </a:p>
          <a:p>
            <a:endParaRPr lang="en-US" dirty="0" smtClean="0"/>
          </a:p>
          <a:p>
            <a:r>
              <a:rPr lang="en-US" dirty="0" smtClean="0"/>
              <a:t>Contains member functions used to spawn a player, handle collisions, and update the player’s movement depending on current keyboard input.</a:t>
            </a:r>
            <a:endParaRPr lang="en-US" dirty="0"/>
          </a:p>
        </p:txBody>
      </p:sp>
      <p:pic>
        <p:nvPicPr>
          <p:cNvPr id="4" name="Picture 3" descr="play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1800" y="5029199"/>
            <a:ext cx="10668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128</TotalTime>
  <Words>667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Lua &amp; Love2D Game Engine GALAGUH</vt:lpstr>
      <vt:lpstr>LOVE2D Review – Callback Functions</vt:lpstr>
      <vt:lpstr>Object Oriented Programming in Lua</vt:lpstr>
      <vt:lpstr>OOP in Lua pt. 2</vt:lpstr>
      <vt:lpstr>GALAGUH - love.load()</vt:lpstr>
      <vt:lpstr>GALAGUH – love.draw()</vt:lpstr>
      <vt:lpstr>GALAGUH – love.update()</vt:lpstr>
      <vt:lpstr>GALAGUH – love.keyreleased()</vt:lpstr>
      <vt:lpstr>GALAGUH – player.lua</vt:lpstr>
      <vt:lpstr>GALAGUH – enemy.lua</vt:lpstr>
      <vt:lpstr>basicWeapon.lua &amp; enemyWeapon.lua</vt:lpstr>
      <vt:lpstr>GALAGUH – background.lua</vt:lpstr>
      <vt:lpstr>GALAGUH – functions.lua</vt:lpstr>
      <vt:lpstr>GALAGUH – collisionManager.lua</vt:lpstr>
    </vt:vector>
  </TitlesOfParts>
  <Company>Marshall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Carey, Bradley S</cp:lastModifiedBy>
  <cp:revision>50</cp:revision>
  <dcterms:created xsi:type="dcterms:W3CDTF">2011-04-27T16:06:02Z</dcterms:created>
  <dcterms:modified xsi:type="dcterms:W3CDTF">2012-07-17T16:10:47Z</dcterms:modified>
</cp:coreProperties>
</file>