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handoutMasterIdLst>
    <p:handoutMasterId r:id="rId4"/>
  </p:handoutMasterIdLst>
  <p:sldIdLst>
    <p:sldId id="256" r:id="rId2"/>
  </p:sldIdLst>
  <p:sldSz cx="32918400" cy="43891200"/>
  <p:notesSz cx="37441188" cy="5120640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Lst>
  <p:custDataLst>
    <p:tags r:id="rId11"/>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2736" userDrawn="1">
          <p15:clr>
            <a:srgbClr val="A4A3A4"/>
          </p15:clr>
        </p15:guide>
        <p15:guide id="2" pos="1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1D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autoAdjust="0"/>
  </p:normalViewPr>
  <p:slideViewPr>
    <p:cSldViewPr>
      <p:cViewPr>
        <p:scale>
          <a:sx n="21" d="100"/>
          <a:sy n="21" d="100"/>
        </p:scale>
        <p:origin x="1080" y="-64"/>
      </p:cViewPr>
      <p:guideLst>
        <p:guide orient="horz" pos="12736"/>
        <p:guide pos="19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defTabSz="5373688">
              <a:defRPr sz="7100" smtClean="0"/>
            </a:lvl1pPr>
          </a:lstStyle>
          <a:p>
            <a:pPr>
              <a:defRPr/>
            </a:pPr>
            <a:endParaRPr lang="en-US"/>
          </a:p>
        </p:txBody>
      </p:sp>
      <p:sp>
        <p:nvSpPr>
          <p:cNvPr id="4099" name="Rectangle 1027"/>
          <p:cNvSpPr>
            <a:spLocks noGrp="1" noChangeArrowheads="1"/>
          </p:cNvSpPr>
          <p:nvPr>
            <p:ph type="dt" sz="quarter" idx="1"/>
          </p:nvPr>
        </p:nvSpPr>
        <p:spPr bwMode="auto">
          <a:xfrm>
            <a:off x="21216938"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algn="r" defTabSz="5373688">
              <a:defRPr sz="7100" smtClean="0"/>
            </a:lvl1pPr>
          </a:lstStyle>
          <a:p>
            <a:pPr>
              <a:defRPr/>
            </a:pPr>
            <a:endParaRPr lang="en-US"/>
          </a:p>
        </p:txBody>
      </p:sp>
      <p:sp>
        <p:nvSpPr>
          <p:cNvPr id="4100" name="Rectangle 1028"/>
          <p:cNvSpPr>
            <a:spLocks noGrp="1" noChangeArrowheads="1"/>
          </p:cNvSpPr>
          <p:nvPr>
            <p:ph type="ftr" sz="quarter" idx="2"/>
          </p:nvPr>
        </p:nvSpPr>
        <p:spPr bwMode="auto">
          <a:xfrm>
            <a:off x="0"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defTabSz="5373688">
              <a:defRPr sz="7100" smtClean="0"/>
            </a:lvl1pPr>
          </a:lstStyle>
          <a:p>
            <a:pPr>
              <a:defRPr/>
            </a:pPr>
            <a:endParaRPr lang="en-US"/>
          </a:p>
        </p:txBody>
      </p:sp>
      <p:sp>
        <p:nvSpPr>
          <p:cNvPr id="4101" name="Rectangle 1029"/>
          <p:cNvSpPr>
            <a:spLocks noGrp="1" noChangeArrowheads="1"/>
          </p:cNvSpPr>
          <p:nvPr>
            <p:ph type="sldNum" sz="quarter" idx="3"/>
          </p:nvPr>
        </p:nvSpPr>
        <p:spPr bwMode="auto">
          <a:xfrm>
            <a:off x="21216938"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algn="r" defTabSz="5373688">
              <a:defRPr sz="7100" smtClean="0"/>
            </a:lvl1pPr>
          </a:lstStyle>
          <a:p>
            <a:pPr>
              <a:defRPr/>
            </a:pPr>
            <a:fld id="{C3821831-2B9E-4755-9FF2-D0B0BEF81726}" type="slidenum">
              <a:rPr lang="en-US"/>
              <a:pPr>
                <a:defRPr/>
              </a:pPr>
              <a:t>‹#›</a:t>
            </a:fld>
            <a:endParaRPr lang="en-US"/>
          </a:p>
        </p:txBody>
      </p:sp>
    </p:spTree>
    <p:extLst>
      <p:ext uri="{BB962C8B-B14F-4D97-AF65-F5344CB8AC3E}">
        <p14:creationId xmlns:p14="http://schemas.microsoft.com/office/powerpoint/2010/main" val="2244168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defTabSz="5392738">
              <a:defRPr sz="7100" smtClean="0"/>
            </a:lvl1pPr>
          </a:lstStyle>
          <a:p>
            <a:pPr>
              <a:defRPr/>
            </a:pPr>
            <a:endParaRPr lang="en-US"/>
          </a:p>
        </p:txBody>
      </p:sp>
      <p:sp>
        <p:nvSpPr>
          <p:cNvPr id="17411" name="Rectangle 3"/>
          <p:cNvSpPr>
            <a:spLocks noGrp="1" noChangeArrowheads="1"/>
          </p:cNvSpPr>
          <p:nvPr>
            <p:ph type="dt" idx="1"/>
          </p:nvPr>
        </p:nvSpPr>
        <p:spPr bwMode="auto">
          <a:xfrm>
            <a:off x="21207412" y="0"/>
            <a:ext cx="16225838"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algn="r" defTabSz="5392738">
              <a:defRPr sz="7100" smtClean="0"/>
            </a:lvl1pPr>
          </a:lstStyle>
          <a:p>
            <a:pPr>
              <a:defRPr/>
            </a:pPr>
            <a:endParaRPr lang="en-US"/>
          </a:p>
        </p:txBody>
      </p:sp>
      <p:sp>
        <p:nvSpPr>
          <p:cNvPr id="3076" name="Rectangle 4"/>
          <p:cNvSpPr>
            <a:spLocks noGrp="1" noRot="1" noChangeAspect="1" noChangeArrowheads="1" noTextEdit="1"/>
          </p:cNvSpPr>
          <p:nvPr>
            <p:ph type="sldImg" idx="2"/>
          </p:nvPr>
        </p:nvSpPr>
        <p:spPr bwMode="auto">
          <a:xfrm>
            <a:off x="10768013" y="4241800"/>
            <a:ext cx="15905162" cy="212058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3744913" y="26860500"/>
            <a:ext cx="29952950" cy="2544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53713062"/>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defTabSz="5392738">
              <a:defRPr sz="7100" smtClean="0"/>
            </a:lvl1pPr>
          </a:lstStyle>
          <a:p>
            <a:pPr>
              <a:defRPr/>
            </a:pPr>
            <a:endParaRPr lang="en-US"/>
          </a:p>
        </p:txBody>
      </p:sp>
      <p:sp>
        <p:nvSpPr>
          <p:cNvPr id="17415" name="Rectangle 7"/>
          <p:cNvSpPr>
            <a:spLocks noGrp="1" noChangeArrowheads="1"/>
          </p:cNvSpPr>
          <p:nvPr>
            <p:ph type="sldNum" sz="quarter" idx="5"/>
          </p:nvPr>
        </p:nvSpPr>
        <p:spPr bwMode="auto">
          <a:xfrm>
            <a:off x="21207412" y="53713062"/>
            <a:ext cx="16225838"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algn="r" defTabSz="5392738">
              <a:defRPr sz="7100" smtClean="0"/>
            </a:lvl1pPr>
          </a:lstStyle>
          <a:p>
            <a:pPr>
              <a:defRPr/>
            </a:pPr>
            <a:fld id="{A7A3E3C6-57BD-4827-A686-7B170B46C045}" type="slidenum">
              <a:rPr lang="en-US"/>
              <a:pPr>
                <a:defRPr/>
              </a:pPr>
              <a:t>‹#›</a:t>
            </a:fld>
            <a:endParaRPr lang="en-US"/>
          </a:p>
        </p:txBody>
      </p:sp>
    </p:spTree>
    <p:extLst>
      <p:ext uri="{BB962C8B-B14F-4D97-AF65-F5344CB8AC3E}">
        <p14:creationId xmlns:p14="http://schemas.microsoft.com/office/powerpoint/2010/main" val="1668735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5392738" eaLnBrk="0" hangingPunct="0">
              <a:defRPr sz="3000">
                <a:solidFill>
                  <a:schemeClr val="tx1"/>
                </a:solidFill>
                <a:latin typeface="Arial"/>
              </a:defRPr>
            </a:lvl1pPr>
            <a:lvl2pPr marL="742950" indent="-285750" defTabSz="5392738" eaLnBrk="0" hangingPunct="0">
              <a:defRPr sz="3000">
                <a:solidFill>
                  <a:schemeClr val="tx1"/>
                </a:solidFill>
                <a:latin typeface="Arial"/>
              </a:defRPr>
            </a:lvl2pPr>
            <a:lvl3pPr marL="1143000" indent="-228600" defTabSz="5392738" eaLnBrk="0" hangingPunct="0">
              <a:defRPr sz="3000">
                <a:solidFill>
                  <a:schemeClr val="tx1"/>
                </a:solidFill>
                <a:latin typeface="Arial"/>
              </a:defRPr>
            </a:lvl3pPr>
            <a:lvl4pPr marL="1600200" indent="-228600" defTabSz="5392738" eaLnBrk="0" hangingPunct="0">
              <a:defRPr sz="3000">
                <a:solidFill>
                  <a:schemeClr val="tx1"/>
                </a:solidFill>
                <a:latin typeface="Arial"/>
              </a:defRPr>
            </a:lvl4pPr>
            <a:lvl5pPr marL="2057400" indent="-228600" defTabSz="5392738" eaLnBrk="0" hangingPunct="0">
              <a:defRPr sz="3000">
                <a:solidFill>
                  <a:schemeClr val="tx1"/>
                </a:solidFill>
                <a:latin typeface="Arial"/>
              </a:defRPr>
            </a:lvl5pPr>
            <a:lvl6pPr marL="2514600" indent="-228600" defTabSz="5392738" eaLnBrk="0" fontAlgn="base" hangingPunct="0">
              <a:spcBef>
                <a:spcPct val="0"/>
              </a:spcBef>
              <a:spcAft>
                <a:spcPct val="0"/>
              </a:spcAft>
              <a:defRPr sz="3000">
                <a:solidFill>
                  <a:schemeClr val="tx1"/>
                </a:solidFill>
                <a:latin typeface="Arial"/>
              </a:defRPr>
            </a:lvl6pPr>
            <a:lvl7pPr marL="2971800" indent="-228600" defTabSz="5392738" eaLnBrk="0" fontAlgn="base" hangingPunct="0">
              <a:spcBef>
                <a:spcPct val="0"/>
              </a:spcBef>
              <a:spcAft>
                <a:spcPct val="0"/>
              </a:spcAft>
              <a:defRPr sz="3000">
                <a:solidFill>
                  <a:schemeClr val="tx1"/>
                </a:solidFill>
                <a:latin typeface="Arial"/>
              </a:defRPr>
            </a:lvl7pPr>
            <a:lvl8pPr marL="3429000" indent="-228600" defTabSz="5392738" eaLnBrk="0" fontAlgn="base" hangingPunct="0">
              <a:spcBef>
                <a:spcPct val="0"/>
              </a:spcBef>
              <a:spcAft>
                <a:spcPct val="0"/>
              </a:spcAft>
              <a:defRPr sz="3000">
                <a:solidFill>
                  <a:schemeClr val="tx1"/>
                </a:solidFill>
                <a:latin typeface="Arial"/>
              </a:defRPr>
            </a:lvl8pPr>
            <a:lvl9pPr marL="3886200" indent="-228600" defTabSz="5392738" eaLnBrk="0" fontAlgn="base" hangingPunct="0">
              <a:spcBef>
                <a:spcPct val="0"/>
              </a:spcBef>
              <a:spcAft>
                <a:spcPct val="0"/>
              </a:spcAft>
              <a:defRPr sz="3000">
                <a:solidFill>
                  <a:schemeClr val="tx1"/>
                </a:solidFill>
                <a:latin typeface="Arial"/>
              </a:defRPr>
            </a:lvl9pPr>
          </a:lstStyle>
          <a:p>
            <a:pPr eaLnBrk="1" hangingPunct="1"/>
            <a:fld id="{8013D4E7-0005-4E28-B809-46F629ED953E}" type="slidenum">
              <a:rPr lang="en-US" sz="7100"/>
              <a:pPr eaLnBrk="1" hangingPunct="1"/>
              <a:t>1</a:t>
            </a:fld>
            <a:endParaRPr lang="en-US" sz="7100"/>
          </a:p>
        </p:txBody>
      </p:sp>
      <p:sp>
        <p:nvSpPr>
          <p:cNvPr id="4099" name="Rectangle 2"/>
          <p:cNvSpPr>
            <a:spLocks noGrp="1" noRot="1" noChangeAspect="1" noChangeArrowheads="1" noTextEdit="1"/>
          </p:cNvSpPr>
          <p:nvPr>
            <p:ph type="sldImg"/>
          </p:nvPr>
        </p:nvSpPr>
        <p:spPr>
          <a:xfrm>
            <a:off x="10768013" y="4241800"/>
            <a:ext cx="15905162" cy="21205825"/>
          </a:xfrm>
        </p:spPr>
      </p:sp>
      <p:sp>
        <p:nvSpPr>
          <p:cNvPr id="4100" name="Rectangle 3"/>
          <p:cNvSpPr>
            <a:spLocks noGrp="1" noChangeArrowheads="1"/>
          </p:cNvSpPr>
          <p:nvPr>
            <p:ph type="body" idx="1"/>
          </p:nvPr>
        </p:nvSpPr>
        <p:spPr>
          <a:noFill/>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3635568"/>
            <a:ext cx="27979688" cy="9406467"/>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7523" y="24870834"/>
            <a:ext cx="23043356" cy="11218333"/>
          </a:xfrm>
        </p:spPr>
        <p:txBody>
          <a:bodyPr/>
          <a:lstStyle>
            <a:defPPr>
              <a:defRPr kern="1200"/>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44064D7D-464A-4708-9759-403F89E21017}" type="slidenum">
              <a:rPr lang="en-US"/>
              <a:pPr>
                <a:defRPr/>
              </a:pPr>
              <a:t>‹#›</a:t>
            </a:fld>
            <a:endParaRPr lang="en-US"/>
          </a:p>
        </p:txBody>
      </p:sp>
    </p:spTree>
    <p:extLst>
      <p:ext uri="{BB962C8B-B14F-4D97-AF65-F5344CB8AC3E}">
        <p14:creationId xmlns:p14="http://schemas.microsoft.com/office/powerpoint/2010/main" val="1581756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C84F10-113F-4F09-A76B-2176B34E08D9}" type="slidenum">
              <a:rPr lang="en-US"/>
              <a:pPr>
                <a:defRPr/>
              </a:pPr>
              <a:t>‹#›</a:t>
            </a:fld>
            <a:endParaRPr lang="en-US"/>
          </a:p>
        </p:txBody>
      </p:sp>
    </p:spTree>
    <p:extLst>
      <p:ext uri="{BB962C8B-B14F-4D97-AF65-F5344CB8AC3E}">
        <p14:creationId xmlns:p14="http://schemas.microsoft.com/office/powerpoint/2010/main" val="38286358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7269" y="1758951"/>
            <a:ext cx="7405688" cy="3745018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6635" y="1758951"/>
            <a:ext cx="22106334" cy="3745018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39F5895-A9FE-429D-AE19-E169F67F1C26}" type="slidenum">
              <a:rPr lang="en-US"/>
              <a:pPr>
                <a:defRPr/>
              </a:pPr>
              <a:t>‹#›</a:t>
            </a:fld>
            <a:endParaRPr lang="en-US"/>
          </a:p>
        </p:txBody>
      </p:sp>
    </p:spTree>
    <p:extLst>
      <p:ext uri="{BB962C8B-B14F-4D97-AF65-F5344CB8AC3E}">
        <p14:creationId xmlns:p14="http://schemas.microsoft.com/office/powerpoint/2010/main" val="14927728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78A6E67-DA7B-4FCC-A18A-FC7C8A034C4D}" type="slidenum">
              <a:rPr lang="en-US"/>
              <a:pPr>
                <a:defRPr/>
              </a:pPr>
              <a:t>‹#›</a:t>
            </a:fld>
            <a:endParaRPr lang="en-US"/>
          </a:p>
        </p:txBody>
      </p:sp>
    </p:spTree>
    <p:extLst>
      <p:ext uri="{BB962C8B-B14F-4D97-AF65-F5344CB8AC3E}">
        <p14:creationId xmlns:p14="http://schemas.microsoft.com/office/powerpoint/2010/main" val="10542188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4585"/>
            <a:ext cx="27980878" cy="8716433"/>
          </a:xfrm>
        </p:spPr>
        <p:txBody>
          <a:bodyPr anchor="t"/>
          <a:lstStyle>
            <a:defPPr>
              <a:defRPr kern="1200"/>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8603384"/>
            <a:ext cx="27980878" cy="9601200"/>
          </a:xfrm>
        </p:spPr>
        <p:txBody>
          <a:bodyPr anchor="b"/>
          <a:lstStyle>
            <a:defPPr>
              <a:defRPr kern="1200"/>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9AB7E099-5C0A-4709-9BBB-71DECD41AB32}" type="slidenum">
              <a:rPr lang="en-US"/>
              <a:pPr>
                <a:defRPr/>
              </a:pPr>
              <a:t>‹#›</a:t>
            </a:fld>
            <a:endParaRPr lang="en-US"/>
          </a:p>
        </p:txBody>
      </p:sp>
    </p:spTree>
    <p:extLst>
      <p:ext uri="{BB962C8B-B14F-4D97-AF65-F5344CB8AC3E}">
        <p14:creationId xmlns:p14="http://schemas.microsoft.com/office/powerpoint/2010/main" val="30720901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646635" y="10242551"/>
            <a:ext cx="14755416" cy="28966585"/>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10242551"/>
            <a:ext cx="14756606" cy="28966585"/>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03D45C2-6D5F-448B-95B1-CD0C53878048}" type="slidenum">
              <a:rPr lang="en-US"/>
              <a:pPr>
                <a:defRPr/>
              </a:pPr>
              <a:t>‹#›</a:t>
            </a:fld>
            <a:endParaRPr lang="en-US"/>
          </a:p>
        </p:txBody>
      </p:sp>
    </p:spTree>
    <p:extLst>
      <p:ext uri="{BB962C8B-B14F-4D97-AF65-F5344CB8AC3E}">
        <p14:creationId xmlns:p14="http://schemas.microsoft.com/office/powerpoint/2010/main" val="261684679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56833"/>
            <a:ext cx="29627512" cy="73152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444" y="9825568"/>
            <a:ext cx="14544675" cy="4093633"/>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3919200"/>
            <a:ext cx="14544675" cy="2528781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9825568"/>
            <a:ext cx="14550630" cy="4093633"/>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8" y="13919200"/>
            <a:ext cx="14550630" cy="2528781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8610943-C3CC-4B71-9F28-BF9409E4CB80}" type="slidenum">
              <a:rPr lang="en-US"/>
              <a:pPr>
                <a:defRPr/>
              </a:pPr>
              <a:t>‹#›</a:t>
            </a:fld>
            <a:endParaRPr lang="en-US"/>
          </a:p>
        </p:txBody>
      </p:sp>
    </p:spTree>
    <p:extLst>
      <p:ext uri="{BB962C8B-B14F-4D97-AF65-F5344CB8AC3E}">
        <p14:creationId xmlns:p14="http://schemas.microsoft.com/office/powerpoint/2010/main" val="5192036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D78326B-3987-4EE9-9239-5FDA69C8126D}" type="slidenum">
              <a:rPr lang="en-US"/>
              <a:pPr>
                <a:defRPr/>
              </a:pPr>
              <a:t>‹#›</a:t>
            </a:fld>
            <a:endParaRPr lang="en-US"/>
          </a:p>
        </p:txBody>
      </p:sp>
    </p:spTree>
    <p:extLst>
      <p:ext uri="{BB962C8B-B14F-4D97-AF65-F5344CB8AC3E}">
        <p14:creationId xmlns:p14="http://schemas.microsoft.com/office/powerpoint/2010/main" val="30023040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1F3B20C-577A-4608-AF62-749557E31E38}" type="slidenum">
              <a:rPr lang="en-US"/>
              <a:pPr>
                <a:defRPr/>
              </a:pPr>
              <a:t>‹#›</a:t>
            </a:fld>
            <a:endParaRPr lang="en-US"/>
          </a:p>
        </p:txBody>
      </p:sp>
    </p:spTree>
    <p:extLst>
      <p:ext uri="{BB962C8B-B14F-4D97-AF65-F5344CB8AC3E}">
        <p14:creationId xmlns:p14="http://schemas.microsoft.com/office/powerpoint/2010/main" val="4040078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8367"/>
            <a:ext cx="10829925" cy="7435851"/>
          </a:xfrm>
        </p:spPr>
        <p:txBody>
          <a:bodyPr anchor="b"/>
          <a:lstStyle>
            <a:defPPr>
              <a:defRPr kern="1200"/>
            </a:defPPr>
            <a:lvl1pPr algn="l">
              <a:defRPr sz="1500" b="1"/>
            </a:lvl1pPr>
          </a:lstStyle>
          <a:p>
            <a:r>
              <a:rPr lang="en-US"/>
              <a:t>Click to edit Master title style</a:t>
            </a:r>
          </a:p>
        </p:txBody>
      </p:sp>
      <p:sp>
        <p:nvSpPr>
          <p:cNvPr id="3" name="Content Placeholder 2"/>
          <p:cNvSpPr>
            <a:spLocks noGrp="1"/>
          </p:cNvSpPr>
          <p:nvPr>
            <p:ph idx="1"/>
          </p:nvPr>
        </p:nvSpPr>
        <p:spPr>
          <a:xfrm>
            <a:off x="12870656" y="1748367"/>
            <a:ext cx="18402300" cy="37458650"/>
          </a:xfrm>
        </p:spPr>
        <p:txBody>
          <a:bodyPr/>
          <a:lstStyle>
            <a:defPPr>
              <a:defRPr kern="1200"/>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9184217"/>
            <a:ext cx="10829925" cy="30022800"/>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CA0EE2-436D-4402-9038-3DA719D297AD}" type="slidenum">
              <a:rPr lang="en-US"/>
              <a:pPr>
                <a:defRPr/>
              </a:pPr>
              <a:t>‹#›</a:t>
            </a:fld>
            <a:endParaRPr lang="en-US"/>
          </a:p>
        </p:txBody>
      </p:sp>
    </p:spTree>
    <p:extLst>
      <p:ext uri="{BB962C8B-B14F-4D97-AF65-F5344CB8AC3E}">
        <p14:creationId xmlns:p14="http://schemas.microsoft.com/office/powerpoint/2010/main" val="2360966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30723418"/>
            <a:ext cx="19751280" cy="3627967"/>
          </a:xfrm>
        </p:spPr>
        <p:txBody>
          <a:bodyPr anchor="b"/>
          <a:lstStyle>
            <a:defPPr>
              <a:defRPr kern="1200"/>
            </a:defPPr>
            <a:lvl1pPr algn="l">
              <a:defRPr sz="1500" b="1"/>
            </a:lvl1pPr>
          </a:lstStyle>
          <a:p>
            <a:r>
              <a:rPr lang="en-US"/>
              <a:t>Click to edit Master title style</a:t>
            </a:r>
          </a:p>
        </p:txBody>
      </p:sp>
      <p:sp>
        <p:nvSpPr>
          <p:cNvPr id="3" name="Picture Placeholder 2"/>
          <p:cNvSpPr>
            <a:spLocks noGrp="1"/>
          </p:cNvSpPr>
          <p:nvPr>
            <p:ph type="pic" idx="1"/>
          </p:nvPr>
        </p:nvSpPr>
        <p:spPr>
          <a:xfrm>
            <a:off x="6451997" y="3922184"/>
            <a:ext cx="19751280" cy="26333450"/>
          </a:xfrm>
        </p:spPr>
        <p:txBody>
          <a:bodyPr/>
          <a:lstStyle>
            <a:defPPr>
              <a:defRPr kern="1200"/>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7" y="34351385"/>
            <a:ext cx="19751280" cy="5149849"/>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35C1286E-2D26-43B2-8CD4-A2F0A623D127}" type="slidenum">
              <a:rPr lang="en-US"/>
              <a:pPr>
                <a:defRPr/>
              </a:pPr>
              <a:t>‹#›</a:t>
            </a:fld>
            <a:endParaRPr lang="en-US"/>
          </a:p>
        </p:txBody>
      </p:sp>
    </p:spTree>
    <p:extLst>
      <p:ext uri="{BB962C8B-B14F-4D97-AF65-F5344CB8AC3E}">
        <p14:creationId xmlns:p14="http://schemas.microsoft.com/office/powerpoint/2010/main" val="300384198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1758951"/>
            <a:ext cx="29626322"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1646635" y="10242551"/>
            <a:ext cx="29626322" cy="2896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39971132"/>
            <a:ext cx="768072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defTabSz="3527822">
              <a:defRPr sz="5400" smtClean="0"/>
            </a:lvl1pPr>
          </a:lstStyle>
          <a:p>
            <a:pPr>
              <a:defRPr/>
            </a:pPr>
            <a:endParaRPr lang="en-US"/>
          </a:p>
        </p:txBody>
      </p:sp>
      <p:sp>
        <p:nvSpPr>
          <p:cNvPr id="1029" name="Rectangle 5"/>
          <p:cNvSpPr>
            <a:spLocks noGrp="1" noChangeArrowheads="1"/>
          </p:cNvSpPr>
          <p:nvPr>
            <p:ph type="ftr" sz="quarter" idx="3"/>
          </p:nvPr>
        </p:nvSpPr>
        <p:spPr bwMode="auto">
          <a:xfrm>
            <a:off x="11247834" y="39971132"/>
            <a:ext cx="1042392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ctr" defTabSz="3527822">
              <a:defRPr sz="5400" smtClean="0"/>
            </a:lvl1pPr>
          </a:lstStyle>
          <a:p>
            <a:pPr>
              <a:defRPr/>
            </a:pPr>
            <a:endParaRPr lang="en-US"/>
          </a:p>
        </p:txBody>
      </p:sp>
      <p:sp>
        <p:nvSpPr>
          <p:cNvPr id="1030" name="Rectangle 6"/>
          <p:cNvSpPr>
            <a:spLocks noGrp="1" noChangeArrowheads="1"/>
          </p:cNvSpPr>
          <p:nvPr>
            <p:ph type="sldNum" sz="quarter" idx="4"/>
          </p:nvPr>
        </p:nvSpPr>
        <p:spPr bwMode="auto">
          <a:xfrm>
            <a:off x="23592234" y="39971132"/>
            <a:ext cx="768072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r" defTabSz="3527822">
              <a:defRPr sz="5400" smtClean="0"/>
            </a:lvl1pPr>
          </a:lstStyle>
          <a:p>
            <a:pPr>
              <a:defRPr/>
            </a:pPr>
            <a:fld id="{EAD58424-6508-4C08-B0AB-A12183DAE990}" type="slidenum">
              <a:rPr lang="en-US"/>
              <a:pPr>
                <a:defRPr/>
              </a:pPr>
              <a:t>‹#›</a:t>
            </a:fld>
            <a:endParaRPr lang="en-US"/>
          </a:p>
        </p:txBody>
      </p:sp>
      <p:pic>
        <p:nvPicPr>
          <p:cNvPr id="1031" name="New picture"/>
          <p:cNvPicPr/>
          <p:nvPr/>
        </p:nvPicPr>
        <p:blipFill>
          <a:blip r:embed="rId13"/>
          <a:stretch>
            <a:fillRect/>
          </a:stretch>
        </p:blipFill>
        <p:spPr>
          <a:xfrm rot="16200000">
            <a:off x="-11074400" y="21945600"/>
            <a:ext cx="14274800" cy="3937000"/>
          </a:xfrm>
          <a:prstGeom prst="rect">
            <a:avLst/>
          </a:prstGeom>
        </p:spPr>
      </p:pic>
      <p:pic>
        <p:nvPicPr>
          <p:cNvPr id="1032" name="New picture"/>
          <p:cNvPicPr/>
          <p:nvPr/>
        </p:nvPicPr>
        <p:blipFill>
          <a:blip r:embed="rId13"/>
          <a:stretch>
            <a:fillRect/>
          </a:stretch>
        </p:blipFill>
        <p:spPr>
          <a:xfrm rot="5400000">
            <a:off x="29718000" y="21945600"/>
            <a:ext cx="14274800" cy="3937000"/>
          </a:xfrm>
          <a:prstGeom prst="rect">
            <a:avLst/>
          </a:prstGeom>
        </p:spPr>
      </p:pic>
      <p:pic>
        <p:nvPicPr>
          <p:cNvPr id="1033" name="New picture"/>
          <p:cNvPicPr/>
          <p:nvPr/>
        </p:nvPicPr>
        <p:blipFill>
          <a:blip r:embed="rId14"/>
          <a:stretch>
            <a:fillRect/>
          </a:stretch>
        </p:blipFill>
        <p:spPr>
          <a:xfrm>
            <a:off x="1460500" y="44399200"/>
            <a:ext cx="29997400" cy="1447800"/>
          </a:xfrm>
          <a:prstGeom prst="rect">
            <a:avLst/>
          </a:prstGeom>
        </p:spPr>
      </p:pic>
      <p:sp>
        <p:nvSpPr>
          <p:cNvPr id="1034" name="New shape"/>
          <p:cNvSpPr/>
          <p:nvPr/>
        </p:nvSpPr>
        <p:spPr>
          <a:xfrm>
            <a:off x="14605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melancholymedallion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527822" rtl="0" eaLnBrk="0" fontAlgn="base" hangingPunct="0">
        <a:spcBef>
          <a:spcPct val="0"/>
        </a:spcBef>
        <a:spcAft>
          <a:spcPct val="0"/>
        </a:spcAft>
        <a:defRPr sz="17025">
          <a:solidFill>
            <a:schemeClr val="tx2"/>
          </a:solidFill>
          <a:latin typeface="+mj-lt"/>
          <a:ea typeface="+mj-ea"/>
          <a:cs typeface="+mj-cs"/>
        </a:defRPr>
      </a:lvl1pPr>
      <a:lvl2pPr algn="ctr" defTabSz="3527822" rtl="0" eaLnBrk="0" fontAlgn="base" hangingPunct="0">
        <a:spcBef>
          <a:spcPct val="0"/>
        </a:spcBef>
        <a:spcAft>
          <a:spcPct val="0"/>
        </a:spcAft>
        <a:defRPr sz="17025">
          <a:solidFill>
            <a:schemeClr val="tx2"/>
          </a:solidFill>
          <a:latin typeface="Arial"/>
        </a:defRPr>
      </a:lvl2pPr>
      <a:lvl3pPr algn="ctr" defTabSz="3527822" rtl="0" eaLnBrk="0" fontAlgn="base" hangingPunct="0">
        <a:spcBef>
          <a:spcPct val="0"/>
        </a:spcBef>
        <a:spcAft>
          <a:spcPct val="0"/>
        </a:spcAft>
        <a:defRPr sz="17025">
          <a:solidFill>
            <a:schemeClr val="tx2"/>
          </a:solidFill>
          <a:latin typeface="Arial"/>
        </a:defRPr>
      </a:lvl3pPr>
      <a:lvl4pPr algn="ctr" defTabSz="3527822" rtl="0" eaLnBrk="0" fontAlgn="base" hangingPunct="0">
        <a:spcBef>
          <a:spcPct val="0"/>
        </a:spcBef>
        <a:spcAft>
          <a:spcPct val="0"/>
        </a:spcAft>
        <a:defRPr sz="17025">
          <a:solidFill>
            <a:schemeClr val="tx2"/>
          </a:solidFill>
          <a:latin typeface="Arial"/>
        </a:defRPr>
      </a:lvl4pPr>
      <a:lvl5pPr algn="ctr" defTabSz="3527822" rtl="0" eaLnBrk="0" fontAlgn="base" hangingPunct="0">
        <a:spcBef>
          <a:spcPct val="0"/>
        </a:spcBef>
        <a:spcAft>
          <a:spcPct val="0"/>
        </a:spcAft>
        <a:defRPr sz="17025">
          <a:solidFill>
            <a:schemeClr val="tx2"/>
          </a:solidFill>
          <a:latin typeface="Arial"/>
        </a:defRPr>
      </a:lvl5pPr>
      <a:lvl6pPr marL="342900" algn="ctr" defTabSz="3527822" rtl="0" fontAlgn="base">
        <a:spcBef>
          <a:spcPct val="0"/>
        </a:spcBef>
        <a:spcAft>
          <a:spcPct val="0"/>
        </a:spcAft>
        <a:defRPr sz="17025">
          <a:solidFill>
            <a:schemeClr val="tx2"/>
          </a:solidFill>
          <a:latin typeface="Arial"/>
        </a:defRPr>
      </a:lvl6pPr>
      <a:lvl7pPr marL="685800" algn="ctr" defTabSz="3527822" rtl="0" fontAlgn="base">
        <a:spcBef>
          <a:spcPct val="0"/>
        </a:spcBef>
        <a:spcAft>
          <a:spcPct val="0"/>
        </a:spcAft>
        <a:defRPr sz="17025">
          <a:solidFill>
            <a:schemeClr val="tx2"/>
          </a:solidFill>
          <a:latin typeface="Arial"/>
        </a:defRPr>
      </a:lvl7pPr>
      <a:lvl8pPr marL="1028700" algn="ctr" defTabSz="3527822" rtl="0" fontAlgn="base">
        <a:spcBef>
          <a:spcPct val="0"/>
        </a:spcBef>
        <a:spcAft>
          <a:spcPct val="0"/>
        </a:spcAft>
        <a:defRPr sz="17025">
          <a:solidFill>
            <a:schemeClr val="tx2"/>
          </a:solidFill>
          <a:latin typeface="Arial"/>
        </a:defRPr>
      </a:lvl8pPr>
      <a:lvl9pPr marL="1371600" algn="ctr" defTabSz="3527822" rtl="0" fontAlgn="base">
        <a:spcBef>
          <a:spcPct val="0"/>
        </a:spcBef>
        <a:spcAft>
          <a:spcPct val="0"/>
        </a:spcAft>
        <a:defRPr sz="17025">
          <a:solidFill>
            <a:schemeClr val="tx2"/>
          </a:solidFill>
          <a:latin typeface="Arial"/>
        </a:defRPr>
      </a:lvl9pPr>
    </p:titleStyle>
    <p:bodyStyle>
      <a:defPPr>
        <a:defRPr kern="1200"/>
      </a:defPPr>
      <a:lvl1pPr marL="1323975" indent="-1323975" algn="l" defTabSz="3527822" rtl="0" eaLnBrk="0" fontAlgn="base" hangingPunct="0">
        <a:spcBef>
          <a:spcPct val="20000"/>
        </a:spcBef>
        <a:spcAft>
          <a:spcPct val="0"/>
        </a:spcAft>
        <a:buChar char="•"/>
        <a:defRPr sz="12375">
          <a:solidFill>
            <a:schemeClr val="tx1"/>
          </a:solidFill>
          <a:latin typeface="+mn-lt"/>
          <a:ea typeface="+mn-ea"/>
          <a:cs typeface="+mn-cs"/>
        </a:defRPr>
      </a:lvl1pPr>
      <a:lvl2pPr marL="2867025" indent="-1103710" algn="l" defTabSz="3527822" rtl="0" eaLnBrk="0" fontAlgn="base" hangingPunct="0">
        <a:spcBef>
          <a:spcPct val="20000"/>
        </a:spcBef>
        <a:spcAft>
          <a:spcPct val="0"/>
        </a:spcAft>
        <a:buChar char="–"/>
        <a:defRPr sz="10800">
          <a:solidFill>
            <a:schemeClr val="tx1"/>
          </a:solidFill>
          <a:latin typeface="+mn-lt"/>
        </a:defRPr>
      </a:lvl2pPr>
      <a:lvl3pPr marL="4410075" indent="-882254" algn="l" defTabSz="3527822" rtl="0" eaLnBrk="0" fontAlgn="base" hangingPunct="0">
        <a:spcBef>
          <a:spcPct val="20000"/>
        </a:spcBef>
        <a:spcAft>
          <a:spcPct val="0"/>
        </a:spcAft>
        <a:buChar char="•"/>
        <a:defRPr sz="9225">
          <a:solidFill>
            <a:schemeClr val="tx1"/>
          </a:solidFill>
          <a:latin typeface="+mn-lt"/>
        </a:defRPr>
      </a:lvl3pPr>
      <a:lvl4pPr marL="6172200" indent="-882254" algn="l" defTabSz="3527822" rtl="0" eaLnBrk="0" fontAlgn="base" hangingPunct="0">
        <a:spcBef>
          <a:spcPct val="20000"/>
        </a:spcBef>
        <a:spcAft>
          <a:spcPct val="0"/>
        </a:spcAft>
        <a:buChar char="–"/>
        <a:defRPr sz="7800">
          <a:solidFill>
            <a:schemeClr val="tx1"/>
          </a:solidFill>
          <a:latin typeface="+mn-lt"/>
        </a:defRPr>
      </a:lvl4pPr>
      <a:lvl5pPr marL="7935516" indent="-881063" algn="l" defTabSz="3527822" rtl="0" eaLnBrk="0" fontAlgn="base" hangingPunct="0">
        <a:spcBef>
          <a:spcPct val="20000"/>
        </a:spcBef>
        <a:spcAft>
          <a:spcPct val="0"/>
        </a:spcAft>
        <a:buChar char="»"/>
        <a:defRPr sz="7800">
          <a:solidFill>
            <a:schemeClr val="tx1"/>
          </a:solidFill>
          <a:latin typeface="+mn-lt"/>
        </a:defRPr>
      </a:lvl5pPr>
      <a:lvl6pPr marL="8278416" indent="-881063" algn="l" defTabSz="3527822" rtl="0" fontAlgn="base">
        <a:spcBef>
          <a:spcPct val="20000"/>
        </a:spcBef>
        <a:spcAft>
          <a:spcPct val="0"/>
        </a:spcAft>
        <a:buChar char="»"/>
        <a:defRPr sz="7800">
          <a:solidFill>
            <a:schemeClr val="tx1"/>
          </a:solidFill>
          <a:latin typeface="+mn-lt"/>
        </a:defRPr>
      </a:lvl6pPr>
      <a:lvl7pPr marL="8621316" indent="-881063" algn="l" defTabSz="3527822" rtl="0" fontAlgn="base">
        <a:spcBef>
          <a:spcPct val="20000"/>
        </a:spcBef>
        <a:spcAft>
          <a:spcPct val="0"/>
        </a:spcAft>
        <a:buChar char="»"/>
        <a:defRPr sz="7800">
          <a:solidFill>
            <a:schemeClr val="tx1"/>
          </a:solidFill>
          <a:latin typeface="+mn-lt"/>
        </a:defRPr>
      </a:lvl7pPr>
      <a:lvl8pPr marL="8964216" indent="-881063" algn="l" defTabSz="3527822" rtl="0" fontAlgn="base">
        <a:spcBef>
          <a:spcPct val="20000"/>
        </a:spcBef>
        <a:spcAft>
          <a:spcPct val="0"/>
        </a:spcAft>
        <a:buChar char="»"/>
        <a:defRPr sz="7800">
          <a:solidFill>
            <a:schemeClr val="tx1"/>
          </a:solidFill>
          <a:latin typeface="+mn-lt"/>
        </a:defRPr>
      </a:lvl8pPr>
      <a:lvl9pPr marL="9307116" indent="-881063" algn="l" defTabSz="3527822" rtl="0" fontAlgn="base">
        <a:spcBef>
          <a:spcPct val="20000"/>
        </a:spcBef>
        <a:spcAft>
          <a:spcPct val="0"/>
        </a:spcAft>
        <a:buChar char="»"/>
        <a:defRPr sz="78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0">
              <a:schemeClr val="accent2">
                <a:lumMod val="25000"/>
                <a:lumOff val="75000"/>
              </a:schemeClr>
            </a:gs>
          </a:gsLst>
          <a:lin ang="5400000" scaled="1"/>
        </a:gra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7DD968D2-66CF-BAED-07E1-04E66D89FBEC}"/>
              </a:ext>
            </a:extLst>
          </p:cNvPr>
          <p:cNvSpPr/>
          <p:nvPr/>
        </p:nvSpPr>
        <p:spPr>
          <a:xfrm>
            <a:off x="-115769" y="-262364"/>
            <a:ext cx="33567569" cy="8923848"/>
          </a:xfrm>
          <a:prstGeom prst="rect">
            <a:avLst/>
          </a:prstGeom>
          <a:solidFill>
            <a:srgbClr val="B41D1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itle 11">
            <a:extLst>
              <a:ext uri="{FF2B5EF4-FFF2-40B4-BE49-F238E27FC236}">
                <a16:creationId xmlns:a16="http://schemas.microsoft.com/office/drawing/2014/main" id="{D3A698E4-5105-47D7-8AAB-C4BA53E6D379}"/>
              </a:ext>
            </a:extLst>
          </p:cNvPr>
          <p:cNvSpPr txBox="1"/>
          <p:nvPr/>
        </p:nvSpPr>
        <p:spPr>
          <a:xfrm>
            <a:off x="2459080" y="1795481"/>
            <a:ext cx="27307724" cy="1976058"/>
          </a:xfrm>
          <a:prstGeom prst="rect">
            <a:avLst/>
          </a:prstGeom>
        </p:spPr>
        <p:txBody>
          <a:bodyPr lIns="96012" tIns="48006" rIns="96012" bIns="48006"/>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pPr algn="ctr" defTabSz="3761086">
              <a:spcBef>
                <a:spcPts val="0"/>
              </a:spcBef>
              <a:defRPr/>
            </a:pPr>
            <a:r>
              <a:rPr lang="en-US" sz="8500" b="1" dirty="0">
                <a:solidFill>
                  <a:schemeClr val="bg1"/>
                </a:solidFill>
                <a:latin typeface="Arial" panose="020B0604020202020204" pitchFamily="34" charset="0"/>
                <a:ea typeface="Verdana" panose="020B0604030504040204" pitchFamily="34" charset="0"/>
                <a:cs typeface="Arial" panose="020B0604020202020204" pitchFamily="34" charset="0"/>
              </a:rPr>
              <a:t>Comparative Genomic Analysis of the TLR4 Gene in the House Finch (</a:t>
            </a:r>
            <a:r>
              <a:rPr lang="en-US" sz="8500" b="1" i="1" dirty="0">
                <a:solidFill>
                  <a:schemeClr val="bg1"/>
                </a:solidFill>
                <a:latin typeface="Arial" panose="020B0604020202020204" pitchFamily="34" charset="0"/>
                <a:ea typeface="Verdana" panose="020B0604030504040204" pitchFamily="34" charset="0"/>
                <a:cs typeface="Arial" panose="020B0604020202020204" pitchFamily="34" charset="0"/>
              </a:rPr>
              <a:t>Haemorhous mexicanus</a:t>
            </a:r>
            <a:r>
              <a:rPr lang="en-US" sz="8500" b="1" dirty="0">
                <a:solidFill>
                  <a:schemeClr val="bg1"/>
                </a:solidFill>
                <a:latin typeface="Arial" panose="020B0604020202020204" pitchFamily="34" charset="0"/>
                <a:ea typeface="Verdana" panose="020B0604030504040204" pitchFamily="34" charset="0"/>
                <a:cs typeface="Arial" panose="020B0604020202020204" pitchFamily="34" charset="0"/>
              </a:rPr>
              <a:t>) and American Goldfinch (</a:t>
            </a:r>
            <a:r>
              <a:rPr lang="en-US" sz="8500" b="1" i="1" dirty="0">
                <a:solidFill>
                  <a:schemeClr val="bg1"/>
                </a:solidFill>
                <a:latin typeface="Arial" panose="020B0604020202020204" pitchFamily="34" charset="0"/>
                <a:ea typeface="Verdana" panose="020B0604030504040204" pitchFamily="34" charset="0"/>
                <a:cs typeface="Arial" panose="020B0604020202020204" pitchFamily="34" charset="0"/>
              </a:rPr>
              <a:t>Spinus tristis</a:t>
            </a:r>
            <a:r>
              <a:rPr lang="en-US" sz="8500" b="1" dirty="0">
                <a:solidFill>
                  <a:schemeClr val="bg1"/>
                </a:solidFill>
                <a:latin typeface="Arial" panose="020B0604020202020204" pitchFamily="34" charset="0"/>
                <a:ea typeface="Verdana" panose="020B0604030504040204" pitchFamily="34" charset="0"/>
                <a:cs typeface="Arial" panose="020B0604020202020204" pitchFamily="34" charset="0"/>
              </a:rPr>
              <a:t>)</a:t>
            </a:r>
          </a:p>
        </p:txBody>
      </p:sp>
      <p:sp>
        <p:nvSpPr>
          <p:cNvPr id="39" name="Text Placeholder 16">
            <a:extLst>
              <a:ext uri="{FF2B5EF4-FFF2-40B4-BE49-F238E27FC236}">
                <a16:creationId xmlns:a16="http://schemas.microsoft.com/office/drawing/2014/main" id="{9FEE118B-FBC6-45D8-93CE-3A87E15AD5C3}"/>
              </a:ext>
            </a:extLst>
          </p:cNvPr>
          <p:cNvSpPr txBox="1"/>
          <p:nvPr/>
        </p:nvSpPr>
        <p:spPr>
          <a:xfrm>
            <a:off x="1609244" y="6095876"/>
            <a:ext cx="29007395" cy="2251386"/>
          </a:xfrm>
          <a:prstGeom prst="rect">
            <a:avLst/>
          </a:prstGeom>
        </p:spPr>
        <p:txBody>
          <a:bodyPr lIns="96012" tIns="48006" rIns="96012" bIns="48006">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spcBef>
                <a:spcPts val="0"/>
              </a:spcBef>
            </a:pPr>
            <a:r>
              <a:rPr lang="en-US" sz="7000" dirty="0">
                <a:solidFill>
                  <a:schemeClr val="bg1"/>
                </a:solidFill>
                <a:latin typeface="Quattrocento Sans" panose="020B0502050000020003" pitchFamily="34" charset="0"/>
              </a:rPr>
              <a:t>Jair Torres, Tricia Van </a:t>
            </a:r>
            <a:r>
              <a:rPr lang="en-US" sz="7000" dirty="0" err="1">
                <a:solidFill>
                  <a:schemeClr val="bg1"/>
                </a:solidFill>
                <a:latin typeface="Quattrocento Sans" panose="020B0502050000020003" pitchFamily="34" charset="0"/>
              </a:rPr>
              <a:t>Laar</a:t>
            </a:r>
            <a:r>
              <a:rPr lang="en-US" sz="7000" dirty="0">
                <a:solidFill>
                  <a:schemeClr val="bg1"/>
                </a:solidFill>
                <a:latin typeface="Quattrocento Sans" panose="020B0502050000020003" pitchFamily="34" charset="0"/>
              </a:rPr>
              <a:t>, Joel Slade</a:t>
            </a:r>
          </a:p>
          <a:p>
            <a:pPr algn="ctr">
              <a:spcBef>
                <a:spcPts val="0"/>
              </a:spcBef>
            </a:pPr>
            <a:r>
              <a:rPr lang="en-US" sz="7000" dirty="0">
                <a:solidFill>
                  <a:schemeClr val="bg1"/>
                </a:solidFill>
                <a:latin typeface="Quattrocento Sans" panose="020B0502050000020003" pitchFamily="34" charset="0"/>
              </a:rPr>
              <a:t>Department of Biological Sciences, California State University Stanislaus</a:t>
            </a:r>
          </a:p>
        </p:txBody>
      </p:sp>
      <p:sp>
        <p:nvSpPr>
          <p:cNvPr id="48" name="Rectangle 10">
            <a:extLst>
              <a:ext uri="{FF2B5EF4-FFF2-40B4-BE49-F238E27FC236}">
                <a16:creationId xmlns:a16="http://schemas.microsoft.com/office/drawing/2014/main" id="{E3FEBAB5-D47E-42BA-A84C-C1EA43E9ED05}"/>
              </a:ext>
            </a:extLst>
          </p:cNvPr>
          <p:cNvSpPr>
            <a:spLocks noChangeArrowheads="1"/>
          </p:cNvSpPr>
          <p:nvPr/>
        </p:nvSpPr>
        <p:spPr bwMode="auto">
          <a:xfrm>
            <a:off x="16345695" y="16856521"/>
            <a:ext cx="14663989" cy="877054"/>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a:defPPr>
          </a:lstStyle>
          <a:p>
            <a:pPr algn="ctr" defTabSz="3526941">
              <a:defRPr/>
            </a:pPr>
            <a:r>
              <a:rPr lang="en-US" sz="5500" b="1" dirty="0">
                <a:solidFill>
                  <a:schemeClr val="bg1"/>
                </a:solidFill>
                <a:latin typeface="Quattrocento" panose="02020802030000000404" pitchFamily="18" charset="0"/>
              </a:rPr>
              <a:t>Results</a:t>
            </a:r>
          </a:p>
        </p:txBody>
      </p:sp>
      <p:sp>
        <p:nvSpPr>
          <p:cNvPr id="50" name="Rectangle 10">
            <a:extLst>
              <a:ext uri="{FF2B5EF4-FFF2-40B4-BE49-F238E27FC236}">
                <a16:creationId xmlns:a16="http://schemas.microsoft.com/office/drawing/2014/main" id="{C7AAC99D-FA63-4F20-9BC9-620B7B5958BE}"/>
              </a:ext>
            </a:extLst>
          </p:cNvPr>
          <p:cNvSpPr>
            <a:spLocks noChangeArrowheads="1"/>
          </p:cNvSpPr>
          <p:nvPr/>
        </p:nvSpPr>
        <p:spPr bwMode="auto">
          <a:xfrm>
            <a:off x="16345695" y="9122072"/>
            <a:ext cx="14663989" cy="877054"/>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a:defPPr>
          </a:lstStyle>
          <a:p>
            <a:pPr algn="ctr" defTabSz="3526941">
              <a:defRPr/>
            </a:pPr>
            <a:r>
              <a:rPr lang="en-US" sz="5500" b="1" dirty="0">
                <a:solidFill>
                  <a:schemeClr val="bg1"/>
                </a:solidFill>
                <a:latin typeface="Quattrocento" panose="02020802030000000404" pitchFamily="18" charset="0"/>
              </a:rPr>
              <a:t>Methodology</a:t>
            </a:r>
          </a:p>
        </p:txBody>
      </p:sp>
      <p:sp>
        <p:nvSpPr>
          <p:cNvPr id="52" name="Rectangle 10">
            <a:extLst>
              <a:ext uri="{FF2B5EF4-FFF2-40B4-BE49-F238E27FC236}">
                <a16:creationId xmlns:a16="http://schemas.microsoft.com/office/drawing/2014/main" id="{48ED2435-580E-419E-B71D-5D8F033EB9A6}"/>
              </a:ext>
            </a:extLst>
          </p:cNvPr>
          <p:cNvSpPr>
            <a:spLocks noChangeArrowheads="1"/>
          </p:cNvSpPr>
          <p:nvPr/>
        </p:nvSpPr>
        <p:spPr bwMode="auto">
          <a:xfrm>
            <a:off x="16327832" y="26876050"/>
            <a:ext cx="14663989" cy="877054"/>
          </a:xfrm>
          <a:prstGeom prst="round2DiagRect">
            <a:avLst>
              <a:gd name="adj1" fmla="val 33555"/>
              <a:gd name="adj2" fmla="val 0"/>
            </a:avLst>
          </a:prstGeom>
          <a:solidFill>
            <a:srgbClr val="B41E1E"/>
          </a:solidFill>
          <a:ln w="12700">
            <a:noFill/>
            <a:miter lim="800000"/>
          </a:ln>
        </p:spPr>
        <p:txBody>
          <a:bodyPr wrap="none" lIns="205740" tIns="54864" rIns="205740" bIns="51422" anchor="ctr" anchorCtr="0"/>
          <a:lstStyle>
            <a:defPPr>
              <a:defRPr kern="1200"/>
            </a:defPPr>
          </a:lstStyle>
          <a:p>
            <a:pPr algn="ctr" defTabSz="3526941">
              <a:defRPr/>
            </a:pPr>
            <a:r>
              <a:rPr lang="en-US" sz="5500" b="1" dirty="0">
                <a:solidFill>
                  <a:schemeClr val="bg1"/>
                </a:solidFill>
                <a:latin typeface="Quattrocento" panose="02020802030000000404" pitchFamily="18" charset="0"/>
              </a:rPr>
              <a:t>Discussion</a:t>
            </a:r>
          </a:p>
        </p:txBody>
      </p:sp>
      <p:sp>
        <p:nvSpPr>
          <p:cNvPr id="20" name="TextBox 19">
            <a:extLst>
              <a:ext uri="{FF2B5EF4-FFF2-40B4-BE49-F238E27FC236}">
                <a16:creationId xmlns:a16="http://schemas.microsoft.com/office/drawing/2014/main" id="{DE7CC5E4-5857-4AD9-BC53-ECDA642EB874}"/>
              </a:ext>
            </a:extLst>
          </p:cNvPr>
          <p:cNvSpPr txBox="1"/>
          <p:nvPr/>
        </p:nvSpPr>
        <p:spPr>
          <a:xfrm>
            <a:off x="1745026" y="10362120"/>
            <a:ext cx="13965706" cy="14848875"/>
          </a:xfrm>
          <a:prstGeom prst="rect">
            <a:avLst/>
          </a:prstGeom>
          <a:noFill/>
        </p:spPr>
        <p:txBody>
          <a:bodyPr wrap="square" rtlCol="0">
            <a:spAutoFit/>
          </a:bodyPr>
          <a:lstStyle>
            <a:defPPr>
              <a:defRPr kern="1200"/>
            </a:def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5000" dirty="0">
                <a:latin typeface="Quattrocento Sans" panose="020B0502050000020003" pitchFamily="34" charset="0"/>
                <a:ea typeface="Open Sans" panose="020B0606030504020204" pitchFamily="34" charset="0"/>
                <a:cs typeface="Open Sans" panose="020B0606030504020204" pitchFamily="34" charset="0"/>
              </a:rPr>
              <a:t>Wild songbirds are important sources of human </a:t>
            </a:r>
            <a:r>
              <a:rPr lang="en-US" sz="5000" i="1" dirty="0">
                <a:latin typeface="Quattrocento Sans" panose="020B0502050000020003" pitchFamily="34" charset="0"/>
                <a:ea typeface="Open Sans" panose="020B0606030504020204" pitchFamily="34" charset="0"/>
                <a:cs typeface="Open Sans" panose="020B0606030504020204" pitchFamily="34" charset="0"/>
              </a:rPr>
              <a:t>Salmonella</a:t>
            </a:r>
            <a:r>
              <a:rPr lang="en-US" sz="5000" dirty="0">
                <a:latin typeface="Quattrocento Sans" panose="020B0502050000020003" pitchFamily="34" charset="0"/>
                <a:ea typeface="Open Sans" panose="020B0606030504020204" pitchFamily="34" charset="0"/>
                <a:cs typeface="Open Sans" panose="020B0606030504020204" pitchFamily="34" charset="0"/>
              </a:rPr>
              <a:t> infections</a:t>
            </a:r>
            <a:r>
              <a:rPr lang="en-US" sz="5000" baseline="30000" dirty="0">
                <a:latin typeface="Quattrocento Sans" panose="020B0502050000020003" pitchFamily="34" charset="0"/>
                <a:ea typeface="Open Sans" panose="020B0606030504020204" pitchFamily="34" charset="0"/>
                <a:cs typeface="Open Sans" panose="020B0606030504020204" pitchFamily="34" charset="0"/>
              </a:rPr>
              <a:t>1</a:t>
            </a:r>
            <a:r>
              <a:rPr lang="en-US" sz="5000" dirty="0">
                <a:latin typeface="Quattrocento Sans" panose="020B0502050000020003" pitchFamily="34" charset="0"/>
                <a:ea typeface="Open Sans" panose="020B0606030504020204" pitchFamily="34" charset="0"/>
                <a:cs typeface="Open Sans" panose="020B0606030504020204" pitchFamily="34" charset="0"/>
              </a:rPr>
              <a:t>. Humans become infected by interacting with these birds at bird feeders or by handling exposed pets. In addition to demonstrating the importance of these songbirds in human health, these outbreaks show that not all birds are equally likely to spread </a:t>
            </a:r>
            <a:r>
              <a:rPr lang="en-US" sz="5000" i="1" dirty="0">
                <a:latin typeface="Quattrocento Sans" panose="020B0502050000020003" pitchFamily="34" charset="0"/>
                <a:ea typeface="Open Sans" panose="020B0606030504020204" pitchFamily="34" charset="0"/>
                <a:cs typeface="Open Sans" panose="020B0606030504020204" pitchFamily="34" charset="0"/>
              </a:rPr>
              <a:t>Salmonella. </a:t>
            </a:r>
            <a:r>
              <a:rPr lang="en-US" sz="5000" dirty="0">
                <a:latin typeface="Quattrocento Sans" panose="020B0502050000020003" pitchFamily="34" charset="0"/>
                <a:ea typeface="Open Sans" panose="020B0606030504020204" pitchFamily="34" charset="0"/>
                <a:cs typeface="Open Sans" panose="020B0606030504020204" pitchFamily="34" charset="0"/>
              </a:rPr>
              <a:t>For example, the House Finch (</a:t>
            </a:r>
            <a:r>
              <a:rPr lang="en-US" sz="5000" i="1" dirty="0">
                <a:latin typeface="Quattrocento Sans" panose="020B0502050000020003" pitchFamily="34" charset="0"/>
                <a:ea typeface="Open Sans" panose="020B0606030504020204" pitchFamily="34" charset="0"/>
                <a:cs typeface="Open Sans" panose="020B0606030504020204" pitchFamily="34" charset="0"/>
              </a:rPr>
              <a:t>Haemorhous mexicanus</a:t>
            </a:r>
            <a:r>
              <a:rPr lang="en-US" sz="5000" dirty="0">
                <a:latin typeface="Quattrocento Sans" panose="020B0502050000020003" pitchFamily="34" charset="0"/>
                <a:ea typeface="Open Sans" panose="020B0606030504020204" pitchFamily="34" charset="0"/>
                <a:cs typeface="Open Sans" panose="020B0606030504020204" pitchFamily="34" charset="0"/>
              </a:rPr>
              <a:t>) seems to be resistant to </a:t>
            </a:r>
            <a:r>
              <a:rPr lang="en-US" sz="5000" i="1" dirty="0">
                <a:latin typeface="Quattrocento Sans" panose="020B0502050000020003" pitchFamily="34" charset="0"/>
                <a:ea typeface="Open Sans" panose="020B0606030504020204" pitchFamily="34" charset="0"/>
                <a:cs typeface="Open Sans" panose="020B0606030504020204" pitchFamily="34" charset="0"/>
              </a:rPr>
              <a:t>Salmonella</a:t>
            </a:r>
            <a:r>
              <a:rPr lang="en-US" sz="5000" dirty="0">
                <a:latin typeface="Quattrocento Sans" panose="020B0502050000020003" pitchFamily="34" charset="0"/>
                <a:ea typeface="Open Sans" panose="020B0606030504020204" pitchFamily="34" charset="0"/>
                <a:cs typeface="Open Sans" panose="020B0606030504020204" pitchFamily="34" charset="0"/>
              </a:rPr>
              <a:t>,</a:t>
            </a:r>
            <a:r>
              <a:rPr lang="en-US" sz="5000" i="1" dirty="0">
                <a:latin typeface="Quattrocento Sans" panose="020B0502050000020003" pitchFamily="34" charset="0"/>
                <a:ea typeface="Open Sans" panose="020B0606030504020204" pitchFamily="34" charset="0"/>
                <a:cs typeface="Open Sans" panose="020B0606030504020204" pitchFamily="34" charset="0"/>
              </a:rPr>
              <a:t> </a:t>
            </a:r>
            <a:r>
              <a:rPr lang="en-US" sz="5000" dirty="0">
                <a:latin typeface="Quattrocento Sans" panose="020B0502050000020003" pitchFamily="34" charset="0"/>
                <a:ea typeface="Open Sans" panose="020B0606030504020204" pitchFamily="34" charset="0"/>
                <a:cs typeface="Open Sans" panose="020B0606030504020204" pitchFamily="34" charset="0"/>
              </a:rPr>
              <a:t>while similar birds like the American Goldfinch (</a:t>
            </a:r>
            <a:r>
              <a:rPr lang="en-US" sz="5000" i="1" dirty="0">
                <a:latin typeface="Quattrocento Sans" panose="020B0502050000020003" pitchFamily="34" charset="0"/>
                <a:ea typeface="Open Sans" panose="020B0606030504020204" pitchFamily="34" charset="0"/>
                <a:cs typeface="Open Sans" panose="020B0606030504020204" pitchFamily="34" charset="0"/>
              </a:rPr>
              <a:t>Spinus tristis</a:t>
            </a:r>
            <a:r>
              <a:rPr lang="en-US" sz="5000" dirty="0">
                <a:latin typeface="Quattrocento Sans" panose="020B0502050000020003" pitchFamily="34" charset="0"/>
                <a:ea typeface="Open Sans" panose="020B0606030504020204" pitchFamily="34" charset="0"/>
                <a:cs typeface="Open Sans" panose="020B0606030504020204" pitchFamily="34" charset="0"/>
              </a:rPr>
              <a:t>) are more susceptible to infection</a:t>
            </a:r>
            <a:r>
              <a:rPr lang="en-US" sz="5000" baseline="30000" dirty="0">
                <a:latin typeface="Quattrocento Sans" panose="020B0502050000020003" pitchFamily="34" charset="0"/>
                <a:ea typeface="Open Sans" panose="020B0606030504020204" pitchFamily="34" charset="0"/>
                <a:cs typeface="Open Sans" panose="020B0606030504020204" pitchFamily="34" charset="0"/>
              </a:rPr>
              <a:t>2</a:t>
            </a:r>
            <a:r>
              <a:rPr lang="en-US" sz="5000" dirty="0">
                <a:latin typeface="Quattrocento Sans" panose="020B0502050000020003" pitchFamily="34" charset="0"/>
                <a:ea typeface="Open Sans" panose="020B0606030504020204" pitchFamily="34" charset="0"/>
                <a:cs typeface="Open Sans" panose="020B0606030504020204" pitchFamily="34" charset="0"/>
              </a:rPr>
              <a:t>. This is especially intriguing because these birds are closely related and interact frequently in nature</a:t>
            </a:r>
            <a:r>
              <a:rPr lang="en-US" sz="5000" baseline="30000" dirty="0">
                <a:latin typeface="Quattrocento Sans" panose="020B0502050000020003" pitchFamily="34" charset="0"/>
                <a:ea typeface="Open Sans" panose="020B0606030504020204" pitchFamily="34" charset="0"/>
                <a:cs typeface="Open Sans" panose="020B0606030504020204" pitchFamily="34" charset="0"/>
              </a:rPr>
              <a:t>3</a:t>
            </a:r>
            <a:r>
              <a:rPr lang="en-US" sz="5000" dirty="0">
                <a:latin typeface="Quattrocento Sans" panose="020B0502050000020003" pitchFamily="34" charset="0"/>
                <a:ea typeface="Open Sans" panose="020B0606030504020204" pitchFamily="34" charset="0"/>
                <a:cs typeface="Open Sans" panose="020B0606030504020204" pitchFamily="34" charset="0"/>
              </a:rPr>
              <a:t>. </a:t>
            </a:r>
            <a:r>
              <a:rPr kumimoji="0" lang="en-US" sz="5000" b="0" i="0" u="none" strike="noStrike" kern="1200" cap="none" spc="0" normalizeH="0" baseline="0" noProof="0" dirty="0">
                <a:ln>
                  <a:noFill/>
                </a:ln>
                <a:solidFill>
                  <a:srgbClr val="000000"/>
                </a:solidFill>
                <a:effectLst/>
                <a:uLnTx/>
                <a:uFillTx/>
                <a:latin typeface="Quattrocento Sans" panose="020B0502050000020003" pitchFamily="34" charset="0"/>
                <a:ea typeface="Open Sans" panose="020B0606030504020204" pitchFamily="34" charset="0"/>
                <a:cs typeface="Open Sans" panose="020B0606030504020204" pitchFamily="34" charset="0"/>
              </a:rPr>
              <a:t>This study aims to identify and compare the immune genes of these birds to determine why the House Finch seems to be more resistant to </a:t>
            </a:r>
            <a:r>
              <a:rPr kumimoji="0" lang="en-US" sz="5000" b="0" i="1" u="none" strike="noStrike" kern="1200" cap="none" spc="0" normalizeH="0" baseline="0" noProof="0" dirty="0">
                <a:ln>
                  <a:noFill/>
                </a:ln>
                <a:solidFill>
                  <a:srgbClr val="000000"/>
                </a:solidFill>
                <a:effectLst/>
                <a:uLnTx/>
                <a:uFillTx/>
                <a:latin typeface="Quattrocento Sans" panose="020B0502050000020003" pitchFamily="34" charset="0"/>
                <a:ea typeface="Open Sans" panose="020B0606030504020204" pitchFamily="34" charset="0"/>
                <a:cs typeface="Open Sans" panose="020B0606030504020204" pitchFamily="34" charset="0"/>
              </a:rPr>
              <a:t>Salmonella</a:t>
            </a:r>
            <a:r>
              <a:rPr kumimoji="0" lang="en-US" sz="5000" b="0" i="0" u="none" strike="noStrike" kern="1200" cap="none" spc="0" normalizeH="0" baseline="0" noProof="0" dirty="0">
                <a:ln>
                  <a:noFill/>
                </a:ln>
                <a:solidFill>
                  <a:srgbClr val="000000"/>
                </a:solidFill>
                <a:effectLst/>
                <a:uLnTx/>
                <a:uFillTx/>
                <a:latin typeface="Quattrocento Sans" panose="020B0502050000020003" pitchFamily="34" charset="0"/>
                <a:ea typeface="Open Sans" panose="020B0606030504020204" pitchFamily="34" charset="0"/>
                <a:cs typeface="Open Sans" panose="020B0606030504020204" pitchFamily="34" charset="0"/>
              </a:rPr>
              <a:t> than the American Goldfinch. </a:t>
            </a:r>
            <a:r>
              <a:rPr lang="en-US" sz="5000" dirty="0">
                <a:solidFill>
                  <a:srgbClr val="000000"/>
                </a:solidFill>
                <a:latin typeface="Quattrocento Sans" panose="020B0502050000020003" pitchFamily="34" charset="0"/>
                <a:ea typeface="Open Sans" panose="020B0606030504020204" pitchFamily="34" charset="0"/>
                <a:cs typeface="Open Sans" panose="020B0606030504020204" pitchFamily="34" charset="0"/>
              </a:rPr>
              <a:t>Here, we focus on toll-like receptor 4 (TLR4) gene, which is critical in fighting off various bacterial infections and has not previously been identified in the American Goldfinch.</a:t>
            </a:r>
            <a:endParaRPr lang="en-US" sz="5000" dirty="0"/>
          </a:p>
        </p:txBody>
      </p:sp>
      <p:sp>
        <p:nvSpPr>
          <p:cNvPr id="19" name="Rectangle 10">
            <a:extLst>
              <a:ext uri="{FF2B5EF4-FFF2-40B4-BE49-F238E27FC236}">
                <a16:creationId xmlns:a16="http://schemas.microsoft.com/office/drawing/2014/main" id="{A712D076-2058-47BF-9EBD-897781243ACD}"/>
              </a:ext>
            </a:extLst>
          </p:cNvPr>
          <p:cNvSpPr>
            <a:spLocks noChangeArrowheads="1"/>
          </p:cNvSpPr>
          <p:nvPr/>
        </p:nvSpPr>
        <p:spPr bwMode="auto">
          <a:xfrm>
            <a:off x="16208731" y="37643675"/>
            <a:ext cx="14663989" cy="877054"/>
          </a:xfrm>
          <a:prstGeom prst="round2DiagRect">
            <a:avLst>
              <a:gd name="adj1" fmla="val 33555"/>
              <a:gd name="adj2" fmla="val 0"/>
            </a:avLst>
          </a:prstGeom>
          <a:solidFill>
            <a:srgbClr val="B41E1E"/>
          </a:solidFill>
          <a:ln w="12700">
            <a:noFill/>
            <a:miter lim="800000"/>
          </a:ln>
        </p:spPr>
        <p:txBody>
          <a:bodyPr wrap="none" lIns="205740" tIns="54864" rIns="205740" bIns="51422" anchor="ctr" anchorCtr="0"/>
          <a:lstStyle>
            <a:defPPr>
              <a:defRPr kern="1200"/>
            </a:defPPr>
          </a:lstStyle>
          <a:p>
            <a:pPr algn="ctr" defTabSz="3526941">
              <a:defRPr/>
            </a:pPr>
            <a:r>
              <a:rPr lang="en-US" sz="5500" b="1" dirty="0">
                <a:solidFill>
                  <a:schemeClr val="bg1"/>
                </a:solidFill>
                <a:latin typeface="Quattrocento" panose="02020802030000000404" pitchFamily="18" charset="0"/>
              </a:rPr>
              <a:t>References</a:t>
            </a:r>
          </a:p>
        </p:txBody>
      </p:sp>
      <p:pic>
        <p:nvPicPr>
          <p:cNvPr id="4" name="Picture 3" descr="A diagram of different types of dna&#10;&#10;Description automatically generated">
            <a:extLst>
              <a:ext uri="{FF2B5EF4-FFF2-40B4-BE49-F238E27FC236}">
                <a16:creationId xmlns:a16="http://schemas.microsoft.com/office/drawing/2014/main" id="{6EFB91EE-9BE1-EB63-36F4-F1E8051DFC3F}"/>
              </a:ext>
            </a:extLst>
          </p:cNvPr>
          <p:cNvPicPr>
            <a:picLocks noChangeAspect="1"/>
          </p:cNvPicPr>
          <p:nvPr/>
        </p:nvPicPr>
        <p:blipFill rotWithShape="1">
          <a:blip r:embed="rId3"/>
          <a:srcRect l="4180" t="18212" r="29582" b="12630"/>
          <a:stretch/>
        </p:blipFill>
        <p:spPr>
          <a:xfrm>
            <a:off x="1760711" y="32061044"/>
            <a:ext cx="13221356" cy="7386468"/>
          </a:xfrm>
          <a:prstGeom prst="rect">
            <a:avLst/>
          </a:prstGeom>
        </p:spPr>
      </p:pic>
      <p:sp>
        <p:nvSpPr>
          <p:cNvPr id="7" name="Rectangle 10">
            <a:extLst>
              <a:ext uri="{FF2B5EF4-FFF2-40B4-BE49-F238E27FC236}">
                <a16:creationId xmlns:a16="http://schemas.microsoft.com/office/drawing/2014/main" id="{57136636-30EA-983D-105F-9D4C9CF8763D}"/>
              </a:ext>
            </a:extLst>
          </p:cNvPr>
          <p:cNvSpPr>
            <a:spLocks noChangeArrowheads="1"/>
          </p:cNvSpPr>
          <p:nvPr/>
        </p:nvSpPr>
        <p:spPr bwMode="auto">
          <a:xfrm>
            <a:off x="1524000" y="9123297"/>
            <a:ext cx="14663989" cy="877054"/>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a:defPPr>
          </a:lstStyle>
          <a:p>
            <a:pPr algn="ctr" defTabSz="3526941">
              <a:defRPr/>
            </a:pPr>
            <a:r>
              <a:rPr lang="en-US" sz="5500" b="1" dirty="0">
                <a:solidFill>
                  <a:schemeClr val="bg1"/>
                </a:solidFill>
                <a:latin typeface="Quattrocento" panose="02020802030000000404" pitchFamily="18" charset="0"/>
              </a:rPr>
              <a:t>Introduction</a:t>
            </a:r>
          </a:p>
        </p:txBody>
      </p:sp>
      <p:pic>
        <p:nvPicPr>
          <p:cNvPr id="8" name="Picture 2">
            <a:extLst>
              <a:ext uri="{FF2B5EF4-FFF2-40B4-BE49-F238E27FC236}">
                <a16:creationId xmlns:a16="http://schemas.microsoft.com/office/drawing/2014/main" id="{11F9B141-496D-33B6-E280-3C733D70A1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929" r="27082" b="7580"/>
          <a:stretch/>
        </p:blipFill>
        <p:spPr bwMode="auto">
          <a:xfrm>
            <a:off x="1760712" y="26892694"/>
            <a:ext cx="6157345" cy="4880597"/>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9" name="Picture 8" descr="Male American Goldfinch | Their breeding plumage is why they… | Flickr">
            <a:extLst>
              <a:ext uri="{FF2B5EF4-FFF2-40B4-BE49-F238E27FC236}">
                <a16:creationId xmlns:a16="http://schemas.microsoft.com/office/drawing/2014/main" id="{0CBAAD3A-196F-C018-506A-3F922FB1FA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03" r="2703" b="3061"/>
          <a:stretch/>
        </p:blipFill>
        <p:spPr bwMode="auto">
          <a:xfrm flipH="1">
            <a:off x="8403687" y="26836491"/>
            <a:ext cx="6578380" cy="48805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omputer screen with text&#10;&#10;Description automatically generated with medium confidence">
            <a:extLst>
              <a:ext uri="{FF2B5EF4-FFF2-40B4-BE49-F238E27FC236}">
                <a16:creationId xmlns:a16="http://schemas.microsoft.com/office/drawing/2014/main" id="{9262DB41-E7B3-6C92-7354-BC2782B914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93608" y="10350174"/>
            <a:ext cx="14774282" cy="3480015"/>
          </a:xfrm>
          <a:prstGeom prst="rect">
            <a:avLst/>
          </a:prstGeom>
        </p:spPr>
      </p:pic>
      <p:sp>
        <p:nvSpPr>
          <p:cNvPr id="11" name="TextBox 10">
            <a:extLst>
              <a:ext uri="{FF2B5EF4-FFF2-40B4-BE49-F238E27FC236}">
                <a16:creationId xmlns:a16="http://schemas.microsoft.com/office/drawing/2014/main" id="{94DA9772-2EC3-DBE6-6DF8-B29CB337C11E}"/>
              </a:ext>
            </a:extLst>
          </p:cNvPr>
          <p:cNvSpPr txBox="1"/>
          <p:nvPr/>
        </p:nvSpPr>
        <p:spPr>
          <a:xfrm>
            <a:off x="1846960" y="39649646"/>
            <a:ext cx="13135108" cy="1771237"/>
          </a:xfrm>
          <a:prstGeom prst="rect">
            <a:avLst/>
          </a:prstGeom>
          <a:noFill/>
        </p:spPr>
        <p:txBody>
          <a:bodyPr wrap="square" rtlCol="0">
            <a:spAutoFit/>
          </a:bodyPr>
          <a:lstStyle>
            <a:defPPr>
              <a:defRPr kern="1200"/>
            </a:defPPr>
          </a:lstStyle>
          <a:p>
            <a:r>
              <a:rPr lang="en-US" sz="3800" b="1" dirty="0">
                <a:latin typeface="Quattrocento Sans" panose="020B0502050000020003" pitchFamily="34" charset="0"/>
                <a:ea typeface="Open Sans" panose="020B0606030504020204" pitchFamily="34" charset="0"/>
                <a:cs typeface="Open Sans" panose="020B0606030504020204" pitchFamily="34" charset="0"/>
              </a:rPr>
              <a:t>Figure 1. The House Finch (</a:t>
            </a:r>
            <a:r>
              <a:rPr lang="en-US" sz="3800" b="1" i="1" dirty="0">
                <a:latin typeface="Quattrocento Sans" panose="020B0502050000020003" pitchFamily="34" charset="0"/>
                <a:ea typeface="Open Sans" panose="020B0606030504020204" pitchFamily="34" charset="0"/>
                <a:cs typeface="Open Sans" panose="020B0606030504020204" pitchFamily="34" charset="0"/>
              </a:rPr>
              <a:t>Haemorhous mexicanus</a:t>
            </a:r>
            <a:r>
              <a:rPr lang="en-US" sz="3800" b="1" dirty="0">
                <a:latin typeface="Quattrocento Sans" panose="020B0502050000020003" pitchFamily="34" charset="0"/>
                <a:ea typeface="Open Sans" panose="020B0606030504020204" pitchFamily="34" charset="0"/>
                <a:cs typeface="Open Sans" panose="020B0606030504020204" pitchFamily="34" charset="0"/>
              </a:rPr>
              <a:t>) and the American Goldfinch (</a:t>
            </a:r>
            <a:r>
              <a:rPr lang="en-US" sz="3800" b="1" i="1" dirty="0">
                <a:latin typeface="Quattrocento Sans" panose="020B0502050000020003" pitchFamily="34" charset="0"/>
                <a:ea typeface="Open Sans" panose="020B0606030504020204" pitchFamily="34" charset="0"/>
                <a:cs typeface="Open Sans" panose="020B0606030504020204" pitchFamily="34" charset="0"/>
              </a:rPr>
              <a:t>Spinus tristis</a:t>
            </a:r>
            <a:r>
              <a:rPr lang="en-US" sz="3800" b="1" dirty="0">
                <a:latin typeface="Quattrocento Sans" panose="020B0502050000020003" pitchFamily="34" charset="0"/>
                <a:ea typeface="Open Sans" panose="020B0606030504020204" pitchFamily="34" charset="0"/>
                <a:cs typeface="Open Sans" panose="020B0606030504020204" pitchFamily="34" charset="0"/>
              </a:rPr>
              <a:t>) are closely related as both are finches (family Fringillidae).</a:t>
            </a:r>
          </a:p>
        </p:txBody>
      </p:sp>
      <p:sp>
        <p:nvSpPr>
          <p:cNvPr id="12" name="TextBox 11">
            <a:extLst>
              <a:ext uri="{FF2B5EF4-FFF2-40B4-BE49-F238E27FC236}">
                <a16:creationId xmlns:a16="http://schemas.microsoft.com/office/drawing/2014/main" id="{2CEBA1C2-6ABC-597C-8039-9E2B96728F90}"/>
              </a:ext>
            </a:extLst>
          </p:cNvPr>
          <p:cNvSpPr txBox="1"/>
          <p:nvPr/>
        </p:nvSpPr>
        <p:spPr>
          <a:xfrm>
            <a:off x="16393608" y="14012017"/>
            <a:ext cx="14905466" cy="2431435"/>
          </a:xfrm>
          <a:prstGeom prst="rect">
            <a:avLst/>
          </a:prstGeom>
          <a:noFill/>
        </p:spPr>
        <p:txBody>
          <a:bodyPr wrap="square" rtlCol="0">
            <a:spAutoFit/>
          </a:bodyPr>
          <a:lstStyle>
            <a:defPPr>
              <a:defRPr kern="1200"/>
            </a:defPPr>
          </a:lstStyle>
          <a:p>
            <a:r>
              <a:rPr lang="en-US" sz="3800" b="1" dirty="0">
                <a:latin typeface="Quattrocento Sans" panose="020B0502050000020003" pitchFamily="34" charset="0"/>
                <a:ea typeface="Open Sans" panose="020B0606030504020204" pitchFamily="34" charset="0"/>
                <a:cs typeface="Open Sans" panose="020B0606030504020204" pitchFamily="34" charset="0"/>
              </a:rPr>
              <a:t>Figure 2. Comparative genomics involves sequencing, assembling, annotating, and comparing the genes of interest in the House Finch and American Goldfinch. This approach was used to identify and compare TLR4.</a:t>
            </a:r>
          </a:p>
        </p:txBody>
      </p:sp>
      <p:sp>
        <p:nvSpPr>
          <p:cNvPr id="13" name="AutoShape 2">
            <a:extLst>
              <a:ext uri="{FF2B5EF4-FFF2-40B4-BE49-F238E27FC236}">
                <a16:creationId xmlns:a16="http://schemas.microsoft.com/office/drawing/2014/main" id="{E8BEA8FF-5587-B3DE-F0BD-5CBF516887CE}"/>
              </a:ext>
            </a:extLst>
          </p:cNvPr>
          <p:cNvSpPr>
            <a:spLocks noChangeAspect="1" noChangeArrowheads="1"/>
          </p:cNvSpPr>
          <p:nvPr/>
        </p:nvSpPr>
        <p:spPr bwMode="auto">
          <a:xfrm>
            <a:off x="16345695" y="24813892"/>
            <a:ext cx="286493" cy="2923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4">
            <a:extLst>
              <a:ext uri="{FF2B5EF4-FFF2-40B4-BE49-F238E27FC236}">
                <a16:creationId xmlns:a16="http://schemas.microsoft.com/office/drawing/2014/main" id="{CEC114EB-F7D4-87AC-19B0-4696EDA0F80F}"/>
              </a:ext>
            </a:extLst>
          </p:cNvPr>
          <p:cNvSpPr>
            <a:spLocks noChangeAspect="1" noChangeArrowheads="1"/>
          </p:cNvSpPr>
          <p:nvPr/>
        </p:nvSpPr>
        <p:spPr bwMode="auto">
          <a:xfrm>
            <a:off x="16488941" y="24960068"/>
            <a:ext cx="286493" cy="2923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7" name="Group 36">
            <a:extLst>
              <a:ext uri="{FF2B5EF4-FFF2-40B4-BE49-F238E27FC236}">
                <a16:creationId xmlns:a16="http://schemas.microsoft.com/office/drawing/2014/main" id="{C5FB7CD4-BBD0-C091-95A3-C5DE0CC586BE}"/>
              </a:ext>
            </a:extLst>
          </p:cNvPr>
          <p:cNvGrpSpPr/>
          <p:nvPr/>
        </p:nvGrpSpPr>
        <p:grpSpPr>
          <a:xfrm>
            <a:off x="16112941" y="18007160"/>
            <a:ext cx="14897625" cy="7099835"/>
            <a:chOff x="16577113" y="19115261"/>
            <a:chExt cx="15849600" cy="7041607"/>
          </a:xfrm>
        </p:grpSpPr>
        <p:pic>
          <p:nvPicPr>
            <p:cNvPr id="30" name="Picture 29">
              <a:extLst>
                <a:ext uri="{FF2B5EF4-FFF2-40B4-BE49-F238E27FC236}">
                  <a16:creationId xmlns:a16="http://schemas.microsoft.com/office/drawing/2014/main" id="{9DF6CE57-3459-73C9-4866-436A4002A9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77113" y="21532475"/>
              <a:ext cx="15829657" cy="4624393"/>
            </a:xfrm>
            <a:prstGeom prst="rect">
              <a:avLst/>
            </a:prstGeom>
          </p:spPr>
        </p:pic>
        <p:grpSp>
          <p:nvGrpSpPr>
            <p:cNvPr id="28" name="Group 27">
              <a:extLst>
                <a:ext uri="{FF2B5EF4-FFF2-40B4-BE49-F238E27FC236}">
                  <a16:creationId xmlns:a16="http://schemas.microsoft.com/office/drawing/2014/main" id="{6B830CE9-0812-BA54-06D8-B046640249C8}"/>
                </a:ext>
              </a:extLst>
            </p:cNvPr>
            <p:cNvGrpSpPr/>
            <p:nvPr/>
          </p:nvGrpSpPr>
          <p:grpSpPr>
            <a:xfrm>
              <a:off x="16597056" y="19115261"/>
              <a:ext cx="15829657" cy="3940049"/>
              <a:chOff x="16852170" y="8704830"/>
              <a:chExt cx="15829657" cy="3940049"/>
            </a:xfrm>
          </p:grpSpPr>
          <p:pic>
            <p:nvPicPr>
              <p:cNvPr id="26" name="Picture 25" descr="A red line with black text&#10;&#10;Description automatically generated">
                <a:extLst>
                  <a:ext uri="{FF2B5EF4-FFF2-40B4-BE49-F238E27FC236}">
                    <a16:creationId xmlns:a16="http://schemas.microsoft.com/office/drawing/2014/main" id="{62E01C5D-8089-008A-52D0-41F8815FE338}"/>
                  </a:ext>
                </a:extLst>
              </p:cNvPr>
              <p:cNvPicPr>
                <a:picLocks noChangeAspect="1"/>
              </p:cNvPicPr>
              <p:nvPr/>
            </p:nvPicPr>
            <p:blipFill rotWithShape="1">
              <a:blip r:embed="rId8">
                <a:extLst>
                  <a:ext uri="{28A0092B-C50C-407E-A947-70E740481C1C}">
                    <a14:useLocalDpi xmlns:a14="http://schemas.microsoft.com/office/drawing/2010/main" val="0"/>
                  </a:ext>
                </a:extLst>
              </a:blip>
              <a:srcRect l="-51" t="15497" r="51" b="682"/>
              <a:stretch/>
            </p:blipFill>
            <p:spPr>
              <a:xfrm>
                <a:off x="16852170" y="8704830"/>
                <a:ext cx="15829657" cy="3876205"/>
              </a:xfrm>
              <a:prstGeom prst="rect">
                <a:avLst/>
              </a:prstGeom>
            </p:spPr>
          </p:pic>
          <p:sp>
            <p:nvSpPr>
              <p:cNvPr id="18" name="TextBox 17">
                <a:extLst>
                  <a:ext uri="{FF2B5EF4-FFF2-40B4-BE49-F238E27FC236}">
                    <a16:creationId xmlns:a16="http://schemas.microsoft.com/office/drawing/2014/main" id="{BC8F6F79-80DE-9AC6-DA25-D0F72EFD290F}"/>
                  </a:ext>
                </a:extLst>
              </p:cNvPr>
              <p:cNvSpPr txBox="1"/>
              <p:nvPr/>
            </p:nvSpPr>
            <p:spPr>
              <a:xfrm>
                <a:off x="21640800" y="9120128"/>
                <a:ext cx="6781800" cy="646331"/>
              </a:xfrm>
              <a:prstGeom prst="rect">
                <a:avLst/>
              </a:prstGeom>
              <a:noFill/>
            </p:spPr>
            <p:txBody>
              <a:bodyPr wrap="square" rtlCol="0">
                <a:spAutoFit/>
              </a:bodyPr>
              <a:lstStyle/>
              <a:p>
                <a:r>
                  <a:rPr lang="en-US" sz="3600" b="1" dirty="0"/>
                  <a:t>American Goldfinch TLR4</a:t>
                </a:r>
              </a:p>
            </p:txBody>
          </p:sp>
          <p:sp>
            <p:nvSpPr>
              <p:cNvPr id="27" name="TextBox 26">
                <a:extLst>
                  <a:ext uri="{FF2B5EF4-FFF2-40B4-BE49-F238E27FC236}">
                    <a16:creationId xmlns:a16="http://schemas.microsoft.com/office/drawing/2014/main" id="{40360733-B6E9-E4B1-578B-BE12923A8962}"/>
                  </a:ext>
                </a:extLst>
              </p:cNvPr>
              <p:cNvSpPr txBox="1"/>
              <p:nvPr/>
            </p:nvSpPr>
            <p:spPr>
              <a:xfrm>
                <a:off x="22166941" y="11998548"/>
                <a:ext cx="6781800" cy="646331"/>
              </a:xfrm>
              <a:prstGeom prst="rect">
                <a:avLst/>
              </a:prstGeom>
              <a:noFill/>
            </p:spPr>
            <p:txBody>
              <a:bodyPr wrap="square" rtlCol="0">
                <a:spAutoFit/>
              </a:bodyPr>
              <a:lstStyle/>
              <a:p>
                <a:r>
                  <a:rPr lang="en-US" sz="3600" b="1" dirty="0"/>
                  <a:t>House Finch TLR4</a:t>
                </a:r>
              </a:p>
            </p:txBody>
          </p:sp>
        </p:grpSp>
      </p:grpSp>
      <p:sp>
        <p:nvSpPr>
          <p:cNvPr id="31" name="TextBox 30">
            <a:extLst>
              <a:ext uri="{FF2B5EF4-FFF2-40B4-BE49-F238E27FC236}">
                <a16:creationId xmlns:a16="http://schemas.microsoft.com/office/drawing/2014/main" id="{5A8E6AF2-53E1-83B7-EC16-7F4EBCB284DC}"/>
              </a:ext>
            </a:extLst>
          </p:cNvPr>
          <p:cNvSpPr txBox="1"/>
          <p:nvPr/>
        </p:nvSpPr>
        <p:spPr>
          <a:xfrm>
            <a:off x="16112941" y="25322377"/>
            <a:ext cx="14754378" cy="1210346"/>
          </a:xfrm>
          <a:prstGeom prst="rect">
            <a:avLst/>
          </a:prstGeom>
          <a:noFill/>
        </p:spPr>
        <p:txBody>
          <a:bodyPr wrap="square" rtlCol="0">
            <a:spAutoFit/>
          </a:bodyPr>
          <a:lstStyle>
            <a:defPPr>
              <a:defRPr kern="1200"/>
            </a:defPPr>
          </a:lstStyle>
          <a:p>
            <a:r>
              <a:rPr lang="en-US" sz="3800" b="1" dirty="0">
                <a:latin typeface="Quattrocento Sans" panose="020B0502050000020003" pitchFamily="34" charset="0"/>
                <a:ea typeface="Open Sans" panose="020B0606030504020204" pitchFamily="34" charset="0"/>
                <a:cs typeface="Open Sans" panose="020B0606030504020204" pitchFamily="34" charset="0"/>
              </a:rPr>
              <a:t>Figure 3. The TLR4 gene (blue) experienced an inversion in the American Goldfinch genome after diverging from the House Finch.</a:t>
            </a:r>
          </a:p>
        </p:txBody>
      </p:sp>
      <p:sp>
        <p:nvSpPr>
          <p:cNvPr id="32" name="TextBox 31">
            <a:extLst>
              <a:ext uri="{FF2B5EF4-FFF2-40B4-BE49-F238E27FC236}">
                <a16:creationId xmlns:a16="http://schemas.microsoft.com/office/drawing/2014/main" id="{941484F6-9F0E-EBB4-5E43-6F05C154688B}"/>
              </a:ext>
            </a:extLst>
          </p:cNvPr>
          <p:cNvSpPr txBox="1"/>
          <p:nvPr/>
        </p:nvSpPr>
        <p:spPr>
          <a:xfrm>
            <a:off x="16187989" y="28171217"/>
            <a:ext cx="14663988" cy="9325630"/>
          </a:xfrm>
          <a:prstGeom prst="rect">
            <a:avLst/>
          </a:prstGeom>
          <a:noFill/>
        </p:spPr>
        <p:txBody>
          <a:bodyPr wrap="square" rtlCol="0">
            <a:spAutoFit/>
          </a:bodyPr>
          <a:lstStyle>
            <a:defPPr>
              <a:defRPr kern="1200"/>
            </a:defPPr>
          </a:lstStyle>
          <a:p>
            <a:pPr lvl="0">
              <a:defRPr/>
            </a:pPr>
            <a:r>
              <a:rPr lang="en-US" sz="5000" dirty="0">
                <a:latin typeface="Quattrocento Sans" panose="020B0502050000020003" pitchFamily="34" charset="0"/>
                <a:ea typeface="Open Sans" panose="020B0606030504020204" pitchFamily="34" charset="0"/>
                <a:cs typeface="Open Sans" panose="020B0606030504020204" pitchFamily="34" charset="0"/>
              </a:rPr>
              <a:t>The TLR4 gene was successfully found in the American Goldfinch genome. Identification of the correct TLR4 gene is supported by two main lines of evidence: similarity and synteny. The sequence of the American Goldfinch TLR4 was highly similar to the House Finch TLR at 96% identity. Furthermore, the genomic region containing TLR4 is similar in both species, suggesting high synteny (Fig. 3).  While the TLR4 is highly conserved in the American Goldfinch opposite, it did experience an inversion; that is, it is found on the positive DNA strand, unlike in the House Finch which is on the negative strand.</a:t>
            </a:r>
            <a:endParaRPr lang="en-US" sz="5000" dirty="0"/>
          </a:p>
        </p:txBody>
      </p:sp>
      <p:sp>
        <p:nvSpPr>
          <p:cNvPr id="36" name="TextBox 35">
            <a:extLst>
              <a:ext uri="{FF2B5EF4-FFF2-40B4-BE49-F238E27FC236}">
                <a16:creationId xmlns:a16="http://schemas.microsoft.com/office/drawing/2014/main" id="{289FF102-24A7-6483-8257-FC0C998D4456}"/>
              </a:ext>
            </a:extLst>
          </p:cNvPr>
          <p:cNvSpPr txBox="1"/>
          <p:nvPr/>
        </p:nvSpPr>
        <p:spPr>
          <a:xfrm>
            <a:off x="31593892" y="40722079"/>
            <a:ext cx="173635" cy="531371"/>
          </a:xfrm>
          <a:prstGeom prst="rect">
            <a:avLst/>
          </a:prstGeom>
          <a:noFill/>
        </p:spPr>
        <p:txBody>
          <a:bodyPr wrap="none" rtlCol="0">
            <a:spAutoFit/>
          </a:bodyPr>
          <a:lstStyle/>
          <a:p>
            <a:endParaRPr lang="en-US" dirty="0"/>
          </a:p>
        </p:txBody>
      </p:sp>
      <p:sp>
        <p:nvSpPr>
          <p:cNvPr id="41" name="TextBox 40">
            <a:extLst>
              <a:ext uri="{FF2B5EF4-FFF2-40B4-BE49-F238E27FC236}">
                <a16:creationId xmlns:a16="http://schemas.microsoft.com/office/drawing/2014/main" id="{95957D8D-2D7C-5B12-4C37-73F9D1790F20}"/>
              </a:ext>
            </a:extLst>
          </p:cNvPr>
          <p:cNvSpPr txBox="1"/>
          <p:nvPr/>
        </p:nvSpPr>
        <p:spPr>
          <a:xfrm>
            <a:off x="16350638" y="38894629"/>
            <a:ext cx="14663989" cy="1505551"/>
          </a:xfrm>
          <a:prstGeom prst="rect">
            <a:avLst/>
          </a:prstGeom>
          <a:noFill/>
        </p:spPr>
        <p:txBody>
          <a:bodyPr wrap="square" rtlCol="0">
            <a:spAutoFit/>
          </a:bodyPr>
          <a:lstStyle/>
          <a:p>
            <a:pPr marL="742950" indent="-742950">
              <a:buAutoNum type="arabicPeriod"/>
            </a:pPr>
            <a:r>
              <a:rPr lang="en-US" sz="3200" dirty="0"/>
              <a:t>CDC, 2021, https://www.cdc.gov/salmonella/typhimurium-04 -21/index.html</a:t>
            </a:r>
          </a:p>
          <a:p>
            <a:pPr marL="742950" indent="-742950">
              <a:buAutoNum type="arabicPeriod"/>
            </a:pPr>
            <a:r>
              <a:rPr lang="en-US" sz="3200" dirty="0" err="1"/>
              <a:t>Zuccon</a:t>
            </a:r>
            <a:r>
              <a:rPr lang="en-US" sz="3200" dirty="0"/>
              <a:t>, D., at al., Molecular Phylogenetics and Evolution 2012, 62, 581-596.</a:t>
            </a:r>
          </a:p>
          <a:p>
            <a:pPr marL="742950" indent="-742950">
              <a:buAutoNum type="arabicPeriod"/>
            </a:pPr>
            <a:r>
              <a:rPr lang="en-US" sz="3200" dirty="0"/>
              <a:t>Hall, A.J., et al., Journal of wildlife diseases 2008, 44, 585-593 </a:t>
            </a:r>
          </a:p>
        </p:txBody>
      </p:sp>
      <p:pic>
        <p:nvPicPr>
          <p:cNvPr id="47" name="Picture 46" descr="A logo on a black background&#10;&#10;Description automatically generated">
            <a:extLst>
              <a:ext uri="{FF2B5EF4-FFF2-40B4-BE49-F238E27FC236}">
                <a16:creationId xmlns:a16="http://schemas.microsoft.com/office/drawing/2014/main" id="{C886A8D7-1488-A947-6EE0-0B2606C993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23751" y="40195312"/>
            <a:ext cx="6578380" cy="3895880"/>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melancholymedallion|08-2022"/>
</p:tagLst>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3531</TotalTime>
  <Words>479</Words>
  <Application>Microsoft Macintosh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 Sans</vt:lpstr>
      <vt:lpstr>Quattrocento</vt: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Jair Torres</cp:lastModifiedBy>
  <cp:revision>174</cp:revision>
  <cp:lastPrinted>2024-04-11T08:15:26Z</cp:lastPrinted>
  <dcterms:modified xsi:type="dcterms:W3CDTF">2024-04-11T21:01:31Z</dcterms:modified>
  <cp:category>science research poster</cp:category>
</cp:coreProperties>
</file>