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67275" cy="42794238"/>
  <p:notesSz cx="29818013" cy="423433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04813" indent="52388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811213" indent="103188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216025" indent="155575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622425" indent="206375" algn="l" rtl="0" eaLnBrk="0" fontAlgn="base" hangingPunct="0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D31"/>
    <a:srgbClr val="2B6FAA"/>
    <a:srgbClr val="0F2535"/>
    <a:srgbClr val="D0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8"/>
    <p:restoredTop sz="94689"/>
  </p:normalViewPr>
  <p:slideViewPr>
    <p:cSldViewPr>
      <p:cViewPr>
        <p:scale>
          <a:sx n="41" d="100"/>
          <a:sy n="41" d="100"/>
        </p:scale>
        <p:origin x="1464" y="8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112A0A7-D543-9942-8711-00C0D03579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0663" cy="2117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D5A464-16CB-304A-8ED3-4252C6F669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6889413" y="0"/>
            <a:ext cx="12922250" cy="2117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36A78C-152B-CB4E-AACE-F06A7B8549A0}" type="datetimeFigureOut">
              <a:rPr lang="fr-FR" altLang="fr-FR"/>
              <a:pPr>
                <a:defRPr/>
              </a:pPr>
              <a:t>20/10/2023</a:t>
            </a:fld>
            <a:endParaRPr lang="fr-FR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5A21F2-DAD9-D745-BA74-C41462C761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0219313"/>
            <a:ext cx="12920663" cy="2116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FE6430-EE54-1C45-AF29-2260425E2E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6889413" y="40219313"/>
            <a:ext cx="12922250" cy="2116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40B289-734D-8741-BF91-3F525FC14CE7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0663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889413" y="0"/>
            <a:ext cx="12922250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1FB5D-EEBC-9744-A7FD-3776CC2ED2EF}" type="datetimeFigureOut">
              <a:rPr lang="en-FR" smtClean="0"/>
              <a:t>20/10/2023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55200" y="5292725"/>
            <a:ext cx="10107613" cy="14290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1325" y="20377150"/>
            <a:ext cx="23855363" cy="166735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220900"/>
            <a:ext cx="12920663" cy="2122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889413" y="40220900"/>
            <a:ext cx="12922250" cy="2122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D27BC-85B1-DB4A-A4AC-FEED38EE20A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539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D27BC-85B1-DB4A-A4AC-FEED38EE20AA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813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545" y="13294261"/>
            <a:ext cx="25728185" cy="9172405"/>
          </a:xfrm>
        </p:spPr>
        <p:txBody>
          <a:bodyPr/>
          <a:lstStyle>
            <a:lvl1pPr>
              <a:defRPr>
                <a:solidFill>
                  <a:srgbClr val="3F5D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342" y="24249760"/>
            <a:ext cx="21186592" cy="10936924"/>
          </a:xfrm>
        </p:spPr>
        <p:txBody>
          <a:bodyPr/>
          <a:lstStyle>
            <a:lvl1pPr marL="0" indent="0" algn="ctr">
              <a:buNone/>
              <a:defRPr/>
            </a:lvl1pPr>
            <a:lvl2pPr marL="405856" indent="0" algn="ctr">
              <a:buNone/>
              <a:defRPr/>
            </a:lvl2pPr>
            <a:lvl3pPr marL="811713" indent="0" algn="ctr">
              <a:buNone/>
              <a:defRPr/>
            </a:lvl3pPr>
            <a:lvl4pPr marL="1217569" indent="0" algn="ctr">
              <a:buNone/>
              <a:defRPr/>
            </a:lvl4pPr>
            <a:lvl5pPr marL="1623426" indent="0" algn="ctr">
              <a:buNone/>
              <a:defRPr/>
            </a:lvl5pPr>
            <a:lvl6pPr marL="2029282" indent="0" algn="ctr">
              <a:buNone/>
              <a:defRPr/>
            </a:lvl6pPr>
            <a:lvl7pPr marL="2435139" indent="0" algn="ctr">
              <a:buNone/>
              <a:defRPr/>
            </a:lvl7pPr>
            <a:lvl8pPr marL="2840995" indent="0" algn="ctr">
              <a:buNone/>
              <a:defRPr/>
            </a:lvl8pPr>
            <a:lvl9pPr marL="324685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C0D4-8BE3-AF4D-9B5C-B1C09D0D0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12888" y="38971538"/>
            <a:ext cx="7064375" cy="2971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E59-5BBD-FC4D-8993-279932E409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0340975" y="38971538"/>
            <a:ext cx="9585325" cy="2971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7C75-34E8-CF47-8370-D53090A29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1690013" y="38971538"/>
            <a:ext cx="7064375" cy="2971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B40443B-85BF-CC4E-8BB5-9404803C9FD1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8344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D983DE-4C47-9D44-B02B-772081378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2913"/>
            <a:ext cx="27241500" cy="713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9615" tIns="194808" rIns="389615" bIns="1948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584EAF-6AFD-1E48-91E2-37DBF2112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85375"/>
            <a:ext cx="27241500" cy="282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9615" tIns="194808" rIns="389615" bIns="1948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ED49360E-BFBC-EA4B-A216-35A7BE53C3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66429" y="528887"/>
            <a:ext cx="9180991" cy="302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xStyles>
    <p:titleStyle>
      <a:lvl1pPr algn="ctr" defTabSz="3895725" rtl="0" eaLnBrk="0" fontAlgn="base" hangingPunct="0">
        <a:spcBef>
          <a:spcPct val="0"/>
        </a:spcBef>
        <a:spcAft>
          <a:spcPct val="0"/>
        </a:spcAft>
        <a:defRPr sz="18800">
          <a:solidFill>
            <a:schemeClr val="accent3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3895725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ctr" defTabSz="3895725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ctr" defTabSz="3895725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ctr" defTabSz="3895725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405856" algn="ctr" defTabSz="3896504" rtl="0" fontAlgn="base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itchFamily="34" charset="0"/>
        </a:defRPr>
      </a:lvl6pPr>
      <a:lvl7pPr marL="811713" algn="ctr" defTabSz="3896504" rtl="0" fontAlgn="base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itchFamily="34" charset="0"/>
        </a:defRPr>
      </a:lvl7pPr>
      <a:lvl8pPr marL="1217569" algn="ctr" defTabSz="3896504" rtl="0" fontAlgn="base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itchFamily="34" charset="0"/>
        </a:defRPr>
      </a:lvl8pPr>
      <a:lvl9pPr marL="1623426" algn="ctr" defTabSz="3896504" rtl="0" fontAlgn="base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itchFamily="34" charset="0"/>
        </a:defRPr>
      </a:lvl9pPr>
    </p:titleStyle>
    <p:bodyStyle>
      <a:lvl1pPr marL="1458913" indent="-1458913" algn="l" defTabSz="3895725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3165475" indent="-1216025" algn="l" defTabSz="3895725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4868863" indent="-973138" algn="l" defTabSz="3895725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6818313" indent="-973138" algn="l" defTabSz="3895725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8766175" indent="-973138" algn="l" defTabSz="3895725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9172638" indent="-973774" algn="l" defTabSz="3896504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578494" indent="-973774" algn="l" defTabSz="3896504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9984351" indent="-973774" algn="l" defTabSz="3896504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390207" indent="-973774" algn="l" defTabSz="3896504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856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1713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569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3426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9282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5139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95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6852" algn="l" defTabSz="8117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6D16884A-9742-9C4B-9A8A-4F9637CF7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746125"/>
            <a:ext cx="17721263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2050" tIns="71025" rIns="142050" bIns="71025" anchor="ctr"/>
          <a:lstStyle/>
          <a:p>
            <a:pPr algn="ctr" defTabSz="3895725" eaLnBrk="1" hangingPunct="1">
              <a:defRPr/>
            </a:pPr>
            <a:r>
              <a:rPr lang="en-US" sz="10300" b="1" dirty="0">
                <a:ea typeface="+mn-ea"/>
              </a:rPr>
              <a:t>Your Poster Title Here</a:t>
            </a:r>
          </a:p>
          <a:p>
            <a:pPr algn="ctr" defTabSz="3895725" eaLnBrk="1" hangingPunct="1">
              <a:defRPr/>
            </a:pPr>
            <a:r>
              <a:rPr lang="en-US" sz="4400" b="1" dirty="0">
                <a:solidFill>
                  <a:srgbClr val="414042"/>
                </a:solidFill>
                <a:ea typeface="+mn-ea"/>
              </a:rPr>
              <a:t>Authors</a:t>
            </a:r>
          </a:p>
          <a:p>
            <a:pPr algn="ctr" defTabSz="3895725" eaLnBrk="1" hangingPunct="1">
              <a:defRPr/>
            </a:pPr>
            <a:r>
              <a:rPr lang="en-US" sz="4400" b="1" dirty="0">
                <a:solidFill>
                  <a:srgbClr val="414042"/>
                </a:solidFill>
                <a:ea typeface="+mn-ea"/>
              </a:rPr>
              <a:t>Affiliations</a:t>
            </a:r>
          </a:p>
        </p:txBody>
      </p:sp>
      <p:sp>
        <p:nvSpPr>
          <p:cNvPr id="14339" name="Text Box 19">
            <a:extLst>
              <a:ext uri="{FF2B5EF4-FFF2-40B4-BE49-F238E27FC236}">
                <a16:creationId xmlns:a16="http://schemas.microsoft.com/office/drawing/2014/main" id="{62093744-B228-E541-B377-4814BE660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6657975"/>
            <a:ext cx="13869988" cy="929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050" tIns="71025" rIns="142050" bIns="71025">
            <a:spAutoFit/>
          </a:bodyPr>
          <a:lstStyle>
            <a:lvl1pPr marL="457200" indent="-4572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This A0 poster template is a preferred option for posters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The titles of each section are suggestions and can be changed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Insert your own text here, remove existing bullets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Example: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Not all high-quality papers cannot be included in the technical tracks because of time and space constraints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</p:txBody>
      </p:sp>
      <p:sp>
        <p:nvSpPr>
          <p:cNvPr id="14340" name="Text Box 20">
            <a:extLst>
              <a:ext uri="{FF2B5EF4-FFF2-40B4-BE49-F238E27FC236}">
                <a16:creationId xmlns:a16="http://schemas.microsoft.com/office/drawing/2014/main" id="{AE0B92F7-A08E-414B-B181-891BAABF9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8068925"/>
            <a:ext cx="13869988" cy="822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050" tIns="71025" rIns="142050" bIns="71025">
            <a:spAutoFit/>
          </a:bodyPr>
          <a:lstStyle>
            <a:lvl1pPr marL="457200" indent="-4572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Insert your own text here, remove existing bullets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Example: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Offer authors of reserve papers increased opportunity to present and discuss the paper with the delegates in addition to publication of paper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fr-FR" sz="3500"/>
          </a:p>
          <a:p>
            <a:pPr eaLnBrk="1" hangingPunct="1">
              <a:spcBef>
                <a:spcPct val="50000"/>
              </a:spcBef>
            </a:pPr>
            <a:endParaRPr lang="en-US" altLang="fr-FR" sz="3500"/>
          </a:p>
          <a:p>
            <a:pPr eaLnBrk="1" hangingPunct="1">
              <a:spcBef>
                <a:spcPct val="50000"/>
              </a:spcBef>
            </a:pPr>
            <a:endParaRPr lang="en-US" altLang="fr-FR" sz="3500"/>
          </a:p>
          <a:p>
            <a:pPr eaLnBrk="1" hangingPunct="1">
              <a:spcBef>
                <a:spcPct val="50000"/>
              </a:spcBef>
            </a:pPr>
            <a:endParaRPr lang="en-US" altLang="fr-FR" sz="3500"/>
          </a:p>
          <a:p>
            <a:pPr eaLnBrk="1" hangingPunct="1">
              <a:spcBef>
                <a:spcPct val="50000"/>
              </a:spcBef>
            </a:pPr>
            <a:endParaRPr lang="en-US" altLang="fr-FR" sz="3500"/>
          </a:p>
          <a:p>
            <a:pPr eaLnBrk="1" hangingPunct="1">
              <a:spcBef>
                <a:spcPct val="50000"/>
              </a:spcBef>
            </a:pPr>
            <a:endParaRPr lang="en-US" altLang="fr-FR" sz="3500"/>
          </a:p>
        </p:txBody>
      </p:sp>
      <p:sp>
        <p:nvSpPr>
          <p:cNvPr id="14341" name="Text Box 21">
            <a:extLst>
              <a:ext uri="{FF2B5EF4-FFF2-40B4-BE49-F238E27FC236}">
                <a16:creationId xmlns:a16="http://schemas.microsoft.com/office/drawing/2014/main" id="{83514F58-CD8E-1145-9ADE-423F5CE1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8103513"/>
            <a:ext cx="13171488" cy="1064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050" tIns="71025" rIns="142050" bIns="71025">
            <a:spAutoFit/>
          </a:bodyPr>
          <a:lstStyle>
            <a:lvl1pPr marL="457200" indent="-4572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Insert your text here, remove existing bullets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Example: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A0 poster displayed on boards located next to Technical Tracks in highly visible area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Highboys for laptop support during presentation. Can use reserve paper slides on laptop as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</p:txBody>
      </p:sp>
      <p:sp>
        <p:nvSpPr>
          <p:cNvPr id="14342" name="Text Box 22">
            <a:extLst>
              <a:ext uri="{FF2B5EF4-FFF2-40B4-BE49-F238E27FC236}">
                <a16:creationId xmlns:a16="http://schemas.microsoft.com/office/drawing/2014/main" id="{FB904DE8-B226-2343-8090-36F44658C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4325" y="6657975"/>
            <a:ext cx="13869988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050" tIns="71025" rIns="142050" bIns="71025">
            <a:spAutoFit/>
          </a:bodyPr>
          <a:lstStyle>
            <a:lvl1pPr marL="457200" indent="-4572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Your text goes here, remove existing bullets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You can change your font size to fit your own data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Insert any summary color graphs and/or pictures here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Example &amp; Important Notes for Presenter: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A0 portrait is a common presentation poster size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/>
              <a:t>It is 84.1 x 118.9 cm (around 33 x 47in)</a:t>
            </a:r>
          </a:p>
          <a:p>
            <a:pPr eaLnBrk="1" hangingPunct="1">
              <a:spcBef>
                <a:spcPct val="50000"/>
              </a:spcBef>
            </a:pPr>
            <a:endParaRPr lang="en-US" altLang="fr-FR" sz="3500"/>
          </a:p>
          <a:p>
            <a:pPr eaLnBrk="1" hangingPunct="1">
              <a:spcBef>
                <a:spcPct val="50000"/>
              </a:spcBef>
            </a:pPr>
            <a:endParaRPr lang="en-US" altLang="fr-FR" sz="3500"/>
          </a:p>
        </p:txBody>
      </p:sp>
      <p:sp>
        <p:nvSpPr>
          <p:cNvPr id="14343" name="Text Box 24">
            <a:extLst>
              <a:ext uri="{FF2B5EF4-FFF2-40B4-BE49-F238E27FC236}">
                <a16:creationId xmlns:a16="http://schemas.microsoft.com/office/drawing/2014/main" id="{21B709C1-4078-334C-BA5F-F3C0E58C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6074" y="18426113"/>
            <a:ext cx="13869988" cy="133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050" tIns="71025" rIns="142050" bIns="71025">
            <a:spAutoFit/>
          </a:bodyPr>
          <a:lstStyle>
            <a:lvl1pPr marL="457200" indent="-4572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Your text goes here, remove existing bullets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Example: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Attractive &amp; uniform method for presenting reserve papers &amp; increased awareness of published paper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fr-FR" sz="3500" dirty="0"/>
              <a:t>Improved interaction and increased feedback from delegates</a:t>
            </a:r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  <a:p>
            <a:pPr eaLnBrk="1" hangingPunct="1">
              <a:spcBef>
                <a:spcPct val="50000"/>
              </a:spcBef>
            </a:pPr>
            <a:endParaRPr lang="en-US" altLang="fr-FR" sz="3500" dirty="0"/>
          </a:p>
        </p:txBody>
      </p:sp>
      <p:grpSp>
        <p:nvGrpSpPr>
          <p:cNvPr id="14344" name="Group 12">
            <a:extLst>
              <a:ext uri="{FF2B5EF4-FFF2-40B4-BE49-F238E27FC236}">
                <a16:creationId xmlns:a16="http://schemas.microsoft.com/office/drawing/2014/main" id="{EA06BBEB-00DC-514A-ABA6-B6AD2CA3F9D5}"/>
              </a:ext>
            </a:extLst>
          </p:cNvPr>
          <p:cNvGrpSpPr>
            <a:grpSpLocks/>
          </p:cNvGrpSpPr>
          <p:nvPr/>
        </p:nvGrpSpPr>
        <p:grpSpPr bwMode="auto">
          <a:xfrm>
            <a:off x="-563563" y="4862513"/>
            <a:ext cx="15697201" cy="1066800"/>
            <a:chOff x="-563561" y="4861719"/>
            <a:chExt cx="15697198" cy="1066800"/>
          </a:xfrm>
          <a:solidFill>
            <a:srgbClr val="2B6FAA"/>
          </a:solidFill>
        </p:grpSpPr>
        <p:sp>
          <p:nvSpPr>
            <p:cNvPr id="2052" name="Rectangle 10">
              <a:extLst>
                <a:ext uri="{FF2B5EF4-FFF2-40B4-BE49-F238E27FC236}">
                  <a16:creationId xmlns:a16="http://schemas.microsoft.com/office/drawing/2014/main" id="{FC208D18-5DD5-774F-9CAB-844C11ED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4861719"/>
              <a:ext cx="6294437" cy="1066800"/>
            </a:xfrm>
            <a:prstGeom prst="rect">
              <a:avLst/>
            </a:prstGeom>
            <a:solidFill>
              <a:srgbClr val="3F5D31"/>
            </a:solidFill>
            <a:ln w="9525">
              <a:solidFill>
                <a:srgbClr val="3F5D31"/>
              </a:solidFill>
              <a:miter lim="800000"/>
              <a:headEnd/>
              <a:tailEnd/>
            </a:ln>
            <a:effectLst/>
          </p:spPr>
          <p:txBody>
            <a:bodyPr lIns="142050" tIns="71025" rIns="142050" bIns="71025" anchor="ctr"/>
            <a:lstStyle/>
            <a:p>
              <a:pPr algn="ctr" defTabSz="3895725" eaLnBrk="1" hangingPunct="1">
                <a:defRPr/>
              </a:pPr>
              <a:r>
                <a:rPr lang="en-US" sz="3600" b="1" kern="0" cap="all" dirty="0">
                  <a:solidFill>
                    <a:schemeClr val="bg1"/>
                  </a:solidFill>
                  <a:latin typeface="+mj-lt"/>
                  <a:ea typeface="+mn-ea"/>
                </a:rPr>
                <a:t>Purpose / Problem</a:t>
              </a:r>
            </a:p>
          </p:txBody>
        </p:sp>
        <p:cxnSp>
          <p:nvCxnSpPr>
            <p:cNvPr id="2" name="Connecteur droit 3">
              <a:extLst>
                <a:ext uri="{FF2B5EF4-FFF2-40B4-BE49-F238E27FC236}">
                  <a16:creationId xmlns:a16="http://schemas.microsoft.com/office/drawing/2014/main" id="{3E5ABB1D-C9FA-4142-9098-7B793EA0CA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563561" y="4861719"/>
              <a:ext cx="15697198" cy="794"/>
            </a:xfrm>
            <a:prstGeom prst="line">
              <a:avLst/>
            </a:prstGeom>
            <a:grpFill/>
            <a:ln w="12700">
              <a:solidFill>
                <a:srgbClr val="3F5D3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</p:cxnSp>
      </p:grpSp>
      <p:grpSp>
        <p:nvGrpSpPr>
          <p:cNvPr id="14345" name="Group 6">
            <a:extLst>
              <a:ext uri="{FF2B5EF4-FFF2-40B4-BE49-F238E27FC236}">
                <a16:creationId xmlns:a16="http://schemas.microsoft.com/office/drawing/2014/main" id="{C4248993-609B-614E-A429-588895BA4424}"/>
              </a:ext>
            </a:extLst>
          </p:cNvPr>
          <p:cNvGrpSpPr>
            <a:grpSpLocks/>
          </p:cNvGrpSpPr>
          <p:nvPr/>
        </p:nvGrpSpPr>
        <p:grpSpPr bwMode="auto">
          <a:xfrm>
            <a:off x="-792163" y="16597313"/>
            <a:ext cx="15925801" cy="1066800"/>
            <a:chOff x="-792162" y="16596519"/>
            <a:chExt cx="15925799" cy="1066800"/>
          </a:xfrm>
          <a:solidFill>
            <a:srgbClr val="2B6FAA"/>
          </a:solidFill>
        </p:grpSpPr>
        <p:cxnSp>
          <p:nvCxnSpPr>
            <p:cNvPr id="14359" name="Connecteur droit 3">
              <a:extLst>
                <a:ext uri="{FF2B5EF4-FFF2-40B4-BE49-F238E27FC236}">
                  <a16:creationId xmlns:a16="http://schemas.microsoft.com/office/drawing/2014/main" id="{B48432D9-BD28-E841-B8C5-44D867607D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792162" y="16596519"/>
              <a:ext cx="15925799" cy="0"/>
            </a:xfrm>
            <a:prstGeom prst="line">
              <a:avLst/>
            </a:prstGeom>
            <a:grpFill/>
            <a:ln w="12700">
              <a:solidFill>
                <a:srgbClr val="3F5D31"/>
              </a:solidFill>
              <a:round/>
              <a:headEnd/>
              <a:tailEnd/>
            </a:ln>
            <a:effectLst/>
          </p:spPr>
        </p:cxn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39ED99A9-0FA7-A64E-829E-321FCCC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6596519"/>
              <a:ext cx="6294437" cy="1066800"/>
            </a:xfrm>
            <a:prstGeom prst="rect">
              <a:avLst/>
            </a:prstGeom>
            <a:solidFill>
              <a:srgbClr val="3F5D31"/>
            </a:solidFill>
            <a:ln w="9525">
              <a:solidFill>
                <a:srgbClr val="3F5D31"/>
              </a:solidFill>
              <a:miter lim="800000"/>
              <a:headEnd/>
              <a:tailEnd/>
            </a:ln>
            <a:effectLst/>
          </p:spPr>
          <p:txBody>
            <a:bodyPr lIns="142050" tIns="71025" rIns="142050" bIns="71025" anchor="ctr"/>
            <a:lstStyle/>
            <a:p>
              <a:pPr algn="ctr" defTabSz="3895725" eaLnBrk="1" hangingPunct="1">
                <a:defRPr/>
              </a:pPr>
              <a:r>
                <a:rPr lang="en-US" sz="3600" b="1" kern="0" cap="all" dirty="0">
                  <a:solidFill>
                    <a:schemeClr val="bg1"/>
                  </a:solidFill>
                  <a:latin typeface="+mj-lt"/>
                  <a:ea typeface="+mn-ea"/>
                </a:rPr>
                <a:t>Objectives / Goals</a:t>
              </a:r>
            </a:p>
          </p:txBody>
        </p:sp>
      </p:grpSp>
      <p:grpSp>
        <p:nvGrpSpPr>
          <p:cNvPr id="14346" name="Group 8">
            <a:extLst>
              <a:ext uri="{FF2B5EF4-FFF2-40B4-BE49-F238E27FC236}">
                <a16:creationId xmlns:a16="http://schemas.microsoft.com/office/drawing/2014/main" id="{2F55291F-FEED-784D-B8DE-741AAED4B89A}"/>
              </a:ext>
            </a:extLst>
          </p:cNvPr>
          <p:cNvGrpSpPr>
            <a:grpSpLocks/>
          </p:cNvGrpSpPr>
          <p:nvPr/>
        </p:nvGrpSpPr>
        <p:grpSpPr bwMode="auto">
          <a:xfrm>
            <a:off x="15133637" y="16597313"/>
            <a:ext cx="15925800" cy="1066800"/>
            <a:chOff x="15133637" y="14462919"/>
            <a:chExt cx="15925799" cy="1066800"/>
          </a:xfrm>
          <a:solidFill>
            <a:srgbClr val="2B6FAA"/>
          </a:solidFill>
        </p:grpSpPr>
        <p:cxnSp>
          <p:nvCxnSpPr>
            <p:cNvPr id="14357" name="Connecteur droit 3">
              <a:extLst>
                <a:ext uri="{FF2B5EF4-FFF2-40B4-BE49-F238E27FC236}">
                  <a16:creationId xmlns:a16="http://schemas.microsoft.com/office/drawing/2014/main" id="{798C0002-BBBA-1742-96D6-38B00BFEC8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133637" y="14462919"/>
              <a:ext cx="15925799" cy="0"/>
            </a:xfrm>
            <a:prstGeom prst="line">
              <a:avLst/>
            </a:prstGeom>
            <a:grpFill/>
            <a:ln w="12700">
              <a:solidFill>
                <a:srgbClr val="3F5D31"/>
              </a:solidFill>
              <a:round/>
              <a:headEnd/>
              <a:tailEnd/>
            </a:ln>
            <a:effectLst/>
          </p:spPr>
        </p:cxn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AD8A3D75-26D3-8B42-8BCA-B7DBBAAD9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3637" y="14462919"/>
              <a:ext cx="6294437" cy="1066800"/>
            </a:xfrm>
            <a:prstGeom prst="rect">
              <a:avLst/>
            </a:prstGeom>
            <a:solidFill>
              <a:srgbClr val="3F5D31"/>
            </a:solidFill>
            <a:ln w="9525">
              <a:solidFill>
                <a:srgbClr val="3F5D31"/>
              </a:solidFill>
              <a:miter lim="800000"/>
              <a:headEnd/>
              <a:tailEnd/>
            </a:ln>
            <a:effectLst/>
          </p:spPr>
          <p:txBody>
            <a:bodyPr lIns="142050" tIns="71025" rIns="142050" bIns="71025" anchor="ctr"/>
            <a:lstStyle/>
            <a:p>
              <a:pPr algn="ctr" defTabSz="3895725" eaLnBrk="1" hangingPunct="1">
                <a:defRPr/>
              </a:pPr>
              <a:r>
                <a:rPr lang="en-US" sz="3600" b="1" kern="0" cap="all" dirty="0">
                  <a:solidFill>
                    <a:schemeClr val="bg1"/>
                  </a:solidFill>
                  <a:latin typeface="+mj-lt"/>
                  <a:ea typeface="+mn-ea"/>
                </a:rPr>
                <a:t>Conclusions</a:t>
              </a:r>
            </a:p>
          </p:txBody>
        </p:sp>
      </p:grpSp>
      <p:grpSp>
        <p:nvGrpSpPr>
          <p:cNvPr id="14347" name="Group 7">
            <a:extLst>
              <a:ext uri="{FF2B5EF4-FFF2-40B4-BE49-F238E27FC236}">
                <a16:creationId xmlns:a16="http://schemas.microsoft.com/office/drawing/2014/main" id="{129C2F7A-C832-0E47-81D6-E58706CE9B7E}"/>
              </a:ext>
            </a:extLst>
          </p:cNvPr>
          <p:cNvGrpSpPr>
            <a:grpSpLocks/>
          </p:cNvGrpSpPr>
          <p:nvPr/>
        </p:nvGrpSpPr>
        <p:grpSpPr bwMode="auto">
          <a:xfrm>
            <a:off x="-639763" y="27036713"/>
            <a:ext cx="15925801" cy="1066800"/>
            <a:chOff x="-639762" y="27035919"/>
            <a:chExt cx="15925799" cy="1066800"/>
          </a:xfrm>
          <a:solidFill>
            <a:srgbClr val="2B6FAA"/>
          </a:solidFill>
        </p:grpSpPr>
        <p:cxnSp>
          <p:nvCxnSpPr>
            <p:cNvPr id="14355" name="Connecteur droit 3">
              <a:extLst>
                <a:ext uri="{FF2B5EF4-FFF2-40B4-BE49-F238E27FC236}">
                  <a16:creationId xmlns:a16="http://schemas.microsoft.com/office/drawing/2014/main" id="{36ACA4D7-AEB3-A34D-BEAE-A2D5185963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639762" y="27035919"/>
              <a:ext cx="15925799" cy="0"/>
            </a:xfrm>
            <a:prstGeom prst="line">
              <a:avLst/>
            </a:prstGeom>
            <a:grpFill/>
            <a:ln w="12700">
              <a:solidFill>
                <a:srgbClr val="3F5D3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9D3592A1-F48C-C540-8395-FAC6312B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7035919"/>
              <a:ext cx="6294437" cy="1066800"/>
            </a:xfrm>
            <a:prstGeom prst="rect">
              <a:avLst/>
            </a:prstGeom>
            <a:solidFill>
              <a:srgbClr val="3F5D31"/>
            </a:solidFill>
            <a:ln w="9525">
              <a:solidFill>
                <a:srgbClr val="3F5D31"/>
              </a:solidFill>
              <a:miter lim="800000"/>
              <a:headEnd/>
              <a:tailEnd/>
            </a:ln>
            <a:effectLst/>
          </p:spPr>
          <p:txBody>
            <a:bodyPr lIns="142050" tIns="71025" rIns="142050" bIns="71025" anchor="ctr"/>
            <a:lstStyle/>
            <a:p>
              <a:pPr algn="ctr" defTabSz="3895725" eaLnBrk="1" hangingPunct="1">
                <a:defRPr/>
              </a:pPr>
              <a:r>
                <a:rPr lang="en-US" sz="3600" b="1" kern="0" cap="all" dirty="0">
                  <a:solidFill>
                    <a:schemeClr val="bg1"/>
                  </a:solidFill>
                  <a:latin typeface="+mj-lt"/>
                  <a:ea typeface="+mn-ea"/>
                </a:rPr>
                <a:t>Methods / Description</a:t>
              </a:r>
            </a:p>
          </p:txBody>
        </p:sp>
      </p:grpSp>
      <p:grpSp>
        <p:nvGrpSpPr>
          <p:cNvPr id="14348" name="Group 14">
            <a:extLst>
              <a:ext uri="{FF2B5EF4-FFF2-40B4-BE49-F238E27FC236}">
                <a16:creationId xmlns:a16="http://schemas.microsoft.com/office/drawing/2014/main" id="{73095F55-C947-434C-994F-75BC31AA487C}"/>
              </a:ext>
            </a:extLst>
          </p:cNvPr>
          <p:cNvGrpSpPr>
            <a:grpSpLocks/>
          </p:cNvGrpSpPr>
          <p:nvPr/>
        </p:nvGrpSpPr>
        <p:grpSpPr bwMode="auto">
          <a:xfrm>
            <a:off x="15815468" y="34617025"/>
            <a:ext cx="13411201" cy="6629400"/>
            <a:chOff x="15784512" y="30998319"/>
            <a:chExt cx="13411201" cy="6630194"/>
          </a:xfrm>
          <a:solidFill>
            <a:srgbClr val="981B1E"/>
          </a:solidFill>
        </p:grpSpPr>
        <p:sp>
          <p:nvSpPr>
            <p:cNvPr id="5" name="Arrondir un rectangle avec un coin diagonal 4">
              <a:extLst>
                <a:ext uri="{FF2B5EF4-FFF2-40B4-BE49-F238E27FC236}">
                  <a16:creationId xmlns:a16="http://schemas.microsoft.com/office/drawing/2014/main" id="{E66A3F37-4479-534E-BBA3-8E4F4ADC5432}"/>
                </a:ext>
              </a:extLst>
            </p:cNvPr>
            <p:cNvSpPr/>
            <p:nvPr/>
          </p:nvSpPr>
          <p:spPr bwMode="auto">
            <a:xfrm>
              <a:off x="15784513" y="30999906"/>
              <a:ext cx="13411200" cy="6628607"/>
            </a:xfrm>
            <a:prstGeom prst="round2DiagRect">
              <a:avLst>
                <a:gd name="adj1" fmla="val 17540"/>
                <a:gd name="adj2" fmla="val 0"/>
              </a:avLst>
            </a:prstGeom>
            <a:noFill/>
            <a:ln w="12700" cap="flat" cmpd="sng" algn="ctr">
              <a:solidFill>
                <a:srgbClr val="3F5D3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3895725" eaLnBrk="1" hangingPunct="1">
                <a:spcBef>
                  <a:spcPts val="3000"/>
                </a:spcBef>
                <a:defRPr/>
              </a:pPr>
              <a:endParaRPr lang="en-US" sz="32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  <a:p>
              <a:pPr defTabSz="3895725" eaLnBrk="1" hangingPunct="1">
                <a:spcBef>
                  <a:spcPts val="3000"/>
                </a:spcBef>
                <a:defRPr/>
              </a:pPr>
              <a:r>
                <a:rPr lang="en-US" sz="32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Your references and/or contact info goes here, remove existing text </a:t>
              </a:r>
            </a:p>
            <a:p>
              <a:pPr defTabSz="3895725" eaLnBrk="1" hangingPunct="1">
                <a:spcBef>
                  <a:spcPts val="3000"/>
                </a:spcBef>
                <a:defRPr/>
              </a:pPr>
              <a:r>
                <a:rPr lang="en-US" sz="32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Example:</a:t>
              </a:r>
            </a:p>
            <a:p>
              <a:pPr defTabSz="3895725" eaLnBrk="1" hangingPunct="1">
                <a:spcBef>
                  <a:spcPts val="3000"/>
                </a:spcBef>
                <a:defRPr/>
              </a:pPr>
              <a:r>
                <a:rPr lang="en-US" sz="3200" dirty="0">
                  <a:latin typeface="Arial" charset="0"/>
                  <a:ea typeface="ＭＳ Ｐゴシック" charset="0"/>
                  <a:cs typeface="ＭＳ Ｐゴシック" charset="0"/>
                </a:rPr>
                <a:t>John Doe</a:t>
              </a:r>
              <a:br>
                <a:rPr lang="en-US" sz="3200" dirty="0">
                  <a:latin typeface="Arial" charset="0"/>
                  <a:ea typeface="ＭＳ Ｐゴシック" charset="0"/>
                  <a:cs typeface="ＭＳ Ｐゴシック" charset="0"/>
                </a:rPr>
              </a:br>
              <a:r>
                <a:rPr lang="en-US" sz="3200" dirty="0">
                  <a:latin typeface="Arial" charset="0"/>
                  <a:ea typeface="ＭＳ Ｐゴシック" charset="0"/>
                  <a:cs typeface="ＭＳ Ｐゴシック" charset="0"/>
                </a:rPr>
                <a:t>System Engineer</a:t>
              </a:r>
              <a:br>
                <a:rPr lang="en-US" sz="3200" dirty="0">
                  <a:latin typeface="Arial" charset="0"/>
                  <a:ea typeface="ＭＳ Ｐゴシック" charset="0"/>
                  <a:cs typeface="ＭＳ Ｐゴシック" charset="0"/>
                </a:rPr>
              </a:br>
              <a:r>
                <a:rPr lang="en-US" sz="3200" dirty="0" err="1">
                  <a:latin typeface="Arial" charset="0"/>
                  <a:ea typeface="ＭＳ Ｐゴシック" charset="0"/>
                  <a:cs typeface="ＭＳ Ｐゴシック" charset="0"/>
                </a:rPr>
                <a:t>john.doe@incose.org</a:t>
              </a:r>
              <a:endParaRPr lang="en-US" sz="32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53" name="Arrondir un rectangle avec un coin diagonal 4">
              <a:extLst>
                <a:ext uri="{FF2B5EF4-FFF2-40B4-BE49-F238E27FC236}">
                  <a16:creationId xmlns:a16="http://schemas.microsoft.com/office/drawing/2014/main" id="{676ADA17-26E1-6644-BE4E-F963B3E66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4512" y="30998319"/>
              <a:ext cx="7391399" cy="1143137"/>
            </a:xfrm>
            <a:custGeom>
              <a:avLst/>
              <a:gdLst>
                <a:gd name="T0" fmla="*/ 1067944 w 6283038"/>
                <a:gd name="T1" fmla="*/ 0 h 1143425"/>
                <a:gd name="T2" fmla="*/ 6283038 w 6283038"/>
                <a:gd name="T3" fmla="*/ 0 h 1143425"/>
                <a:gd name="T4" fmla="*/ 6283038 w 6283038"/>
                <a:gd name="T5" fmla="*/ 0 h 1143425"/>
                <a:gd name="T6" fmla="*/ 6271493 w 6283038"/>
                <a:gd name="T7" fmla="*/ 525318 h 1143425"/>
                <a:gd name="T8" fmla="*/ 5376729 w 6283038"/>
                <a:gd name="T9" fmla="*/ 1143000 h 1143425"/>
                <a:gd name="T10" fmla="*/ 2 w 6283038"/>
                <a:gd name="T11" fmla="*/ 1143000 h 1143425"/>
                <a:gd name="T12" fmla="*/ 1067944 w 6283038"/>
                <a:gd name="T13" fmla="*/ 0 h 1143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83038" h="1143425">
                  <a:moveTo>
                    <a:pt x="1067944" y="0"/>
                  </a:moveTo>
                  <a:lnTo>
                    <a:pt x="6283038" y="0"/>
                  </a:lnTo>
                  <a:lnTo>
                    <a:pt x="6271493" y="525318"/>
                  </a:lnTo>
                  <a:cubicBezTo>
                    <a:pt x="6283038" y="930708"/>
                    <a:pt x="5920660" y="1154546"/>
                    <a:pt x="5376729" y="1143000"/>
                  </a:cubicBezTo>
                  <a:lnTo>
                    <a:pt x="2" y="1143000"/>
                  </a:lnTo>
                  <a:cubicBezTo>
                    <a:pt x="-959" y="686957"/>
                    <a:pt x="309402" y="5774"/>
                    <a:pt x="1067944" y="0"/>
                  </a:cubicBezTo>
                  <a:close/>
                </a:path>
              </a:pathLst>
            </a:custGeom>
            <a:solidFill>
              <a:srgbClr val="3F5D31"/>
            </a:solidFill>
            <a:ln w="12700" cap="flat" cmpd="sng">
              <a:solidFill>
                <a:srgbClr val="3F5D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23106FB-A672-F343-B97A-8CFAD6448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9438" y="30998319"/>
              <a:ext cx="7356473" cy="114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42050" tIns="71025" rIns="142050" bIns="71025" anchor="ctr"/>
            <a:lstStyle/>
            <a:p>
              <a:pPr algn="ctr" defTabSz="3895725" eaLnBrk="1" hangingPunct="1">
                <a:defRPr/>
              </a:pPr>
              <a:r>
                <a:rPr lang="en-US" sz="3600" b="1" kern="0" cap="all" dirty="0">
                  <a:solidFill>
                    <a:schemeClr val="bg1"/>
                  </a:solidFill>
                  <a:latin typeface="+mj-lt"/>
                  <a:ea typeface="+mn-ea"/>
                </a:rPr>
                <a:t>Contacts / References</a:t>
              </a:r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3B24BF92-165D-A64C-B150-C296980337F4}"/>
              </a:ext>
            </a:extLst>
          </p:cNvPr>
          <p:cNvGrpSpPr>
            <a:grpSpLocks/>
          </p:cNvGrpSpPr>
          <p:nvPr/>
        </p:nvGrpSpPr>
        <p:grpSpPr bwMode="auto">
          <a:xfrm>
            <a:off x="15133638" y="4862513"/>
            <a:ext cx="15544800" cy="1066800"/>
            <a:chOff x="15133637" y="4861719"/>
            <a:chExt cx="15544798" cy="1066800"/>
          </a:xfrm>
          <a:solidFill>
            <a:srgbClr val="2B6FAA"/>
          </a:solidFill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9BFB4A84-8415-F74A-B951-4D071E258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3637" y="4861719"/>
              <a:ext cx="6300786" cy="1066800"/>
            </a:xfrm>
            <a:prstGeom prst="rect">
              <a:avLst/>
            </a:prstGeom>
            <a:solidFill>
              <a:srgbClr val="3F5D31"/>
            </a:solidFill>
            <a:ln w="9525">
              <a:solidFill>
                <a:srgbClr val="3F5D31"/>
              </a:solidFill>
              <a:miter lim="800000"/>
              <a:headEnd/>
              <a:tailEnd/>
            </a:ln>
            <a:effectLst/>
          </p:spPr>
          <p:txBody>
            <a:bodyPr lIns="142050" tIns="71025" rIns="142050" bIns="71025" anchor="ctr"/>
            <a:lstStyle/>
            <a:p>
              <a:pPr algn="ctr" defTabSz="3895725" eaLnBrk="1" hangingPunct="1">
                <a:defRPr/>
              </a:pPr>
              <a:r>
                <a:rPr lang="en-US" sz="3600" b="1" kern="0" cap="all" dirty="0">
                  <a:solidFill>
                    <a:schemeClr val="bg1"/>
                  </a:solidFill>
                  <a:latin typeface="+mj-lt"/>
                  <a:ea typeface="+mn-ea"/>
                </a:rPr>
                <a:t>Data / Results</a:t>
              </a:r>
            </a:p>
          </p:txBody>
        </p:sp>
        <p:cxnSp>
          <p:nvCxnSpPr>
            <p:cNvPr id="14351" name="Connecteur droit 3">
              <a:extLst>
                <a:ext uri="{FF2B5EF4-FFF2-40B4-BE49-F238E27FC236}">
                  <a16:creationId xmlns:a16="http://schemas.microsoft.com/office/drawing/2014/main" id="{B250A7C7-504D-3F40-8EEC-275BB86A95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133637" y="4861719"/>
              <a:ext cx="15544798" cy="0"/>
            </a:xfrm>
            <a:prstGeom prst="line">
              <a:avLst/>
            </a:prstGeom>
            <a:grpFill/>
            <a:ln w="12700">
              <a:solidFill>
                <a:srgbClr val="3F5D3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414042"/>
      </a:dk1>
      <a:lt1>
        <a:srgbClr val="FFFFFF"/>
      </a:lt1>
      <a:dk2>
        <a:srgbClr val="981B1E"/>
      </a:dk2>
      <a:lt2>
        <a:srgbClr val="EEECE1"/>
      </a:lt2>
      <a:accent1>
        <a:srgbClr val="981B1E"/>
      </a:accent1>
      <a:accent2>
        <a:srgbClr val="0071CE"/>
      </a:accent2>
      <a:accent3>
        <a:srgbClr val="3F5D30"/>
      </a:accent3>
      <a:accent4>
        <a:srgbClr val="FFD13F"/>
      </a:accent4>
      <a:accent5>
        <a:srgbClr val="0071CE"/>
      </a:accent5>
      <a:accent6>
        <a:srgbClr val="414042"/>
      </a:accent6>
      <a:hlink>
        <a:srgbClr val="0000FF"/>
      </a:hlink>
      <a:folHlink>
        <a:srgbClr val="981B1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75B886E119504DA04062BA9F8D61C7" ma:contentTypeVersion="3" ma:contentTypeDescription="Create a new document." ma:contentTypeScope="" ma:versionID="d62c06ec90a28997c80234454d235d68">
  <xsd:schema xmlns:xsd="http://www.w3.org/2001/XMLSchema" xmlns:xs="http://www.w3.org/2001/XMLSchema" xmlns:p="http://schemas.microsoft.com/office/2006/metadata/properties" xmlns:ns2="426e618d-9c2f-467d-9623-335c5e2ded9c" targetNamespace="http://schemas.microsoft.com/office/2006/metadata/properties" ma:root="true" ma:fieldsID="886a220d9e6a9a130b4021b2d377bab5" ns2:_="">
    <xsd:import namespace="426e618d-9c2f-467d-9623-335c5e2ded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618d-9c2f-467d-9623-335c5e2ded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B7199-4CA6-4A24-9A2F-3839E79064B9}"/>
</file>

<file path=customXml/itemProps2.xml><?xml version="1.0" encoding="utf-8"?>
<ds:datastoreItem xmlns:ds="http://schemas.openxmlformats.org/officeDocument/2006/customXml" ds:itemID="{D5AF8D9A-9144-45FA-A8C5-6C4ECC4057C8}"/>
</file>

<file path=customXml/itemProps3.xml><?xml version="1.0" encoding="utf-8"?>
<ds:datastoreItem xmlns:ds="http://schemas.openxmlformats.org/officeDocument/2006/customXml" ds:itemID="{695245F8-CE63-461B-A2E9-CCB38764F8D5}"/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259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research poster template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Microsoft Office User</cp:lastModifiedBy>
  <cp:revision>58</cp:revision>
  <dcterms:created xsi:type="dcterms:W3CDTF">2004-07-27T20:30:49Z</dcterms:created>
  <dcterms:modified xsi:type="dcterms:W3CDTF">2023-10-20T10:16:10Z</dcterms:modified>
  <cp:category>research posters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0x010100A375B886E119504DA04062BA9F8D61C7</vt:lpwstr>
  </property>
</Properties>
</file>